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82175D-4F6F-43BD-9E05-04373230A278}">
  <a:tblStyle styleId="{0F82175D-4F6F-43BD-9E05-04373230A27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Engineering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3SE/CSE 5SE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Sambuddho Chakravarty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(Semester: Winter 2016)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6: February 12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-3219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Mid-term review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29658" y="734406"/>
            <a:ext cx="10924142" cy="5721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Recap of Topics covered so far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MLS systems – Bell La Padula and Biba Model. 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Saltzer and Schroder Model.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and disadvantages.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controls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Discretionary access controls – Linux/Windows.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ACLs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access controls and RBACs – SELinux.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Smashing Attacks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flow execution.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corruption and changing the return address of functions.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Shellcode and stack smashing attacks.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string vulnerabilities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of format strings.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view the stack contents.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write to arbitrary addresses.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ROP Gadgets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38200" y="-3219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Mid-term review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38200" y="888642"/>
            <a:ext cx="10515600" cy="5628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to expect in the exam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15-20 MCQs. No negative points.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or 3 design questions (subjective style).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1"/>
            <a:ext cx="10515600" cy="1070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libc: Introduction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184564"/>
            <a:ext cx="10515600" cy="49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problem description: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default, on most systems stacks are not executable (NX bit protection, canaries/SSP, etc.) – stack smashing becomes difficult – execution from heap or stack is difficult in most modern systems.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itself maybe small in size – not much room to put in a large shellcode.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the return address to point to some function already residing in memory. (like ?).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the return address to point to bunch of instructions which together implement some functionality (aka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Gadgets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should this work ?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stack shared by all functions of a process (library or user program). Execution is stateless.</a:t>
            </a:r>
            <a:endParaRPr/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512617" y="-207818"/>
            <a:ext cx="11180618" cy="1246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Using system() 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512617" y="904009"/>
            <a:ext cx="10841183" cy="527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stack layout                                Stack layout to return to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       libc function system()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1085704" y="22018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{0F82175D-4F6F-43BD-9E05-04373230A278}</a:tableStyleId>
              </a:tblPr>
              <a:tblGrid>
                <a:gridCol w="2359250"/>
              </a:tblGrid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Function() args.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Saved return address 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Function() args.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Saved return address 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Saved frame pointer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Buffer[1024]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9" name="Shape 99"/>
          <p:cNvGraphicFramePr/>
          <p:nvPr/>
        </p:nvGraphicFramePr>
        <p:xfrm>
          <a:off x="6102926" y="21979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{0F82175D-4F6F-43BD-9E05-04373230A278}</a:tableStyleId>
              </a:tblPr>
              <a:tblGrid>
                <a:gridCol w="2359250"/>
              </a:tblGrid>
              <a:tr h="36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Arg. for</a:t>
                      </a:r>
                      <a:r>
                        <a:rPr lang="en-US" sz="1800"/>
                        <a:t> system()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Dummy return</a:t>
                      </a:r>
                      <a:r>
                        <a:rPr lang="en-US" sz="1800"/>
                        <a:t> address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 of system() function of</a:t>
                      </a:r>
                      <a:r>
                        <a:rPr lang="en-US" sz="1800"/>
                        <a:t> libc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Saved frame pointer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Buffer[1024]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0" name="Shape 100"/>
          <p:cNvSpPr/>
          <p:nvPr/>
        </p:nvSpPr>
        <p:spPr>
          <a:xfrm>
            <a:off x="4157329" y="3003542"/>
            <a:ext cx="1031359" cy="4784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680483" y="0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Using system() function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40327" y="896759"/>
            <a:ext cx="10813473" cy="549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example</a:t>
            </a:r>
            <a:endParaRPr/>
          </a:p>
          <a:p>
            <a:pPr indent="-77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-Local variables in stack: 4 bytes (int) + 8 bytes (pointer) + 256 byte(array).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-How it is actually arranged: buff+256+saved RBP+return address+8 bytes(pointer)+4 bytes(int).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-Address of system() function: can be obtained from gdb.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-What needs to be passed as input: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&lt;Dummy data ‘A…’ 264&gt;+&lt;address of system function in LE order&gt;+&lt;Dummy return address&gt;+&lt;address of string “/bin/sh”&gt;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How load “/bin/sh” into the program memory -- $export SHELL=/bin/sh – search for the variable through GDB shell variables.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680483" y="1453300"/>
            <a:ext cx="9601202" cy="3042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unsigned char **argv)</a:t>
            </a:r>
            <a:b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 unsigned char buff[256];  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memcpy(buf,argv[1],strlen(argv[1]));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printf(buf);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40128" y="163113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Gadgets Using Libc Instructions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40128" y="1215736"/>
            <a:ext cx="10532918" cy="5231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the previous approach ?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System() function take arguments off the stack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privileges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?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– use execl() family system calls with arguments passed via the registers.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register calling conventions for linux syscalls: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%rdi = param 1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%rsi = param 2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%rdx = param 3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%rcx = param 4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%r8 = param 5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%r9 = param 6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640128" y="163113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Gadgets Using Libc Instructions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40127" y="1215736"/>
            <a:ext cx="1100808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address to stack is easy but how do you pass arguments?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 up series of POP/RET instructions where information is popped to the registers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there should be the address of execve().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usage: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execve(“/bin/sh”,NULL,0);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%rdi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retq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%rsi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retq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%rdx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retq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&lt;execve address&gt;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63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63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125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40128" y="163113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Gadgets Using Libc Instructions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40127" y="1215736"/>
            <a:ext cx="1100808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specific sequence of instructions: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libc.so binary for the specific sequence corresponding to POP/RET opcodes.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5f                      pop    %rdi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      5e                      pop    %rsi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    5a                      pop    %rdx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  3c		    retq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 for ‘pop %rdi , retq’ ‘pop %rsi , retq’ ‘pop %rdx , retq’ combinations in the libc library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40128" y="163113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Gadgets Using Libc Instructions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53291" y="1215736"/>
            <a:ext cx="11294918" cy="5288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sequences of POP/RETs obtained are called </a:t>
            </a:r>
            <a:r>
              <a:rPr b="0" i="1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Gadgets.</a:t>
            </a:r>
            <a:endParaRPr/>
          </a:p>
          <a:p>
            <a:pPr indent="-9080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1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the address to a gadget ?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victim program and obtain the memory map from /proc/pid/maps.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grep libc /proc/28258/maps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7ffff7a57000-7ffff7bd4000 r-xp 00000000 08:05 46534885                   /lib/libc-2.11.1.so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7ffff7bd4000-7ffff7dd3000 ---p 0017d000 08:05 46534885                   /lib/libc-2.11.1.so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7ffff7dd3000-7ffff7dd7000 r--p 0017c000 08:05 46534885                   /lib/libc-2.11.1.so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7ffff7dd7000-7ffff7dd8000 rw-p 00180000 08:05 46534885                /lib/libc-2.11.1.so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Gadget ‘offsets’, obtained from the search, are to be added to the base address of the location where libc is loaded – virtual addresses of the Gadgets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the ‘offset’ of execve function through ‘nm’ program and add it to base address of libc – virtual address of execve() function.</a:t>
            </a:r>
            <a:endParaRPr/>
          </a:p>
          <a:p>
            <a:pPr indent="-11049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for every POP/RET sequence – ‘pop %rdi , retq’ ‘pop %rsi , retq’ ‘pop %rdx , retq’</a:t>
            </a:r>
            <a:endParaRPr/>
          </a:p>
          <a:p>
            <a:pPr indent="-11049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0175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40128" y="163113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Gadgets Using Libc Instructions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53291" y="1215736"/>
            <a:ext cx="11294918" cy="5288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Shape 138"/>
          <p:cNvGraphicFramePr/>
          <p:nvPr/>
        </p:nvGraphicFramePr>
        <p:xfrm>
          <a:off x="1190337" y="1021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{0F82175D-4F6F-43BD-9E05-04373230A278}</a:tableStyleId>
              </a:tblPr>
              <a:tblGrid>
                <a:gridCol w="3786900"/>
              </a:tblGrid>
              <a:tr h="1950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/bin/sh + 0x00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512</a:t>
                      </a:r>
                      <a:r>
                        <a:rPr lang="en-US" sz="1800"/>
                        <a:t> bytes (buff[512])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Dummy</a:t>
                      </a:r>
                      <a:r>
                        <a:rPr lang="en-US" sz="1800"/>
                        <a:t> value → %rbp (dummy frame ptr)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r>
                        <a:rPr lang="en-US" sz="1800"/>
                        <a:t> of libc: pop %rdi , retq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&amp;buff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Address</a:t>
                      </a:r>
                      <a:r>
                        <a:rPr lang="en-US" sz="1800"/>
                        <a:t> of libc: pop %rsi , retq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 → %rsi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Address</a:t>
                      </a:r>
                      <a:r>
                        <a:rPr lang="en-US" sz="1800"/>
                        <a:t> of libc: pop %rdx , retq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 → %rdx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Address</a:t>
                      </a:r>
                      <a:r>
                        <a:rPr lang="en-US" sz="1800"/>
                        <a:t> of libc: execve()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