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24"/>
  </p:notesMasterIdLst>
  <p:sldIdLst>
    <p:sldId id="256" r:id="rId2"/>
    <p:sldId id="259" r:id="rId3"/>
    <p:sldId id="258" r:id="rId4"/>
    <p:sldId id="260" r:id="rId5"/>
    <p:sldId id="261" r:id="rId6"/>
    <p:sldId id="312" r:id="rId7"/>
    <p:sldId id="262" r:id="rId8"/>
    <p:sldId id="269" r:id="rId9"/>
    <p:sldId id="263" r:id="rId10"/>
    <p:sldId id="264" r:id="rId11"/>
    <p:sldId id="265" r:id="rId12"/>
    <p:sldId id="257" r:id="rId13"/>
    <p:sldId id="268" r:id="rId14"/>
    <p:sldId id="274" r:id="rId15"/>
    <p:sldId id="271" r:id="rId16"/>
    <p:sldId id="272" r:id="rId17"/>
    <p:sldId id="281" r:id="rId18"/>
    <p:sldId id="284" r:id="rId19"/>
    <p:sldId id="276" r:id="rId20"/>
    <p:sldId id="286" r:id="rId21"/>
    <p:sldId id="275" r:id="rId22"/>
    <p:sldId id="267" r:id="rId23"/>
  </p:sldIdLst>
  <p:sldSz cx="9144000" cy="5143500" type="screen16x9"/>
  <p:notesSz cx="6858000" cy="9144000"/>
  <p:embeddedFontLst>
    <p:embeddedFont>
      <p:font typeface="Dela Gothic One" panose="020B0604020202020204" charset="-128"/>
      <p:regular r:id="rId25"/>
    </p:embeddedFont>
    <p:embeddedFont>
      <p:font typeface="Anaheim" panose="020B0604020202020204" charset="0"/>
      <p:regular r:id="rId26"/>
    </p:embeddedFont>
    <p:embeddedFont>
      <p:font typeface="Bebas Neue" panose="020B0606020202050201" pitchFamily="34" charset="0"/>
      <p:regular r:id="rId27"/>
    </p:embeddedFont>
    <p:embeddedFont>
      <p:font typeface="Nunito" pitchFamily="2" charset="0"/>
      <p:regular r:id="rId28"/>
      <p:bold r:id="rId29"/>
      <p:italic r:id="rId30"/>
      <p:boldItalic r:id="rId31"/>
    </p:embeddedFont>
    <p:embeddedFont>
      <p:font typeface="Nunito Light" pitchFamily="2" charset="0"/>
      <p:regular r:id="rId32"/>
      <p:italic r:id="rId33"/>
    </p:embeddedFont>
    <p:embeddedFont>
      <p:font typeface="Nunito Medium" panose="020B0604020202020204" charset="0"/>
      <p:regular r:id="rId34"/>
      <p:bold r:id="rId35"/>
      <p:italic r:id="rId36"/>
      <p:boldItalic r:id="rId37"/>
    </p:embeddedFont>
    <p:embeddedFont>
      <p:font typeface="PT Sans" panose="020B050302020302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AD2E31-9781-460E-8A61-37EC494A7DDD}">
  <a:tblStyle styleId="{7CAD2E31-9781-460E-8A61-37EC494A7DD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4"/>
        <p:cNvGrpSpPr/>
        <p:nvPr/>
      </p:nvGrpSpPr>
      <p:grpSpPr>
        <a:xfrm>
          <a:off x="0" y="0"/>
          <a:ext cx="0" cy="0"/>
          <a:chOff x="0" y="0"/>
          <a:chExt cx="0" cy="0"/>
        </a:xfrm>
      </p:grpSpPr>
      <p:sp>
        <p:nvSpPr>
          <p:cNvPr id="1365" name="Google Shape;1365;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6" name="Google Shape;1366;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5"/>
        <p:cNvGrpSpPr/>
        <p:nvPr/>
      </p:nvGrpSpPr>
      <p:grpSpPr>
        <a:xfrm>
          <a:off x="0" y="0"/>
          <a:ext cx="0" cy="0"/>
          <a:chOff x="0" y="0"/>
          <a:chExt cx="0" cy="0"/>
        </a:xfrm>
      </p:grpSpPr>
      <p:sp>
        <p:nvSpPr>
          <p:cNvPr id="1436" name="Google Shape;1436;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 name="Google Shape;1437;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4"/>
        <p:cNvGrpSpPr/>
        <p:nvPr/>
      </p:nvGrpSpPr>
      <p:grpSpPr>
        <a:xfrm>
          <a:off x="0" y="0"/>
          <a:ext cx="0" cy="0"/>
          <a:chOff x="0" y="0"/>
          <a:chExt cx="0" cy="0"/>
        </a:xfrm>
      </p:grpSpPr>
      <p:sp>
        <p:nvSpPr>
          <p:cNvPr id="1655" name="Google Shape;1655;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6" name="Google Shape;1656;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0"/>
        <p:cNvGrpSpPr/>
        <p:nvPr/>
      </p:nvGrpSpPr>
      <p:grpSpPr>
        <a:xfrm>
          <a:off x="0" y="0"/>
          <a:ext cx="0" cy="0"/>
          <a:chOff x="0" y="0"/>
          <a:chExt cx="0" cy="0"/>
        </a:xfrm>
      </p:grpSpPr>
      <p:sp>
        <p:nvSpPr>
          <p:cNvPr id="2101" name="Google Shape;2101;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2" name="Google Shape;2102;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5"/>
        <p:cNvGrpSpPr/>
        <p:nvPr/>
      </p:nvGrpSpPr>
      <p:grpSpPr>
        <a:xfrm>
          <a:off x="0" y="0"/>
          <a:ext cx="0" cy="0"/>
          <a:chOff x="0" y="0"/>
          <a:chExt cx="0" cy="0"/>
        </a:xfrm>
      </p:grpSpPr>
      <p:sp>
        <p:nvSpPr>
          <p:cNvPr id="1836" name="Google Shape;1836;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7" name="Google Shape;1837;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9"/>
        <p:cNvGrpSpPr/>
        <p:nvPr/>
      </p:nvGrpSpPr>
      <p:grpSpPr>
        <a:xfrm>
          <a:off x="0" y="0"/>
          <a:ext cx="0" cy="0"/>
          <a:chOff x="0" y="0"/>
          <a:chExt cx="0" cy="0"/>
        </a:xfrm>
      </p:grpSpPr>
      <p:sp>
        <p:nvSpPr>
          <p:cNvPr id="1970" name="Google Shape;1970;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1" name="Google Shape;1971;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4"/>
        <p:cNvGrpSpPr/>
        <p:nvPr/>
      </p:nvGrpSpPr>
      <p:grpSpPr>
        <a:xfrm>
          <a:off x="0" y="0"/>
          <a:ext cx="0" cy="0"/>
          <a:chOff x="0" y="0"/>
          <a:chExt cx="0" cy="0"/>
        </a:xfrm>
      </p:grpSpPr>
      <p:sp>
        <p:nvSpPr>
          <p:cNvPr id="2625" name="Google Shape;2625;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6" name="Google Shape;2626;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5"/>
        <p:cNvGrpSpPr/>
        <p:nvPr/>
      </p:nvGrpSpPr>
      <p:grpSpPr>
        <a:xfrm>
          <a:off x="0" y="0"/>
          <a:ext cx="0" cy="0"/>
          <a:chOff x="0" y="0"/>
          <a:chExt cx="0" cy="0"/>
        </a:xfrm>
      </p:grpSpPr>
      <p:sp>
        <p:nvSpPr>
          <p:cNvPr id="2786" name="Google Shape;2786;g20698a24ed0_0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7" name="Google Shape;2787;g20698a24ed0_0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7"/>
        <p:cNvGrpSpPr/>
        <p:nvPr/>
      </p:nvGrpSpPr>
      <p:grpSpPr>
        <a:xfrm>
          <a:off x="0" y="0"/>
          <a:ext cx="0" cy="0"/>
          <a:chOff x="0" y="0"/>
          <a:chExt cx="0" cy="0"/>
        </a:xfrm>
      </p:grpSpPr>
      <p:sp>
        <p:nvSpPr>
          <p:cNvPr id="2228" name="Google Shape;2228;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9" name="Google Shape;2229;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0"/>
        <p:cNvGrpSpPr/>
        <p:nvPr/>
      </p:nvGrpSpPr>
      <p:grpSpPr>
        <a:xfrm>
          <a:off x="0" y="0"/>
          <a:ext cx="0" cy="0"/>
          <a:chOff x="0" y="0"/>
          <a:chExt cx="0" cy="0"/>
        </a:xfrm>
      </p:grpSpPr>
      <p:sp>
        <p:nvSpPr>
          <p:cNvPr id="3081" name="Google Shape;3081;g1f13642c918_0_22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2" name="Google Shape;3082;g1f13642c918_0_22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8"/>
        <p:cNvGrpSpPr/>
        <p:nvPr/>
      </p:nvGrpSpPr>
      <p:grpSpPr>
        <a:xfrm>
          <a:off x="0" y="0"/>
          <a:ext cx="0" cy="0"/>
          <a:chOff x="0" y="0"/>
          <a:chExt cx="0" cy="0"/>
        </a:xfrm>
      </p:grpSpPr>
      <p:sp>
        <p:nvSpPr>
          <p:cNvPr id="2169" name="Google Shape;2169;g54dda1946d_4_2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0" name="Google Shape;2170;g54dda1946d_4_2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6"/>
        <p:cNvGrpSpPr/>
        <p:nvPr/>
      </p:nvGrpSpPr>
      <p:grpSpPr>
        <a:xfrm>
          <a:off x="0" y="0"/>
          <a:ext cx="0" cy="0"/>
          <a:chOff x="0" y="0"/>
          <a:chExt cx="0" cy="0"/>
        </a:xfrm>
      </p:grpSpPr>
      <p:sp>
        <p:nvSpPr>
          <p:cNvPr id="1587" name="Google Shape;1587;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8" name="Google Shape;1588;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7"/>
        <p:cNvGrpSpPr/>
        <p:nvPr/>
      </p:nvGrpSpPr>
      <p:grpSpPr>
        <a:xfrm>
          <a:off x="0" y="0"/>
          <a:ext cx="0" cy="0"/>
          <a:chOff x="0" y="0"/>
          <a:chExt cx="0" cy="0"/>
        </a:xfrm>
      </p:grpSpPr>
      <p:sp>
        <p:nvSpPr>
          <p:cNvPr id="1048" name="Google Shape;104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 name="Google Shape;104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1991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9"/>
        <p:cNvGrpSpPr/>
        <p:nvPr/>
      </p:nvGrpSpPr>
      <p:grpSpPr>
        <a:xfrm>
          <a:off x="0" y="0"/>
          <a:ext cx="0" cy="0"/>
          <a:chOff x="0" y="0"/>
          <a:chExt cx="0" cy="0"/>
        </a:xfrm>
      </p:grpSpPr>
      <p:sp>
        <p:nvSpPr>
          <p:cNvPr id="1110" name="Google Shape;111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1" name="Google Shape;111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7"/>
        <p:cNvGrpSpPr/>
        <p:nvPr/>
      </p:nvGrpSpPr>
      <p:grpSpPr>
        <a:xfrm>
          <a:off x="0" y="0"/>
          <a:ext cx="0" cy="0"/>
          <a:chOff x="0" y="0"/>
          <a:chExt cx="0" cy="0"/>
        </a:xfrm>
      </p:grpSpPr>
      <p:sp>
        <p:nvSpPr>
          <p:cNvPr id="1728" name="Google Shape;1728;g54dda1946d_6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9" name="Google Shape;1729;g54dda1946d_6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1"/>
        <p:cNvGrpSpPr/>
        <p:nvPr/>
      </p:nvGrpSpPr>
      <p:grpSpPr>
        <a:xfrm>
          <a:off x="0" y="0"/>
          <a:ext cx="0" cy="0"/>
          <a:chOff x="0" y="0"/>
          <a:chExt cx="0" cy="0"/>
        </a:xfrm>
      </p:grpSpPr>
      <p:sp>
        <p:nvSpPr>
          <p:cNvPr id="1292" name="Google Shape;12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3" name="Google Shape;12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79100" y="182700"/>
            <a:ext cx="8785800" cy="477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79100" y="182700"/>
            <a:ext cx="8785800" cy="477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79100" y="3995951"/>
            <a:ext cx="4120107" cy="965226"/>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9100" y="182700"/>
            <a:ext cx="2724814" cy="1170368"/>
          </a:xfrm>
          <a:custGeom>
            <a:avLst/>
            <a:gdLst/>
            <a:ahLst/>
            <a:cxnLst/>
            <a:rect l="l" t="t" r="r" b="b"/>
            <a:pathLst>
              <a:path w="17431" h="7487" extrusionOk="0">
                <a:moveTo>
                  <a:pt x="1" y="0"/>
                </a:moveTo>
                <a:lnTo>
                  <a:pt x="1" y="5068"/>
                </a:lnTo>
                <a:lnTo>
                  <a:pt x="615" y="5605"/>
                </a:lnTo>
                <a:lnTo>
                  <a:pt x="1306" y="6104"/>
                </a:lnTo>
                <a:lnTo>
                  <a:pt x="1997" y="6527"/>
                </a:lnTo>
                <a:lnTo>
                  <a:pt x="2726" y="6911"/>
                </a:lnTo>
                <a:lnTo>
                  <a:pt x="3494" y="7179"/>
                </a:lnTo>
                <a:lnTo>
                  <a:pt x="3878" y="7294"/>
                </a:lnTo>
                <a:lnTo>
                  <a:pt x="4300" y="7371"/>
                </a:lnTo>
                <a:lnTo>
                  <a:pt x="4684" y="7448"/>
                </a:lnTo>
                <a:lnTo>
                  <a:pt x="5068" y="7448"/>
                </a:lnTo>
                <a:lnTo>
                  <a:pt x="5491" y="7486"/>
                </a:lnTo>
                <a:lnTo>
                  <a:pt x="5874" y="7448"/>
                </a:lnTo>
                <a:lnTo>
                  <a:pt x="6258" y="7410"/>
                </a:lnTo>
                <a:lnTo>
                  <a:pt x="6642" y="7294"/>
                </a:lnTo>
                <a:lnTo>
                  <a:pt x="7026" y="7179"/>
                </a:lnTo>
                <a:lnTo>
                  <a:pt x="7372" y="7026"/>
                </a:lnTo>
                <a:lnTo>
                  <a:pt x="7679" y="6872"/>
                </a:lnTo>
                <a:lnTo>
                  <a:pt x="7986" y="6680"/>
                </a:lnTo>
                <a:lnTo>
                  <a:pt x="8524" y="6296"/>
                </a:lnTo>
                <a:lnTo>
                  <a:pt x="9023" y="5836"/>
                </a:lnTo>
                <a:lnTo>
                  <a:pt x="9483" y="5336"/>
                </a:lnTo>
                <a:lnTo>
                  <a:pt x="10405" y="4300"/>
                </a:lnTo>
                <a:lnTo>
                  <a:pt x="10865" y="3801"/>
                </a:lnTo>
                <a:lnTo>
                  <a:pt x="11364" y="3302"/>
                </a:lnTo>
                <a:lnTo>
                  <a:pt x="11748" y="3033"/>
                </a:lnTo>
                <a:lnTo>
                  <a:pt x="12132" y="2726"/>
                </a:lnTo>
                <a:lnTo>
                  <a:pt x="12555" y="2495"/>
                </a:lnTo>
                <a:lnTo>
                  <a:pt x="12977" y="2265"/>
                </a:lnTo>
                <a:lnTo>
                  <a:pt x="13399" y="2073"/>
                </a:lnTo>
                <a:lnTo>
                  <a:pt x="13860" y="1920"/>
                </a:lnTo>
                <a:lnTo>
                  <a:pt x="14321" y="1766"/>
                </a:lnTo>
                <a:lnTo>
                  <a:pt x="14781" y="1651"/>
                </a:lnTo>
                <a:lnTo>
                  <a:pt x="15396" y="1536"/>
                </a:lnTo>
                <a:lnTo>
                  <a:pt x="16010" y="1420"/>
                </a:lnTo>
                <a:lnTo>
                  <a:pt x="16317" y="1305"/>
                </a:lnTo>
                <a:lnTo>
                  <a:pt x="16586" y="1190"/>
                </a:lnTo>
                <a:lnTo>
                  <a:pt x="16855" y="998"/>
                </a:lnTo>
                <a:lnTo>
                  <a:pt x="17046" y="806"/>
                </a:lnTo>
                <a:lnTo>
                  <a:pt x="17200" y="614"/>
                </a:lnTo>
                <a:lnTo>
                  <a:pt x="17277" y="422"/>
                </a:lnTo>
                <a:lnTo>
                  <a:pt x="17354" y="192"/>
                </a:lnTo>
                <a:lnTo>
                  <a:pt x="1743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122437" y="182703"/>
            <a:ext cx="1842462" cy="1315899"/>
          </a:xfrm>
          <a:custGeom>
            <a:avLst/>
            <a:gdLst/>
            <a:ahLst/>
            <a:cxnLst/>
            <a:rect l="l" t="t" r="r" b="b"/>
            <a:pathLst>
              <a:path w="7257" h="5183" extrusionOk="0">
                <a:moveTo>
                  <a:pt x="116" y="0"/>
                </a:moveTo>
                <a:lnTo>
                  <a:pt x="39" y="422"/>
                </a:lnTo>
                <a:lnTo>
                  <a:pt x="0" y="845"/>
                </a:lnTo>
                <a:lnTo>
                  <a:pt x="39" y="1267"/>
                </a:lnTo>
                <a:lnTo>
                  <a:pt x="77" y="1497"/>
                </a:lnTo>
                <a:lnTo>
                  <a:pt x="154" y="1689"/>
                </a:lnTo>
                <a:lnTo>
                  <a:pt x="346" y="1958"/>
                </a:lnTo>
                <a:lnTo>
                  <a:pt x="538" y="2150"/>
                </a:lnTo>
                <a:lnTo>
                  <a:pt x="768" y="2342"/>
                </a:lnTo>
                <a:lnTo>
                  <a:pt x="1037" y="2534"/>
                </a:lnTo>
                <a:lnTo>
                  <a:pt x="1344" y="2649"/>
                </a:lnTo>
                <a:lnTo>
                  <a:pt x="1651" y="2764"/>
                </a:lnTo>
                <a:lnTo>
                  <a:pt x="2266" y="2918"/>
                </a:lnTo>
                <a:lnTo>
                  <a:pt x="2880" y="3033"/>
                </a:lnTo>
                <a:lnTo>
                  <a:pt x="3494" y="3187"/>
                </a:lnTo>
                <a:lnTo>
                  <a:pt x="3801" y="3263"/>
                </a:lnTo>
                <a:lnTo>
                  <a:pt x="4108" y="3378"/>
                </a:lnTo>
                <a:lnTo>
                  <a:pt x="4377" y="3532"/>
                </a:lnTo>
                <a:lnTo>
                  <a:pt x="4646" y="3686"/>
                </a:lnTo>
                <a:lnTo>
                  <a:pt x="4991" y="4031"/>
                </a:lnTo>
                <a:lnTo>
                  <a:pt x="5375" y="4415"/>
                </a:lnTo>
                <a:lnTo>
                  <a:pt x="5567" y="4569"/>
                </a:lnTo>
                <a:lnTo>
                  <a:pt x="5798" y="4722"/>
                </a:lnTo>
                <a:lnTo>
                  <a:pt x="5990" y="4837"/>
                </a:lnTo>
                <a:lnTo>
                  <a:pt x="6258" y="4953"/>
                </a:lnTo>
                <a:lnTo>
                  <a:pt x="6757" y="5106"/>
                </a:lnTo>
                <a:lnTo>
                  <a:pt x="7256" y="5183"/>
                </a:lnTo>
                <a:lnTo>
                  <a:pt x="7256"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6314553" y="4341851"/>
            <a:ext cx="2643599" cy="619325"/>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a:spLocks noGrp="1"/>
          </p:cNvSpPr>
          <p:nvPr>
            <p:ph type="ctrTitle"/>
          </p:nvPr>
        </p:nvSpPr>
        <p:spPr>
          <a:xfrm>
            <a:off x="713225" y="1502938"/>
            <a:ext cx="3871200" cy="1708200"/>
          </a:xfrm>
          <a:prstGeom prst="rect">
            <a:avLst/>
          </a:prstGeom>
        </p:spPr>
        <p:txBody>
          <a:bodyPr spcFirstLastPara="1" wrap="square" lIns="91425" tIns="91425" rIns="91425" bIns="91425" anchor="b" anchorCtr="0">
            <a:noAutofit/>
          </a:bodyPr>
          <a:lstStyle>
            <a:lvl1pPr lvl="0" algn="l">
              <a:lnSpc>
                <a:spcPct val="80000"/>
              </a:lnSpc>
              <a:spcBef>
                <a:spcPts val="0"/>
              </a:spcBef>
              <a:spcAft>
                <a:spcPts val="0"/>
              </a:spcAft>
              <a:buClr>
                <a:srgbClr val="191919"/>
              </a:buClr>
              <a:buSzPts val="5200"/>
              <a:buNone/>
              <a:defRPr sz="6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6" name="Google Shape;16;p2"/>
          <p:cNvSpPr txBox="1">
            <a:spLocks noGrp="1"/>
          </p:cNvSpPr>
          <p:nvPr>
            <p:ph type="subTitle" idx="1"/>
          </p:nvPr>
        </p:nvSpPr>
        <p:spPr>
          <a:xfrm>
            <a:off x="713225" y="3240963"/>
            <a:ext cx="3871200" cy="399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4"/>
        <p:cNvGrpSpPr/>
        <p:nvPr/>
      </p:nvGrpSpPr>
      <p:grpSpPr>
        <a:xfrm>
          <a:off x="0" y="0"/>
          <a:ext cx="0" cy="0"/>
          <a:chOff x="0" y="0"/>
          <a:chExt cx="0" cy="0"/>
        </a:xfrm>
      </p:grpSpPr>
      <p:sp>
        <p:nvSpPr>
          <p:cNvPr id="85" name="Google Shape;85;p13"/>
          <p:cNvSpPr/>
          <p:nvPr/>
        </p:nvSpPr>
        <p:spPr>
          <a:xfrm>
            <a:off x="179100" y="182700"/>
            <a:ext cx="8785800" cy="477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rot="10800000">
            <a:off x="6040771" y="192770"/>
            <a:ext cx="2924128" cy="824729"/>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flipH="1">
            <a:off x="179117" y="182700"/>
            <a:ext cx="2711108" cy="658448"/>
          </a:xfrm>
          <a:custGeom>
            <a:avLst/>
            <a:gdLst/>
            <a:ahLst/>
            <a:cxnLst/>
            <a:rect l="l" t="t" r="r" b="b"/>
            <a:pathLst>
              <a:path w="17392" h="4224" extrusionOk="0">
                <a:moveTo>
                  <a:pt x="0" y="0"/>
                </a:moveTo>
                <a:lnTo>
                  <a:pt x="116" y="384"/>
                </a:lnTo>
                <a:lnTo>
                  <a:pt x="269" y="729"/>
                </a:lnTo>
                <a:lnTo>
                  <a:pt x="499" y="1075"/>
                </a:lnTo>
                <a:lnTo>
                  <a:pt x="768" y="1382"/>
                </a:lnTo>
                <a:lnTo>
                  <a:pt x="1037" y="1651"/>
                </a:lnTo>
                <a:lnTo>
                  <a:pt x="1382" y="1843"/>
                </a:lnTo>
                <a:lnTo>
                  <a:pt x="1728" y="2035"/>
                </a:lnTo>
                <a:lnTo>
                  <a:pt x="2112" y="2188"/>
                </a:lnTo>
                <a:lnTo>
                  <a:pt x="2573" y="2265"/>
                </a:lnTo>
                <a:lnTo>
                  <a:pt x="3033" y="2342"/>
                </a:lnTo>
                <a:lnTo>
                  <a:pt x="3955" y="2419"/>
                </a:lnTo>
                <a:lnTo>
                  <a:pt x="4876" y="2457"/>
                </a:lnTo>
                <a:lnTo>
                  <a:pt x="5798" y="2457"/>
                </a:lnTo>
                <a:lnTo>
                  <a:pt x="6719" y="2495"/>
                </a:lnTo>
                <a:lnTo>
                  <a:pt x="7602" y="2572"/>
                </a:lnTo>
                <a:lnTo>
                  <a:pt x="8063" y="2611"/>
                </a:lnTo>
                <a:lnTo>
                  <a:pt x="8523" y="2687"/>
                </a:lnTo>
                <a:lnTo>
                  <a:pt x="8946" y="2803"/>
                </a:lnTo>
                <a:lnTo>
                  <a:pt x="9368" y="2956"/>
                </a:lnTo>
                <a:lnTo>
                  <a:pt x="10021" y="3225"/>
                </a:lnTo>
                <a:lnTo>
                  <a:pt x="10635" y="3532"/>
                </a:lnTo>
                <a:lnTo>
                  <a:pt x="11249" y="3801"/>
                </a:lnTo>
                <a:lnTo>
                  <a:pt x="11863" y="4070"/>
                </a:lnTo>
                <a:lnTo>
                  <a:pt x="12247" y="4146"/>
                </a:lnTo>
                <a:lnTo>
                  <a:pt x="12631" y="4185"/>
                </a:lnTo>
                <a:lnTo>
                  <a:pt x="13015" y="4223"/>
                </a:lnTo>
                <a:lnTo>
                  <a:pt x="13399" y="4185"/>
                </a:lnTo>
                <a:lnTo>
                  <a:pt x="13783" y="4146"/>
                </a:lnTo>
                <a:lnTo>
                  <a:pt x="14167" y="4070"/>
                </a:lnTo>
                <a:lnTo>
                  <a:pt x="14551" y="3916"/>
                </a:lnTo>
                <a:lnTo>
                  <a:pt x="14896" y="3801"/>
                </a:lnTo>
                <a:lnTo>
                  <a:pt x="15242" y="3609"/>
                </a:lnTo>
                <a:lnTo>
                  <a:pt x="15587" y="3378"/>
                </a:lnTo>
                <a:lnTo>
                  <a:pt x="15895" y="3148"/>
                </a:lnTo>
                <a:lnTo>
                  <a:pt x="16202" y="2918"/>
                </a:lnTo>
                <a:lnTo>
                  <a:pt x="16432" y="2611"/>
                </a:lnTo>
                <a:lnTo>
                  <a:pt x="16701" y="2304"/>
                </a:lnTo>
                <a:lnTo>
                  <a:pt x="16893" y="1996"/>
                </a:lnTo>
                <a:lnTo>
                  <a:pt x="17046" y="1651"/>
                </a:lnTo>
                <a:lnTo>
                  <a:pt x="17200" y="1229"/>
                </a:lnTo>
                <a:lnTo>
                  <a:pt x="17315" y="845"/>
                </a:lnTo>
                <a:lnTo>
                  <a:pt x="17353" y="422"/>
                </a:lnTo>
                <a:lnTo>
                  <a:pt x="1739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179100" y="4378050"/>
            <a:ext cx="2030490" cy="572703"/>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rot="5400000" flipH="1">
            <a:off x="8001553" y="3988053"/>
            <a:ext cx="1003479" cy="923215"/>
          </a:xfrm>
          <a:custGeom>
            <a:avLst/>
            <a:gdLst/>
            <a:ahLst/>
            <a:cxnLst/>
            <a:rect l="l" t="t" r="r" b="b"/>
            <a:pathLst>
              <a:path w="9599" h="8831" extrusionOk="0">
                <a:moveTo>
                  <a:pt x="1" y="0"/>
                </a:moveTo>
                <a:lnTo>
                  <a:pt x="1" y="8830"/>
                </a:lnTo>
                <a:lnTo>
                  <a:pt x="269" y="8830"/>
                </a:lnTo>
                <a:lnTo>
                  <a:pt x="538" y="8792"/>
                </a:lnTo>
                <a:lnTo>
                  <a:pt x="807" y="8754"/>
                </a:lnTo>
                <a:lnTo>
                  <a:pt x="1076" y="8639"/>
                </a:lnTo>
                <a:lnTo>
                  <a:pt x="1460" y="8408"/>
                </a:lnTo>
                <a:lnTo>
                  <a:pt x="1805" y="8139"/>
                </a:lnTo>
                <a:lnTo>
                  <a:pt x="2074" y="7832"/>
                </a:lnTo>
                <a:lnTo>
                  <a:pt x="2381" y="7448"/>
                </a:lnTo>
                <a:lnTo>
                  <a:pt x="2650" y="7064"/>
                </a:lnTo>
                <a:lnTo>
                  <a:pt x="2765" y="6911"/>
                </a:lnTo>
                <a:lnTo>
                  <a:pt x="2957" y="6757"/>
                </a:lnTo>
                <a:lnTo>
                  <a:pt x="3187" y="6642"/>
                </a:lnTo>
                <a:lnTo>
                  <a:pt x="3418" y="6527"/>
                </a:lnTo>
                <a:lnTo>
                  <a:pt x="3686" y="6489"/>
                </a:lnTo>
                <a:lnTo>
                  <a:pt x="3917" y="6489"/>
                </a:lnTo>
                <a:lnTo>
                  <a:pt x="4416" y="6450"/>
                </a:lnTo>
                <a:lnTo>
                  <a:pt x="4915" y="6489"/>
                </a:lnTo>
                <a:lnTo>
                  <a:pt x="6335" y="6489"/>
                </a:lnTo>
                <a:lnTo>
                  <a:pt x="6834" y="6412"/>
                </a:lnTo>
                <a:lnTo>
                  <a:pt x="7257" y="6335"/>
                </a:lnTo>
                <a:lnTo>
                  <a:pt x="7717" y="6143"/>
                </a:lnTo>
                <a:lnTo>
                  <a:pt x="7986" y="5990"/>
                </a:lnTo>
                <a:lnTo>
                  <a:pt x="8255" y="5798"/>
                </a:lnTo>
                <a:lnTo>
                  <a:pt x="8524" y="5567"/>
                </a:lnTo>
                <a:lnTo>
                  <a:pt x="8754" y="5337"/>
                </a:lnTo>
                <a:lnTo>
                  <a:pt x="8946" y="5068"/>
                </a:lnTo>
                <a:lnTo>
                  <a:pt x="9100" y="4799"/>
                </a:lnTo>
                <a:lnTo>
                  <a:pt x="9253" y="4492"/>
                </a:lnTo>
                <a:lnTo>
                  <a:pt x="9368" y="4185"/>
                </a:lnTo>
                <a:lnTo>
                  <a:pt x="9484" y="3878"/>
                </a:lnTo>
                <a:lnTo>
                  <a:pt x="9522" y="3532"/>
                </a:lnTo>
                <a:lnTo>
                  <a:pt x="9599" y="2880"/>
                </a:lnTo>
                <a:lnTo>
                  <a:pt x="9599" y="2227"/>
                </a:lnTo>
                <a:lnTo>
                  <a:pt x="9522" y="1574"/>
                </a:lnTo>
                <a:lnTo>
                  <a:pt x="9368" y="807"/>
                </a:lnTo>
                <a:lnTo>
                  <a:pt x="910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txBox="1">
            <a:spLocks noGrp="1"/>
          </p:cNvSpPr>
          <p:nvPr>
            <p:ph type="title"/>
          </p:nvPr>
        </p:nvSpPr>
        <p:spPr>
          <a:xfrm>
            <a:off x="720000"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1" name="Google Shape;91;p13"/>
          <p:cNvSpPr txBox="1">
            <a:spLocks noGrp="1"/>
          </p:cNvSpPr>
          <p:nvPr>
            <p:ph type="subTitle" idx="1"/>
          </p:nvPr>
        </p:nvSpPr>
        <p:spPr>
          <a:xfrm>
            <a:off x="720000" y="221686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2" name="Google Shape;92;p13"/>
          <p:cNvSpPr txBox="1">
            <a:spLocks noGrp="1"/>
          </p:cNvSpPr>
          <p:nvPr>
            <p:ph type="subTitle" idx="2"/>
          </p:nvPr>
        </p:nvSpPr>
        <p:spPr>
          <a:xfrm>
            <a:off x="3419272" y="221686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3" name="Google Shape;93;p13"/>
          <p:cNvSpPr txBox="1">
            <a:spLocks noGrp="1"/>
          </p:cNvSpPr>
          <p:nvPr>
            <p:ph type="subTitle" idx="3"/>
          </p:nvPr>
        </p:nvSpPr>
        <p:spPr>
          <a:xfrm>
            <a:off x="720000" y="37410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4" name="Google Shape;94;p13"/>
          <p:cNvSpPr txBox="1">
            <a:spLocks noGrp="1"/>
          </p:cNvSpPr>
          <p:nvPr>
            <p:ph type="subTitle" idx="4"/>
          </p:nvPr>
        </p:nvSpPr>
        <p:spPr>
          <a:xfrm>
            <a:off x="3419272" y="37410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5" name="Google Shape;95;p13"/>
          <p:cNvSpPr txBox="1">
            <a:spLocks noGrp="1"/>
          </p:cNvSpPr>
          <p:nvPr>
            <p:ph type="subTitle" idx="5"/>
          </p:nvPr>
        </p:nvSpPr>
        <p:spPr>
          <a:xfrm>
            <a:off x="6118548" y="221686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6" name="Google Shape;96;p13"/>
          <p:cNvSpPr txBox="1">
            <a:spLocks noGrp="1"/>
          </p:cNvSpPr>
          <p:nvPr>
            <p:ph type="subTitle" idx="6"/>
          </p:nvPr>
        </p:nvSpPr>
        <p:spPr>
          <a:xfrm>
            <a:off x="6118548" y="37410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7" name="Google Shape;97;p13"/>
          <p:cNvSpPr txBox="1">
            <a:spLocks noGrp="1"/>
          </p:cNvSpPr>
          <p:nvPr>
            <p:ph type="title" idx="7" hasCustomPrompt="1"/>
          </p:nvPr>
        </p:nvSpPr>
        <p:spPr>
          <a:xfrm>
            <a:off x="1344825" y="1344775"/>
            <a:ext cx="105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3"/>
          <p:cNvSpPr txBox="1">
            <a:spLocks noGrp="1"/>
          </p:cNvSpPr>
          <p:nvPr>
            <p:ph type="title" idx="8" hasCustomPrompt="1"/>
          </p:nvPr>
        </p:nvSpPr>
        <p:spPr>
          <a:xfrm>
            <a:off x="1344825" y="2868947"/>
            <a:ext cx="105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9" name="Google Shape;99;p13"/>
          <p:cNvSpPr txBox="1">
            <a:spLocks noGrp="1"/>
          </p:cNvSpPr>
          <p:nvPr>
            <p:ph type="title" idx="9" hasCustomPrompt="1"/>
          </p:nvPr>
        </p:nvSpPr>
        <p:spPr>
          <a:xfrm>
            <a:off x="4044026" y="1344775"/>
            <a:ext cx="105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a:spLocks noGrp="1"/>
          </p:cNvSpPr>
          <p:nvPr>
            <p:ph type="title" idx="13" hasCustomPrompt="1"/>
          </p:nvPr>
        </p:nvSpPr>
        <p:spPr>
          <a:xfrm>
            <a:off x="4044026" y="2868947"/>
            <a:ext cx="105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3"/>
          <p:cNvSpPr txBox="1">
            <a:spLocks noGrp="1"/>
          </p:cNvSpPr>
          <p:nvPr>
            <p:ph type="title" idx="14" hasCustomPrompt="1"/>
          </p:nvPr>
        </p:nvSpPr>
        <p:spPr>
          <a:xfrm>
            <a:off x="6743301" y="1344775"/>
            <a:ext cx="105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a:spLocks noGrp="1"/>
          </p:cNvSpPr>
          <p:nvPr>
            <p:ph type="title" idx="15" hasCustomPrompt="1"/>
          </p:nvPr>
        </p:nvSpPr>
        <p:spPr>
          <a:xfrm>
            <a:off x="6743301" y="2868947"/>
            <a:ext cx="105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a:spLocks noGrp="1"/>
          </p:cNvSpPr>
          <p:nvPr>
            <p:ph type="subTitle" idx="16"/>
          </p:nvPr>
        </p:nvSpPr>
        <p:spPr>
          <a:xfrm>
            <a:off x="720000" y="1904175"/>
            <a:ext cx="23055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Dela Gothic One"/>
                <a:ea typeface="Dela Gothic One"/>
                <a:cs typeface="Dela Gothic One"/>
                <a:sym typeface="Dela Gothic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4" name="Google Shape;104;p13"/>
          <p:cNvSpPr txBox="1">
            <a:spLocks noGrp="1"/>
          </p:cNvSpPr>
          <p:nvPr>
            <p:ph type="subTitle" idx="17"/>
          </p:nvPr>
        </p:nvSpPr>
        <p:spPr>
          <a:xfrm>
            <a:off x="3419272" y="1904175"/>
            <a:ext cx="23055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Dela Gothic One"/>
                <a:ea typeface="Dela Gothic One"/>
                <a:cs typeface="Dela Gothic One"/>
                <a:sym typeface="Dela Gothic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5" name="Google Shape;105;p13"/>
          <p:cNvSpPr txBox="1">
            <a:spLocks noGrp="1"/>
          </p:cNvSpPr>
          <p:nvPr>
            <p:ph type="subTitle" idx="18"/>
          </p:nvPr>
        </p:nvSpPr>
        <p:spPr>
          <a:xfrm>
            <a:off x="6118548" y="1904175"/>
            <a:ext cx="23055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Dela Gothic One"/>
                <a:ea typeface="Dela Gothic One"/>
                <a:cs typeface="Dela Gothic One"/>
                <a:sym typeface="Dela Gothic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6" name="Google Shape;106;p13"/>
          <p:cNvSpPr txBox="1">
            <a:spLocks noGrp="1"/>
          </p:cNvSpPr>
          <p:nvPr>
            <p:ph type="subTitle" idx="19"/>
          </p:nvPr>
        </p:nvSpPr>
        <p:spPr>
          <a:xfrm>
            <a:off x="720000" y="3428400"/>
            <a:ext cx="23055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Dela Gothic One"/>
                <a:ea typeface="Dela Gothic One"/>
                <a:cs typeface="Dela Gothic One"/>
                <a:sym typeface="Dela Gothic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7" name="Google Shape;107;p13"/>
          <p:cNvSpPr txBox="1">
            <a:spLocks noGrp="1"/>
          </p:cNvSpPr>
          <p:nvPr>
            <p:ph type="subTitle" idx="20"/>
          </p:nvPr>
        </p:nvSpPr>
        <p:spPr>
          <a:xfrm>
            <a:off x="3419272" y="3428400"/>
            <a:ext cx="23055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Dela Gothic One"/>
                <a:ea typeface="Dela Gothic One"/>
                <a:cs typeface="Dela Gothic One"/>
                <a:sym typeface="Dela Gothic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8" name="Google Shape;108;p13"/>
          <p:cNvSpPr txBox="1">
            <a:spLocks noGrp="1"/>
          </p:cNvSpPr>
          <p:nvPr>
            <p:ph type="subTitle" idx="21"/>
          </p:nvPr>
        </p:nvSpPr>
        <p:spPr>
          <a:xfrm>
            <a:off x="6118548" y="3428400"/>
            <a:ext cx="23055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Dela Gothic One"/>
                <a:ea typeface="Dela Gothic One"/>
                <a:cs typeface="Dela Gothic One"/>
                <a:sym typeface="Dela Gothic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09"/>
        <p:cNvGrpSpPr/>
        <p:nvPr/>
      </p:nvGrpSpPr>
      <p:grpSpPr>
        <a:xfrm>
          <a:off x="0" y="0"/>
          <a:ext cx="0" cy="0"/>
          <a:chOff x="0" y="0"/>
          <a:chExt cx="0" cy="0"/>
        </a:xfrm>
      </p:grpSpPr>
      <p:sp>
        <p:nvSpPr>
          <p:cNvPr id="110" name="Google Shape;110;p14"/>
          <p:cNvSpPr/>
          <p:nvPr/>
        </p:nvSpPr>
        <p:spPr>
          <a:xfrm>
            <a:off x="179100" y="182700"/>
            <a:ext cx="8785800" cy="477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rot="-5400000">
            <a:off x="92925" y="2892600"/>
            <a:ext cx="2154376" cy="1982008"/>
          </a:xfrm>
          <a:custGeom>
            <a:avLst/>
            <a:gdLst/>
            <a:ahLst/>
            <a:cxnLst/>
            <a:rect l="l" t="t" r="r" b="b"/>
            <a:pathLst>
              <a:path w="9599" h="8831" extrusionOk="0">
                <a:moveTo>
                  <a:pt x="1" y="0"/>
                </a:moveTo>
                <a:lnTo>
                  <a:pt x="1" y="8830"/>
                </a:lnTo>
                <a:lnTo>
                  <a:pt x="269" y="8830"/>
                </a:lnTo>
                <a:lnTo>
                  <a:pt x="538" y="8792"/>
                </a:lnTo>
                <a:lnTo>
                  <a:pt x="807" y="8754"/>
                </a:lnTo>
                <a:lnTo>
                  <a:pt x="1076" y="8639"/>
                </a:lnTo>
                <a:lnTo>
                  <a:pt x="1460" y="8408"/>
                </a:lnTo>
                <a:lnTo>
                  <a:pt x="1805" y="8139"/>
                </a:lnTo>
                <a:lnTo>
                  <a:pt x="2074" y="7832"/>
                </a:lnTo>
                <a:lnTo>
                  <a:pt x="2381" y="7448"/>
                </a:lnTo>
                <a:lnTo>
                  <a:pt x="2650" y="7064"/>
                </a:lnTo>
                <a:lnTo>
                  <a:pt x="2765" y="6911"/>
                </a:lnTo>
                <a:lnTo>
                  <a:pt x="2957" y="6757"/>
                </a:lnTo>
                <a:lnTo>
                  <a:pt x="3187" y="6642"/>
                </a:lnTo>
                <a:lnTo>
                  <a:pt x="3418" y="6527"/>
                </a:lnTo>
                <a:lnTo>
                  <a:pt x="3686" y="6489"/>
                </a:lnTo>
                <a:lnTo>
                  <a:pt x="3917" y="6489"/>
                </a:lnTo>
                <a:lnTo>
                  <a:pt x="4416" y="6450"/>
                </a:lnTo>
                <a:lnTo>
                  <a:pt x="4915" y="6489"/>
                </a:lnTo>
                <a:lnTo>
                  <a:pt x="6335" y="6489"/>
                </a:lnTo>
                <a:lnTo>
                  <a:pt x="6834" y="6412"/>
                </a:lnTo>
                <a:lnTo>
                  <a:pt x="7257" y="6335"/>
                </a:lnTo>
                <a:lnTo>
                  <a:pt x="7717" y="6143"/>
                </a:lnTo>
                <a:lnTo>
                  <a:pt x="7986" y="5990"/>
                </a:lnTo>
                <a:lnTo>
                  <a:pt x="8255" y="5798"/>
                </a:lnTo>
                <a:lnTo>
                  <a:pt x="8524" y="5567"/>
                </a:lnTo>
                <a:lnTo>
                  <a:pt x="8754" y="5337"/>
                </a:lnTo>
                <a:lnTo>
                  <a:pt x="8946" y="5068"/>
                </a:lnTo>
                <a:lnTo>
                  <a:pt x="9100" y="4799"/>
                </a:lnTo>
                <a:lnTo>
                  <a:pt x="9253" y="4492"/>
                </a:lnTo>
                <a:lnTo>
                  <a:pt x="9368" y="4185"/>
                </a:lnTo>
                <a:lnTo>
                  <a:pt x="9484" y="3878"/>
                </a:lnTo>
                <a:lnTo>
                  <a:pt x="9522" y="3532"/>
                </a:lnTo>
                <a:lnTo>
                  <a:pt x="9599" y="2880"/>
                </a:lnTo>
                <a:lnTo>
                  <a:pt x="9599" y="2227"/>
                </a:lnTo>
                <a:lnTo>
                  <a:pt x="9522" y="1574"/>
                </a:lnTo>
                <a:lnTo>
                  <a:pt x="9368" y="807"/>
                </a:lnTo>
                <a:lnTo>
                  <a:pt x="910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rot="5400000">
            <a:off x="7092350" y="929975"/>
            <a:ext cx="2619836" cy="1125277"/>
          </a:xfrm>
          <a:custGeom>
            <a:avLst/>
            <a:gdLst/>
            <a:ahLst/>
            <a:cxnLst/>
            <a:rect l="l" t="t" r="r" b="b"/>
            <a:pathLst>
              <a:path w="17431" h="7487" extrusionOk="0">
                <a:moveTo>
                  <a:pt x="1" y="0"/>
                </a:moveTo>
                <a:lnTo>
                  <a:pt x="1" y="5068"/>
                </a:lnTo>
                <a:lnTo>
                  <a:pt x="615" y="5605"/>
                </a:lnTo>
                <a:lnTo>
                  <a:pt x="1306" y="6104"/>
                </a:lnTo>
                <a:lnTo>
                  <a:pt x="1997" y="6527"/>
                </a:lnTo>
                <a:lnTo>
                  <a:pt x="2726" y="6911"/>
                </a:lnTo>
                <a:lnTo>
                  <a:pt x="3494" y="7179"/>
                </a:lnTo>
                <a:lnTo>
                  <a:pt x="3878" y="7294"/>
                </a:lnTo>
                <a:lnTo>
                  <a:pt x="4300" y="7371"/>
                </a:lnTo>
                <a:lnTo>
                  <a:pt x="4684" y="7448"/>
                </a:lnTo>
                <a:lnTo>
                  <a:pt x="5068" y="7448"/>
                </a:lnTo>
                <a:lnTo>
                  <a:pt x="5491" y="7486"/>
                </a:lnTo>
                <a:lnTo>
                  <a:pt x="5874" y="7448"/>
                </a:lnTo>
                <a:lnTo>
                  <a:pt x="6258" y="7410"/>
                </a:lnTo>
                <a:lnTo>
                  <a:pt x="6642" y="7294"/>
                </a:lnTo>
                <a:lnTo>
                  <a:pt x="7026" y="7179"/>
                </a:lnTo>
                <a:lnTo>
                  <a:pt x="7372" y="7026"/>
                </a:lnTo>
                <a:lnTo>
                  <a:pt x="7679" y="6872"/>
                </a:lnTo>
                <a:lnTo>
                  <a:pt x="7986" y="6680"/>
                </a:lnTo>
                <a:lnTo>
                  <a:pt x="8524" y="6296"/>
                </a:lnTo>
                <a:lnTo>
                  <a:pt x="9023" y="5836"/>
                </a:lnTo>
                <a:lnTo>
                  <a:pt x="9483" y="5336"/>
                </a:lnTo>
                <a:lnTo>
                  <a:pt x="10405" y="4300"/>
                </a:lnTo>
                <a:lnTo>
                  <a:pt x="10865" y="3801"/>
                </a:lnTo>
                <a:lnTo>
                  <a:pt x="11364" y="3302"/>
                </a:lnTo>
                <a:lnTo>
                  <a:pt x="11748" y="3033"/>
                </a:lnTo>
                <a:lnTo>
                  <a:pt x="12132" y="2726"/>
                </a:lnTo>
                <a:lnTo>
                  <a:pt x="12555" y="2495"/>
                </a:lnTo>
                <a:lnTo>
                  <a:pt x="12977" y="2265"/>
                </a:lnTo>
                <a:lnTo>
                  <a:pt x="13399" y="2073"/>
                </a:lnTo>
                <a:lnTo>
                  <a:pt x="13860" y="1920"/>
                </a:lnTo>
                <a:lnTo>
                  <a:pt x="14321" y="1766"/>
                </a:lnTo>
                <a:lnTo>
                  <a:pt x="14781" y="1651"/>
                </a:lnTo>
                <a:lnTo>
                  <a:pt x="15396" y="1536"/>
                </a:lnTo>
                <a:lnTo>
                  <a:pt x="16010" y="1420"/>
                </a:lnTo>
                <a:lnTo>
                  <a:pt x="16317" y="1305"/>
                </a:lnTo>
                <a:lnTo>
                  <a:pt x="16586" y="1190"/>
                </a:lnTo>
                <a:lnTo>
                  <a:pt x="16855" y="998"/>
                </a:lnTo>
                <a:lnTo>
                  <a:pt x="17046" y="806"/>
                </a:lnTo>
                <a:lnTo>
                  <a:pt x="17200" y="614"/>
                </a:lnTo>
                <a:lnTo>
                  <a:pt x="17277" y="422"/>
                </a:lnTo>
                <a:lnTo>
                  <a:pt x="17354" y="192"/>
                </a:lnTo>
                <a:lnTo>
                  <a:pt x="1743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179100" y="182700"/>
            <a:ext cx="2226636" cy="956371"/>
          </a:xfrm>
          <a:custGeom>
            <a:avLst/>
            <a:gdLst/>
            <a:ahLst/>
            <a:cxnLst/>
            <a:rect l="l" t="t" r="r" b="b"/>
            <a:pathLst>
              <a:path w="17431" h="7487" extrusionOk="0">
                <a:moveTo>
                  <a:pt x="1" y="0"/>
                </a:moveTo>
                <a:lnTo>
                  <a:pt x="1" y="5068"/>
                </a:lnTo>
                <a:lnTo>
                  <a:pt x="615" y="5605"/>
                </a:lnTo>
                <a:lnTo>
                  <a:pt x="1306" y="6104"/>
                </a:lnTo>
                <a:lnTo>
                  <a:pt x="1997" y="6527"/>
                </a:lnTo>
                <a:lnTo>
                  <a:pt x="2726" y="6911"/>
                </a:lnTo>
                <a:lnTo>
                  <a:pt x="3494" y="7179"/>
                </a:lnTo>
                <a:lnTo>
                  <a:pt x="3878" y="7294"/>
                </a:lnTo>
                <a:lnTo>
                  <a:pt x="4300" y="7371"/>
                </a:lnTo>
                <a:lnTo>
                  <a:pt x="4684" y="7448"/>
                </a:lnTo>
                <a:lnTo>
                  <a:pt x="5068" y="7448"/>
                </a:lnTo>
                <a:lnTo>
                  <a:pt x="5491" y="7486"/>
                </a:lnTo>
                <a:lnTo>
                  <a:pt x="5874" y="7448"/>
                </a:lnTo>
                <a:lnTo>
                  <a:pt x="6258" y="7410"/>
                </a:lnTo>
                <a:lnTo>
                  <a:pt x="6642" y="7294"/>
                </a:lnTo>
                <a:lnTo>
                  <a:pt x="7026" y="7179"/>
                </a:lnTo>
                <a:lnTo>
                  <a:pt x="7372" y="7026"/>
                </a:lnTo>
                <a:lnTo>
                  <a:pt x="7679" y="6872"/>
                </a:lnTo>
                <a:lnTo>
                  <a:pt x="7986" y="6680"/>
                </a:lnTo>
                <a:lnTo>
                  <a:pt x="8524" y="6296"/>
                </a:lnTo>
                <a:lnTo>
                  <a:pt x="9023" y="5836"/>
                </a:lnTo>
                <a:lnTo>
                  <a:pt x="9483" y="5336"/>
                </a:lnTo>
                <a:lnTo>
                  <a:pt x="10405" y="4300"/>
                </a:lnTo>
                <a:lnTo>
                  <a:pt x="10865" y="3801"/>
                </a:lnTo>
                <a:lnTo>
                  <a:pt x="11364" y="3302"/>
                </a:lnTo>
                <a:lnTo>
                  <a:pt x="11748" y="3033"/>
                </a:lnTo>
                <a:lnTo>
                  <a:pt x="12132" y="2726"/>
                </a:lnTo>
                <a:lnTo>
                  <a:pt x="12555" y="2495"/>
                </a:lnTo>
                <a:lnTo>
                  <a:pt x="12977" y="2265"/>
                </a:lnTo>
                <a:lnTo>
                  <a:pt x="13399" y="2073"/>
                </a:lnTo>
                <a:lnTo>
                  <a:pt x="13860" y="1920"/>
                </a:lnTo>
                <a:lnTo>
                  <a:pt x="14321" y="1766"/>
                </a:lnTo>
                <a:lnTo>
                  <a:pt x="14781" y="1651"/>
                </a:lnTo>
                <a:lnTo>
                  <a:pt x="15396" y="1536"/>
                </a:lnTo>
                <a:lnTo>
                  <a:pt x="16010" y="1420"/>
                </a:lnTo>
                <a:lnTo>
                  <a:pt x="16317" y="1305"/>
                </a:lnTo>
                <a:lnTo>
                  <a:pt x="16586" y="1190"/>
                </a:lnTo>
                <a:lnTo>
                  <a:pt x="16855" y="998"/>
                </a:lnTo>
                <a:lnTo>
                  <a:pt x="17046" y="806"/>
                </a:lnTo>
                <a:lnTo>
                  <a:pt x="17200" y="614"/>
                </a:lnTo>
                <a:lnTo>
                  <a:pt x="17277" y="422"/>
                </a:lnTo>
                <a:lnTo>
                  <a:pt x="17354" y="192"/>
                </a:lnTo>
                <a:lnTo>
                  <a:pt x="1743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flipH="1">
            <a:off x="5977672" y="4260994"/>
            <a:ext cx="2987230" cy="699801"/>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txBox="1">
            <a:spLocks noGrp="1"/>
          </p:cNvSpPr>
          <p:nvPr>
            <p:ph type="title"/>
          </p:nvPr>
        </p:nvSpPr>
        <p:spPr>
          <a:xfrm>
            <a:off x="2000250" y="3100300"/>
            <a:ext cx="5143500" cy="531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16" name="Google Shape;116;p14"/>
          <p:cNvSpPr txBox="1">
            <a:spLocks noGrp="1"/>
          </p:cNvSpPr>
          <p:nvPr>
            <p:ph type="subTitle" idx="1"/>
          </p:nvPr>
        </p:nvSpPr>
        <p:spPr>
          <a:xfrm>
            <a:off x="1226400" y="1511313"/>
            <a:ext cx="6691200" cy="1478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122"/>
        <p:cNvGrpSpPr/>
        <p:nvPr/>
      </p:nvGrpSpPr>
      <p:grpSpPr>
        <a:xfrm>
          <a:off x="0" y="0"/>
          <a:ext cx="0" cy="0"/>
          <a:chOff x="0" y="0"/>
          <a:chExt cx="0" cy="0"/>
        </a:xfrm>
      </p:grpSpPr>
      <p:sp>
        <p:nvSpPr>
          <p:cNvPr id="123" name="Google Shape;123;p16"/>
          <p:cNvSpPr/>
          <p:nvPr/>
        </p:nvSpPr>
        <p:spPr>
          <a:xfrm>
            <a:off x="179100" y="182700"/>
            <a:ext cx="8785800" cy="477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rot="5400000">
            <a:off x="-640686" y="1002492"/>
            <a:ext cx="2283700" cy="644122"/>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rot="-5400000">
            <a:off x="7413292" y="1091239"/>
            <a:ext cx="2420517" cy="682703"/>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flipH="1">
            <a:off x="3297827" y="4320075"/>
            <a:ext cx="2734968" cy="640721"/>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txBox="1">
            <a:spLocks noGrp="1"/>
          </p:cNvSpPr>
          <p:nvPr>
            <p:ph type="title"/>
          </p:nvPr>
        </p:nvSpPr>
        <p:spPr>
          <a:xfrm>
            <a:off x="720000"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36"/>
        <p:cNvGrpSpPr/>
        <p:nvPr/>
      </p:nvGrpSpPr>
      <p:grpSpPr>
        <a:xfrm>
          <a:off x="0" y="0"/>
          <a:ext cx="0" cy="0"/>
          <a:chOff x="0" y="0"/>
          <a:chExt cx="0" cy="0"/>
        </a:xfrm>
      </p:grpSpPr>
      <p:sp>
        <p:nvSpPr>
          <p:cNvPr id="137" name="Google Shape;137;p18"/>
          <p:cNvSpPr/>
          <p:nvPr/>
        </p:nvSpPr>
        <p:spPr>
          <a:xfrm>
            <a:off x="179100" y="182700"/>
            <a:ext cx="8785800" cy="477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8"/>
          <p:cNvSpPr/>
          <p:nvPr/>
        </p:nvSpPr>
        <p:spPr>
          <a:xfrm>
            <a:off x="1428048" y="4088450"/>
            <a:ext cx="3723842" cy="872351"/>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8"/>
          <p:cNvSpPr/>
          <p:nvPr/>
        </p:nvSpPr>
        <p:spPr>
          <a:xfrm rot="10800000">
            <a:off x="3901136" y="182698"/>
            <a:ext cx="3347165" cy="944077"/>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8"/>
          <p:cNvSpPr/>
          <p:nvPr/>
        </p:nvSpPr>
        <p:spPr>
          <a:xfrm rot="-5400000" flipH="1">
            <a:off x="136929" y="224867"/>
            <a:ext cx="1053802" cy="969467"/>
          </a:xfrm>
          <a:custGeom>
            <a:avLst/>
            <a:gdLst/>
            <a:ahLst/>
            <a:cxnLst/>
            <a:rect l="l" t="t" r="r" b="b"/>
            <a:pathLst>
              <a:path w="9599" h="8831" extrusionOk="0">
                <a:moveTo>
                  <a:pt x="1" y="0"/>
                </a:moveTo>
                <a:lnTo>
                  <a:pt x="1" y="8830"/>
                </a:lnTo>
                <a:lnTo>
                  <a:pt x="269" y="8830"/>
                </a:lnTo>
                <a:lnTo>
                  <a:pt x="538" y="8792"/>
                </a:lnTo>
                <a:lnTo>
                  <a:pt x="807" y="8754"/>
                </a:lnTo>
                <a:lnTo>
                  <a:pt x="1076" y="8639"/>
                </a:lnTo>
                <a:lnTo>
                  <a:pt x="1460" y="8408"/>
                </a:lnTo>
                <a:lnTo>
                  <a:pt x="1805" y="8139"/>
                </a:lnTo>
                <a:lnTo>
                  <a:pt x="2074" y="7832"/>
                </a:lnTo>
                <a:lnTo>
                  <a:pt x="2381" y="7448"/>
                </a:lnTo>
                <a:lnTo>
                  <a:pt x="2650" y="7064"/>
                </a:lnTo>
                <a:lnTo>
                  <a:pt x="2765" y="6911"/>
                </a:lnTo>
                <a:lnTo>
                  <a:pt x="2957" y="6757"/>
                </a:lnTo>
                <a:lnTo>
                  <a:pt x="3187" y="6642"/>
                </a:lnTo>
                <a:lnTo>
                  <a:pt x="3418" y="6527"/>
                </a:lnTo>
                <a:lnTo>
                  <a:pt x="3686" y="6489"/>
                </a:lnTo>
                <a:lnTo>
                  <a:pt x="3917" y="6489"/>
                </a:lnTo>
                <a:lnTo>
                  <a:pt x="4416" y="6450"/>
                </a:lnTo>
                <a:lnTo>
                  <a:pt x="4915" y="6489"/>
                </a:lnTo>
                <a:lnTo>
                  <a:pt x="6335" y="6489"/>
                </a:lnTo>
                <a:lnTo>
                  <a:pt x="6834" y="6412"/>
                </a:lnTo>
                <a:lnTo>
                  <a:pt x="7257" y="6335"/>
                </a:lnTo>
                <a:lnTo>
                  <a:pt x="7717" y="6143"/>
                </a:lnTo>
                <a:lnTo>
                  <a:pt x="7986" y="5990"/>
                </a:lnTo>
                <a:lnTo>
                  <a:pt x="8255" y="5798"/>
                </a:lnTo>
                <a:lnTo>
                  <a:pt x="8524" y="5567"/>
                </a:lnTo>
                <a:lnTo>
                  <a:pt x="8754" y="5337"/>
                </a:lnTo>
                <a:lnTo>
                  <a:pt x="8946" y="5068"/>
                </a:lnTo>
                <a:lnTo>
                  <a:pt x="9100" y="4799"/>
                </a:lnTo>
                <a:lnTo>
                  <a:pt x="9253" y="4492"/>
                </a:lnTo>
                <a:lnTo>
                  <a:pt x="9368" y="4185"/>
                </a:lnTo>
                <a:lnTo>
                  <a:pt x="9484" y="3878"/>
                </a:lnTo>
                <a:lnTo>
                  <a:pt x="9522" y="3532"/>
                </a:lnTo>
                <a:lnTo>
                  <a:pt x="9599" y="2880"/>
                </a:lnTo>
                <a:lnTo>
                  <a:pt x="9599" y="2227"/>
                </a:lnTo>
                <a:lnTo>
                  <a:pt x="9522" y="1574"/>
                </a:lnTo>
                <a:lnTo>
                  <a:pt x="9368" y="807"/>
                </a:lnTo>
                <a:lnTo>
                  <a:pt x="910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8"/>
          <p:cNvSpPr/>
          <p:nvPr/>
        </p:nvSpPr>
        <p:spPr>
          <a:xfrm rot="5400000" flipH="1">
            <a:off x="7092344" y="3088250"/>
            <a:ext cx="2619836" cy="1125277"/>
          </a:xfrm>
          <a:custGeom>
            <a:avLst/>
            <a:gdLst/>
            <a:ahLst/>
            <a:cxnLst/>
            <a:rect l="l" t="t" r="r" b="b"/>
            <a:pathLst>
              <a:path w="17431" h="7487" extrusionOk="0">
                <a:moveTo>
                  <a:pt x="1" y="0"/>
                </a:moveTo>
                <a:lnTo>
                  <a:pt x="1" y="5068"/>
                </a:lnTo>
                <a:lnTo>
                  <a:pt x="615" y="5605"/>
                </a:lnTo>
                <a:lnTo>
                  <a:pt x="1306" y="6104"/>
                </a:lnTo>
                <a:lnTo>
                  <a:pt x="1997" y="6527"/>
                </a:lnTo>
                <a:lnTo>
                  <a:pt x="2726" y="6911"/>
                </a:lnTo>
                <a:lnTo>
                  <a:pt x="3494" y="7179"/>
                </a:lnTo>
                <a:lnTo>
                  <a:pt x="3878" y="7294"/>
                </a:lnTo>
                <a:lnTo>
                  <a:pt x="4300" y="7371"/>
                </a:lnTo>
                <a:lnTo>
                  <a:pt x="4684" y="7448"/>
                </a:lnTo>
                <a:lnTo>
                  <a:pt x="5068" y="7448"/>
                </a:lnTo>
                <a:lnTo>
                  <a:pt x="5491" y="7486"/>
                </a:lnTo>
                <a:lnTo>
                  <a:pt x="5874" y="7448"/>
                </a:lnTo>
                <a:lnTo>
                  <a:pt x="6258" y="7410"/>
                </a:lnTo>
                <a:lnTo>
                  <a:pt x="6642" y="7294"/>
                </a:lnTo>
                <a:lnTo>
                  <a:pt x="7026" y="7179"/>
                </a:lnTo>
                <a:lnTo>
                  <a:pt x="7372" y="7026"/>
                </a:lnTo>
                <a:lnTo>
                  <a:pt x="7679" y="6872"/>
                </a:lnTo>
                <a:lnTo>
                  <a:pt x="7986" y="6680"/>
                </a:lnTo>
                <a:lnTo>
                  <a:pt x="8524" y="6296"/>
                </a:lnTo>
                <a:lnTo>
                  <a:pt x="9023" y="5836"/>
                </a:lnTo>
                <a:lnTo>
                  <a:pt x="9483" y="5336"/>
                </a:lnTo>
                <a:lnTo>
                  <a:pt x="10405" y="4300"/>
                </a:lnTo>
                <a:lnTo>
                  <a:pt x="10865" y="3801"/>
                </a:lnTo>
                <a:lnTo>
                  <a:pt x="11364" y="3302"/>
                </a:lnTo>
                <a:lnTo>
                  <a:pt x="11748" y="3033"/>
                </a:lnTo>
                <a:lnTo>
                  <a:pt x="12132" y="2726"/>
                </a:lnTo>
                <a:lnTo>
                  <a:pt x="12555" y="2495"/>
                </a:lnTo>
                <a:lnTo>
                  <a:pt x="12977" y="2265"/>
                </a:lnTo>
                <a:lnTo>
                  <a:pt x="13399" y="2073"/>
                </a:lnTo>
                <a:lnTo>
                  <a:pt x="13860" y="1920"/>
                </a:lnTo>
                <a:lnTo>
                  <a:pt x="14321" y="1766"/>
                </a:lnTo>
                <a:lnTo>
                  <a:pt x="14781" y="1651"/>
                </a:lnTo>
                <a:lnTo>
                  <a:pt x="15396" y="1536"/>
                </a:lnTo>
                <a:lnTo>
                  <a:pt x="16010" y="1420"/>
                </a:lnTo>
                <a:lnTo>
                  <a:pt x="16317" y="1305"/>
                </a:lnTo>
                <a:lnTo>
                  <a:pt x="16586" y="1190"/>
                </a:lnTo>
                <a:lnTo>
                  <a:pt x="16855" y="998"/>
                </a:lnTo>
                <a:lnTo>
                  <a:pt x="17046" y="806"/>
                </a:lnTo>
                <a:lnTo>
                  <a:pt x="17200" y="614"/>
                </a:lnTo>
                <a:lnTo>
                  <a:pt x="17277" y="422"/>
                </a:lnTo>
                <a:lnTo>
                  <a:pt x="17354" y="192"/>
                </a:lnTo>
                <a:lnTo>
                  <a:pt x="1743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txBox="1">
            <a:spLocks noGrp="1"/>
          </p:cNvSpPr>
          <p:nvPr>
            <p:ph type="title"/>
          </p:nvPr>
        </p:nvSpPr>
        <p:spPr>
          <a:xfrm>
            <a:off x="713225" y="1893638"/>
            <a:ext cx="3606600" cy="6270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3" name="Google Shape;143;p18"/>
          <p:cNvSpPr txBox="1">
            <a:spLocks noGrp="1"/>
          </p:cNvSpPr>
          <p:nvPr>
            <p:ph type="subTitle" idx="1"/>
          </p:nvPr>
        </p:nvSpPr>
        <p:spPr>
          <a:xfrm>
            <a:off x="713225" y="2444663"/>
            <a:ext cx="3606600" cy="8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144"/>
        <p:cNvGrpSpPr/>
        <p:nvPr/>
      </p:nvGrpSpPr>
      <p:grpSpPr>
        <a:xfrm>
          <a:off x="0" y="0"/>
          <a:ext cx="0" cy="0"/>
          <a:chOff x="0" y="0"/>
          <a:chExt cx="0" cy="0"/>
        </a:xfrm>
      </p:grpSpPr>
      <p:sp>
        <p:nvSpPr>
          <p:cNvPr id="145" name="Google Shape;145;p19"/>
          <p:cNvSpPr/>
          <p:nvPr/>
        </p:nvSpPr>
        <p:spPr>
          <a:xfrm>
            <a:off x="179100" y="182700"/>
            <a:ext cx="8785800" cy="477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9"/>
          <p:cNvSpPr/>
          <p:nvPr/>
        </p:nvSpPr>
        <p:spPr>
          <a:xfrm flipH="1">
            <a:off x="3992107" y="4088450"/>
            <a:ext cx="3723842" cy="872351"/>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9"/>
          <p:cNvSpPr/>
          <p:nvPr/>
        </p:nvSpPr>
        <p:spPr>
          <a:xfrm rot="10800000" flipH="1">
            <a:off x="1895696" y="182698"/>
            <a:ext cx="3347165" cy="944077"/>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9"/>
          <p:cNvSpPr/>
          <p:nvPr/>
        </p:nvSpPr>
        <p:spPr>
          <a:xfrm rot="5400000">
            <a:off x="7953265" y="224867"/>
            <a:ext cx="1053802" cy="969467"/>
          </a:xfrm>
          <a:custGeom>
            <a:avLst/>
            <a:gdLst/>
            <a:ahLst/>
            <a:cxnLst/>
            <a:rect l="l" t="t" r="r" b="b"/>
            <a:pathLst>
              <a:path w="9599" h="8831" extrusionOk="0">
                <a:moveTo>
                  <a:pt x="1" y="0"/>
                </a:moveTo>
                <a:lnTo>
                  <a:pt x="1" y="8830"/>
                </a:lnTo>
                <a:lnTo>
                  <a:pt x="269" y="8830"/>
                </a:lnTo>
                <a:lnTo>
                  <a:pt x="538" y="8792"/>
                </a:lnTo>
                <a:lnTo>
                  <a:pt x="807" y="8754"/>
                </a:lnTo>
                <a:lnTo>
                  <a:pt x="1076" y="8639"/>
                </a:lnTo>
                <a:lnTo>
                  <a:pt x="1460" y="8408"/>
                </a:lnTo>
                <a:lnTo>
                  <a:pt x="1805" y="8139"/>
                </a:lnTo>
                <a:lnTo>
                  <a:pt x="2074" y="7832"/>
                </a:lnTo>
                <a:lnTo>
                  <a:pt x="2381" y="7448"/>
                </a:lnTo>
                <a:lnTo>
                  <a:pt x="2650" y="7064"/>
                </a:lnTo>
                <a:lnTo>
                  <a:pt x="2765" y="6911"/>
                </a:lnTo>
                <a:lnTo>
                  <a:pt x="2957" y="6757"/>
                </a:lnTo>
                <a:lnTo>
                  <a:pt x="3187" y="6642"/>
                </a:lnTo>
                <a:lnTo>
                  <a:pt x="3418" y="6527"/>
                </a:lnTo>
                <a:lnTo>
                  <a:pt x="3686" y="6489"/>
                </a:lnTo>
                <a:lnTo>
                  <a:pt x="3917" y="6489"/>
                </a:lnTo>
                <a:lnTo>
                  <a:pt x="4416" y="6450"/>
                </a:lnTo>
                <a:lnTo>
                  <a:pt x="4915" y="6489"/>
                </a:lnTo>
                <a:lnTo>
                  <a:pt x="6335" y="6489"/>
                </a:lnTo>
                <a:lnTo>
                  <a:pt x="6834" y="6412"/>
                </a:lnTo>
                <a:lnTo>
                  <a:pt x="7257" y="6335"/>
                </a:lnTo>
                <a:lnTo>
                  <a:pt x="7717" y="6143"/>
                </a:lnTo>
                <a:lnTo>
                  <a:pt x="7986" y="5990"/>
                </a:lnTo>
                <a:lnTo>
                  <a:pt x="8255" y="5798"/>
                </a:lnTo>
                <a:lnTo>
                  <a:pt x="8524" y="5567"/>
                </a:lnTo>
                <a:lnTo>
                  <a:pt x="8754" y="5337"/>
                </a:lnTo>
                <a:lnTo>
                  <a:pt x="8946" y="5068"/>
                </a:lnTo>
                <a:lnTo>
                  <a:pt x="9100" y="4799"/>
                </a:lnTo>
                <a:lnTo>
                  <a:pt x="9253" y="4492"/>
                </a:lnTo>
                <a:lnTo>
                  <a:pt x="9368" y="4185"/>
                </a:lnTo>
                <a:lnTo>
                  <a:pt x="9484" y="3878"/>
                </a:lnTo>
                <a:lnTo>
                  <a:pt x="9522" y="3532"/>
                </a:lnTo>
                <a:lnTo>
                  <a:pt x="9599" y="2880"/>
                </a:lnTo>
                <a:lnTo>
                  <a:pt x="9599" y="2227"/>
                </a:lnTo>
                <a:lnTo>
                  <a:pt x="9522" y="1574"/>
                </a:lnTo>
                <a:lnTo>
                  <a:pt x="9368" y="807"/>
                </a:lnTo>
                <a:lnTo>
                  <a:pt x="910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9"/>
          <p:cNvSpPr/>
          <p:nvPr/>
        </p:nvSpPr>
        <p:spPr>
          <a:xfrm rot="-5400000">
            <a:off x="-568182" y="3088250"/>
            <a:ext cx="2619836" cy="1125277"/>
          </a:xfrm>
          <a:custGeom>
            <a:avLst/>
            <a:gdLst/>
            <a:ahLst/>
            <a:cxnLst/>
            <a:rect l="l" t="t" r="r" b="b"/>
            <a:pathLst>
              <a:path w="17431" h="7487" extrusionOk="0">
                <a:moveTo>
                  <a:pt x="1" y="0"/>
                </a:moveTo>
                <a:lnTo>
                  <a:pt x="1" y="5068"/>
                </a:lnTo>
                <a:lnTo>
                  <a:pt x="615" y="5605"/>
                </a:lnTo>
                <a:lnTo>
                  <a:pt x="1306" y="6104"/>
                </a:lnTo>
                <a:lnTo>
                  <a:pt x="1997" y="6527"/>
                </a:lnTo>
                <a:lnTo>
                  <a:pt x="2726" y="6911"/>
                </a:lnTo>
                <a:lnTo>
                  <a:pt x="3494" y="7179"/>
                </a:lnTo>
                <a:lnTo>
                  <a:pt x="3878" y="7294"/>
                </a:lnTo>
                <a:lnTo>
                  <a:pt x="4300" y="7371"/>
                </a:lnTo>
                <a:lnTo>
                  <a:pt x="4684" y="7448"/>
                </a:lnTo>
                <a:lnTo>
                  <a:pt x="5068" y="7448"/>
                </a:lnTo>
                <a:lnTo>
                  <a:pt x="5491" y="7486"/>
                </a:lnTo>
                <a:lnTo>
                  <a:pt x="5874" y="7448"/>
                </a:lnTo>
                <a:lnTo>
                  <a:pt x="6258" y="7410"/>
                </a:lnTo>
                <a:lnTo>
                  <a:pt x="6642" y="7294"/>
                </a:lnTo>
                <a:lnTo>
                  <a:pt x="7026" y="7179"/>
                </a:lnTo>
                <a:lnTo>
                  <a:pt x="7372" y="7026"/>
                </a:lnTo>
                <a:lnTo>
                  <a:pt x="7679" y="6872"/>
                </a:lnTo>
                <a:lnTo>
                  <a:pt x="7986" y="6680"/>
                </a:lnTo>
                <a:lnTo>
                  <a:pt x="8524" y="6296"/>
                </a:lnTo>
                <a:lnTo>
                  <a:pt x="9023" y="5836"/>
                </a:lnTo>
                <a:lnTo>
                  <a:pt x="9483" y="5336"/>
                </a:lnTo>
                <a:lnTo>
                  <a:pt x="10405" y="4300"/>
                </a:lnTo>
                <a:lnTo>
                  <a:pt x="10865" y="3801"/>
                </a:lnTo>
                <a:lnTo>
                  <a:pt x="11364" y="3302"/>
                </a:lnTo>
                <a:lnTo>
                  <a:pt x="11748" y="3033"/>
                </a:lnTo>
                <a:lnTo>
                  <a:pt x="12132" y="2726"/>
                </a:lnTo>
                <a:lnTo>
                  <a:pt x="12555" y="2495"/>
                </a:lnTo>
                <a:lnTo>
                  <a:pt x="12977" y="2265"/>
                </a:lnTo>
                <a:lnTo>
                  <a:pt x="13399" y="2073"/>
                </a:lnTo>
                <a:lnTo>
                  <a:pt x="13860" y="1920"/>
                </a:lnTo>
                <a:lnTo>
                  <a:pt x="14321" y="1766"/>
                </a:lnTo>
                <a:lnTo>
                  <a:pt x="14781" y="1651"/>
                </a:lnTo>
                <a:lnTo>
                  <a:pt x="15396" y="1536"/>
                </a:lnTo>
                <a:lnTo>
                  <a:pt x="16010" y="1420"/>
                </a:lnTo>
                <a:lnTo>
                  <a:pt x="16317" y="1305"/>
                </a:lnTo>
                <a:lnTo>
                  <a:pt x="16586" y="1190"/>
                </a:lnTo>
                <a:lnTo>
                  <a:pt x="16855" y="998"/>
                </a:lnTo>
                <a:lnTo>
                  <a:pt x="17046" y="806"/>
                </a:lnTo>
                <a:lnTo>
                  <a:pt x="17200" y="614"/>
                </a:lnTo>
                <a:lnTo>
                  <a:pt x="17277" y="422"/>
                </a:lnTo>
                <a:lnTo>
                  <a:pt x="17354" y="192"/>
                </a:lnTo>
                <a:lnTo>
                  <a:pt x="1743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txBox="1">
            <a:spLocks noGrp="1"/>
          </p:cNvSpPr>
          <p:nvPr>
            <p:ph type="title"/>
          </p:nvPr>
        </p:nvSpPr>
        <p:spPr>
          <a:xfrm>
            <a:off x="4824175" y="1893638"/>
            <a:ext cx="3606600" cy="6270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1" name="Google Shape;151;p19"/>
          <p:cNvSpPr txBox="1">
            <a:spLocks noGrp="1"/>
          </p:cNvSpPr>
          <p:nvPr>
            <p:ph type="subTitle" idx="1"/>
          </p:nvPr>
        </p:nvSpPr>
        <p:spPr>
          <a:xfrm>
            <a:off x="4824175" y="2444663"/>
            <a:ext cx="3606600" cy="8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58"/>
        <p:cNvGrpSpPr/>
        <p:nvPr/>
      </p:nvGrpSpPr>
      <p:grpSpPr>
        <a:xfrm>
          <a:off x="0" y="0"/>
          <a:ext cx="0" cy="0"/>
          <a:chOff x="0" y="0"/>
          <a:chExt cx="0" cy="0"/>
        </a:xfrm>
      </p:grpSpPr>
      <p:sp>
        <p:nvSpPr>
          <p:cNvPr id="159" name="Google Shape;159;p21"/>
          <p:cNvSpPr/>
          <p:nvPr/>
        </p:nvSpPr>
        <p:spPr>
          <a:xfrm>
            <a:off x="179100" y="182700"/>
            <a:ext cx="8785800" cy="477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1"/>
          <p:cNvSpPr/>
          <p:nvPr/>
        </p:nvSpPr>
        <p:spPr>
          <a:xfrm flipH="1">
            <a:off x="5977672" y="4260994"/>
            <a:ext cx="2987230" cy="699801"/>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1"/>
          <p:cNvSpPr/>
          <p:nvPr/>
        </p:nvSpPr>
        <p:spPr>
          <a:xfrm>
            <a:off x="179100" y="182700"/>
            <a:ext cx="1672002" cy="1538228"/>
          </a:xfrm>
          <a:custGeom>
            <a:avLst/>
            <a:gdLst/>
            <a:ahLst/>
            <a:cxnLst/>
            <a:rect l="l" t="t" r="r" b="b"/>
            <a:pathLst>
              <a:path w="9599" h="8831" extrusionOk="0">
                <a:moveTo>
                  <a:pt x="1" y="0"/>
                </a:moveTo>
                <a:lnTo>
                  <a:pt x="1" y="8830"/>
                </a:lnTo>
                <a:lnTo>
                  <a:pt x="269" y="8830"/>
                </a:lnTo>
                <a:lnTo>
                  <a:pt x="538" y="8792"/>
                </a:lnTo>
                <a:lnTo>
                  <a:pt x="807" y="8754"/>
                </a:lnTo>
                <a:lnTo>
                  <a:pt x="1076" y="8639"/>
                </a:lnTo>
                <a:lnTo>
                  <a:pt x="1460" y="8408"/>
                </a:lnTo>
                <a:lnTo>
                  <a:pt x="1805" y="8139"/>
                </a:lnTo>
                <a:lnTo>
                  <a:pt x="2074" y="7832"/>
                </a:lnTo>
                <a:lnTo>
                  <a:pt x="2381" y="7448"/>
                </a:lnTo>
                <a:lnTo>
                  <a:pt x="2650" y="7064"/>
                </a:lnTo>
                <a:lnTo>
                  <a:pt x="2765" y="6911"/>
                </a:lnTo>
                <a:lnTo>
                  <a:pt x="2957" y="6757"/>
                </a:lnTo>
                <a:lnTo>
                  <a:pt x="3187" y="6642"/>
                </a:lnTo>
                <a:lnTo>
                  <a:pt x="3418" y="6527"/>
                </a:lnTo>
                <a:lnTo>
                  <a:pt x="3686" y="6489"/>
                </a:lnTo>
                <a:lnTo>
                  <a:pt x="3917" y="6489"/>
                </a:lnTo>
                <a:lnTo>
                  <a:pt x="4416" y="6450"/>
                </a:lnTo>
                <a:lnTo>
                  <a:pt x="4915" y="6489"/>
                </a:lnTo>
                <a:lnTo>
                  <a:pt x="6335" y="6489"/>
                </a:lnTo>
                <a:lnTo>
                  <a:pt x="6834" y="6412"/>
                </a:lnTo>
                <a:lnTo>
                  <a:pt x="7257" y="6335"/>
                </a:lnTo>
                <a:lnTo>
                  <a:pt x="7717" y="6143"/>
                </a:lnTo>
                <a:lnTo>
                  <a:pt x="7986" y="5990"/>
                </a:lnTo>
                <a:lnTo>
                  <a:pt x="8255" y="5798"/>
                </a:lnTo>
                <a:lnTo>
                  <a:pt x="8524" y="5567"/>
                </a:lnTo>
                <a:lnTo>
                  <a:pt x="8754" y="5337"/>
                </a:lnTo>
                <a:lnTo>
                  <a:pt x="8946" y="5068"/>
                </a:lnTo>
                <a:lnTo>
                  <a:pt x="9100" y="4799"/>
                </a:lnTo>
                <a:lnTo>
                  <a:pt x="9253" y="4492"/>
                </a:lnTo>
                <a:lnTo>
                  <a:pt x="9368" y="4185"/>
                </a:lnTo>
                <a:lnTo>
                  <a:pt x="9484" y="3878"/>
                </a:lnTo>
                <a:lnTo>
                  <a:pt x="9522" y="3532"/>
                </a:lnTo>
                <a:lnTo>
                  <a:pt x="9599" y="2880"/>
                </a:lnTo>
                <a:lnTo>
                  <a:pt x="9599" y="2227"/>
                </a:lnTo>
                <a:lnTo>
                  <a:pt x="9522" y="1574"/>
                </a:lnTo>
                <a:lnTo>
                  <a:pt x="9368" y="807"/>
                </a:lnTo>
                <a:lnTo>
                  <a:pt x="910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1"/>
          <p:cNvSpPr/>
          <p:nvPr/>
        </p:nvSpPr>
        <p:spPr>
          <a:xfrm rot="-5400000">
            <a:off x="7532970" y="140405"/>
            <a:ext cx="1389625" cy="1474214"/>
          </a:xfrm>
          <a:custGeom>
            <a:avLst/>
            <a:gdLst/>
            <a:ahLst/>
            <a:cxnLst/>
            <a:rect l="l" t="t" r="r" b="b"/>
            <a:pathLst>
              <a:path w="9446" h="10021" extrusionOk="0">
                <a:moveTo>
                  <a:pt x="9445" y="0"/>
                </a:moveTo>
                <a:lnTo>
                  <a:pt x="9138" y="77"/>
                </a:lnTo>
                <a:lnTo>
                  <a:pt x="8831" y="192"/>
                </a:lnTo>
                <a:lnTo>
                  <a:pt x="8293" y="500"/>
                </a:lnTo>
                <a:lnTo>
                  <a:pt x="7756" y="807"/>
                </a:lnTo>
                <a:lnTo>
                  <a:pt x="7487" y="960"/>
                </a:lnTo>
                <a:lnTo>
                  <a:pt x="7180" y="1075"/>
                </a:lnTo>
                <a:lnTo>
                  <a:pt x="6911" y="1114"/>
                </a:lnTo>
                <a:lnTo>
                  <a:pt x="6642" y="1152"/>
                </a:lnTo>
                <a:lnTo>
                  <a:pt x="6067" y="1152"/>
                </a:lnTo>
                <a:lnTo>
                  <a:pt x="5491" y="1037"/>
                </a:lnTo>
                <a:lnTo>
                  <a:pt x="4953" y="922"/>
                </a:lnTo>
                <a:lnTo>
                  <a:pt x="4377" y="768"/>
                </a:lnTo>
                <a:lnTo>
                  <a:pt x="3801" y="653"/>
                </a:lnTo>
                <a:lnTo>
                  <a:pt x="3226" y="576"/>
                </a:lnTo>
                <a:lnTo>
                  <a:pt x="2957" y="615"/>
                </a:lnTo>
                <a:lnTo>
                  <a:pt x="2688" y="615"/>
                </a:lnTo>
                <a:lnTo>
                  <a:pt x="2343" y="730"/>
                </a:lnTo>
                <a:lnTo>
                  <a:pt x="2035" y="845"/>
                </a:lnTo>
                <a:lnTo>
                  <a:pt x="1728" y="999"/>
                </a:lnTo>
                <a:lnTo>
                  <a:pt x="1460" y="1191"/>
                </a:lnTo>
                <a:lnTo>
                  <a:pt x="1191" y="1421"/>
                </a:lnTo>
                <a:lnTo>
                  <a:pt x="960" y="1690"/>
                </a:lnTo>
                <a:lnTo>
                  <a:pt x="730" y="1958"/>
                </a:lnTo>
                <a:lnTo>
                  <a:pt x="577" y="2227"/>
                </a:lnTo>
                <a:lnTo>
                  <a:pt x="423" y="2534"/>
                </a:lnTo>
                <a:lnTo>
                  <a:pt x="308" y="2880"/>
                </a:lnTo>
                <a:lnTo>
                  <a:pt x="193" y="3187"/>
                </a:lnTo>
                <a:lnTo>
                  <a:pt x="116" y="3532"/>
                </a:lnTo>
                <a:lnTo>
                  <a:pt x="39" y="4224"/>
                </a:lnTo>
                <a:lnTo>
                  <a:pt x="1" y="4915"/>
                </a:lnTo>
                <a:lnTo>
                  <a:pt x="77" y="5606"/>
                </a:lnTo>
                <a:lnTo>
                  <a:pt x="193" y="6297"/>
                </a:lnTo>
                <a:lnTo>
                  <a:pt x="346" y="6988"/>
                </a:lnTo>
                <a:lnTo>
                  <a:pt x="577" y="7640"/>
                </a:lnTo>
                <a:lnTo>
                  <a:pt x="884" y="8293"/>
                </a:lnTo>
                <a:lnTo>
                  <a:pt x="1229" y="8907"/>
                </a:lnTo>
                <a:lnTo>
                  <a:pt x="1613" y="9483"/>
                </a:lnTo>
                <a:lnTo>
                  <a:pt x="2035" y="10021"/>
                </a:lnTo>
                <a:lnTo>
                  <a:pt x="9445" y="10021"/>
                </a:lnTo>
                <a:lnTo>
                  <a:pt x="944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1"/>
          <p:cNvSpPr/>
          <p:nvPr/>
        </p:nvSpPr>
        <p:spPr>
          <a:xfrm>
            <a:off x="262596" y="4250949"/>
            <a:ext cx="2481139" cy="699801"/>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1"/>
          <p:cNvSpPr txBox="1">
            <a:spLocks noGrp="1"/>
          </p:cNvSpPr>
          <p:nvPr>
            <p:ph type="title"/>
          </p:nvPr>
        </p:nvSpPr>
        <p:spPr>
          <a:xfrm>
            <a:off x="720000"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5" name="Google Shape;165;p21"/>
          <p:cNvSpPr txBox="1">
            <a:spLocks noGrp="1"/>
          </p:cNvSpPr>
          <p:nvPr>
            <p:ph type="subTitle" idx="1"/>
          </p:nvPr>
        </p:nvSpPr>
        <p:spPr>
          <a:xfrm>
            <a:off x="5029238" y="2733098"/>
            <a:ext cx="27171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 name="Google Shape;166;p21"/>
          <p:cNvSpPr txBox="1">
            <a:spLocks noGrp="1"/>
          </p:cNvSpPr>
          <p:nvPr>
            <p:ph type="subTitle" idx="2"/>
          </p:nvPr>
        </p:nvSpPr>
        <p:spPr>
          <a:xfrm>
            <a:off x="1397663" y="2733098"/>
            <a:ext cx="27171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7" name="Google Shape;167;p21"/>
          <p:cNvSpPr txBox="1">
            <a:spLocks noGrp="1"/>
          </p:cNvSpPr>
          <p:nvPr>
            <p:ph type="subTitle" idx="3"/>
          </p:nvPr>
        </p:nvSpPr>
        <p:spPr>
          <a:xfrm>
            <a:off x="1397663" y="2245475"/>
            <a:ext cx="27171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8" name="Google Shape;168;p21"/>
          <p:cNvSpPr txBox="1">
            <a:spLocks noGrp="1"/>
          </p:cNvSpPr>
          <p:nvPr>
            <p:ph type="subTitle" idx="4"/>
          </p:nvPr>
        </p:nvSpPr>
        <p:spPr>
          <a:xfrm>
            <a:off x="5029241" y="2245475"/>
            <a:ext cx="27171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69"/>
        <p:cNvGrpSpPr/>
        <p:nvPr/>
      </p:nvGrpSpPr>
      <p:grpSpPr>
        <a:xfrm>
          <a:off x="0" y="0"/>
          <a:ext cx="0" cy="0"/>
          <a:chOff x="0" y="0"/>
          <a:chExt cx="0" cy="0"/>
        </a:xfrm>
      </p:grpSpPr>
      <p:sp>
        <p:nvSpPr>
          <p:cNvPr id="170" name="Google Shape;170;p22"/>
          <p:cNvSpPr/>
          <p:nvPr/>
        </p:nvSpPr>
        <p:spPr>
          <a:xfrm>
            <a:off x="179100" y="182700"/>
            <a:ext cx="8785800" cy="477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rot="10800000" flipH="1">
            <a:off x="179100" y="182700"/>
            <a:ext cx="2030490" cy="572703"/>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rot="-5400000" flipH="1">
            <a:off x="4274164" y="3369375"/>
            <a:ext cx="595676" cy="2568376"/>
          </a:xfrm>
          <a:custGeom>
            <a:avLst/>
            <a:gdLst/>
            <a:ahLst/>
            <a:cxnLst/>
            <a:rect l="l" t="t" r="r" b="b"/>
            <a:pathLst>
              <a:path w="2342" h="10098" extrusionOk="0">
                <a:moveTo>
                  <a:pt x="2342" y="0"/>
                </a:moveTo>
                <a:lnTo>
                  <a:pt x="1843" y="307"/>
                </a:lnTo>
                <a:lnTo>
                  <a:pt x="1344" y="730"/>
                </a:lnTo>
                <a:lnTo>
                  <a:pt x="921" y="1229"/>
                </a:lnTo>
                <a:lnTo>
                  <a:pt x="576" y="1728"/>
                </a:lnTo>
                <a:lnTo>
                  <a:pt x="269" y="2304"/>
                </a:lnTo>
                <a:lnTo>
                  <a:pt x="154" y="2573"/>
                </a:lnTo>
                <a:lnTo>
                  <a:pt x="77" y="2841"/>
                </a:lnTo>
                <a:lnTo>
                  <a:pt x="38" y="3110"/>
                </a:lnTo>
                <a:lnTo>
                  <a:pt x="0" y="3379"/>
                </a:lnTo>
                <a:lnTo>
                  <a:pt x="0" y="3648"/>
                </a:lnTo>
                <a:lnTo>
                  <a:pt x="38" y="3916"/>
                </a:lnTo>
                <a:lnTo>
                  <a:pt x="115" y="4223"/>
                </a:lnTo>
                <a:lnTo>
                  <a:pt x="230" y="4531"/>
                </a:lnTo>
                <a:lnTo>
                  <a:pt x="499" y="5106"/>
                </a:lnTo>
                <a:lnTo>
                  <a:pt x="614" y="5375"/>
                </a:lnTo>
                <a:lnTo>
                  <a:pt x="730" y="5682"/>
                </a:lnTo>
                <a:lnTo>
                  <a:pt x="806" y="5989"/>
                </a:lnTo>
                <a:lnTo>
                  <a:pt x="845" y="6297"/>
                </a:lnTo>
                <a:lnTo>
                  <a:pt x="806" y="6604"/>
                </a:lnTo>
                <a:lnTo>
                  <a:pt x="730" y="6911"/>
                </a:lnTo>
                <a:lnTo>
                  <a:pt x="499" y="7564"/>
                </a:lnTo>
                <a:lnTo>
                  <a:pt x="422" y="7871"/>
                </a:lnTo>
                <a:lnTo>
                  <a:pt x="346" y="8139"/>
                </a:lnTo>
                <a:lnTo>
                  <a:pt x="307" y="8447"/>
                </a:lnTo>
                <a:lnTo>
                  <a:pt x="384" y="8754"/>
                </a:lnTo>
                <a:lnTo>
                  <a:pt x="461" y="8984"/>
                </a:lnTo>
                <a:lnTo>
                  <a:pt x="576" y="9176"/>
                </a:lnTo>
                <a:lnTo>
                  <a:pt x="730" y="9330"/>
                </a:lnTo>
                <a:lnTo>
                  <a:pt x="883" y="9522"/>
                </a:lnTo>
                <a:lnTo>
                  <a:pt x="1229" y="9752"/>
                </a:lnTo>
                <a:lnTo>
                  <a:pt x="1574" y="9905"/>
                </a:lnTo>
                <a:lnTo>
                  <a:pt x="1958" y="10059"/>
                </a:lnTo>
                <a:lnTo>
                  <a:pt x="2342" y="10097"/>
                </a:lnTo>
                <a:lnTo>
                  <a:pt x="234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rot="-5400000">
            <a:off x="7831717" y="149224"/>
            <a:ext cx="1099703" cy="1166645"/>
          </a:xfrm>
          <a:custGeom>
            <a:avLst/>
            <a:gdLst/>
            <a:ahLst/>
            <a:cxnLst/>
            <a:rect l="l" t="t" r="r" b="b"/>
            <a:pathLst>
              <a:path w="9446" h="10021" extrusionOk="0">
                <a:moveTo>
                  <a:pt x="9445" y="0"/>
                </a:moveTo>
                <a:lnTo>
                  <a:pt x="9138" y="77"/>
                </a:lnTo>
                <a:lnTo>
                  <a:pt x="8831" y="192"/>
                </a:lnTo>
                <a:lnTo>
                  <a:pt x="8293" y="500"/>
                </a:lnTo>
                <a:lnTo>
                  <a:pt x="7756" y="807"/>
                </a:lnTo>
                <a:lnTo>
                  <a:pt x="7487" y="960"/>
                </a:lnTo>
                <a:lnTo>
                  <a:pt x="7180" y="1075"/>
                </a:lnTo>
                <a:lnTo>
                  <a:pt x="6911" y="1114"/>
                </a:lnTo>
                <a:lnTo>
                  <a:pt x="6642" y="1152"/>
                </a:lnTo>
                <a:lnTo>
                  <a:pt x="6067" y="1152"/>
                </a:lnTo>
                <a:lnTo>
                  <a:pt x="5491" y="1037"/>
                </a:lnTo>
                <a:lnTo>
                  <a:pt x="4953" y="922"/>
                </a:lnTo>
                <a:lnTo>
                  <a:pt x="4377" y="768"/>
                </a:lnTo>
                <a:lnTo>
                  <a:pt x="3801" y="653"/>
                </a:lnTo>
                <a:lnTo>
                  <a:pt x="3226" y="576"/>
                </a:lnTo>
                <a:lnTo>
                  <a:pt x="2957" y="615"/>
                </a:lnTo>
                <a:lnTo>
                  <a:pt x="2688" y="615"/>
                </a:lnTo>
                <a:lnTo>
                  <a:pt x="2343" y="730"/>
                </a:lnTo>
                <a:lnTo>
                  <a:pt x="2035" y="845"/>
                </a:lnTo>
                <a:lnTo>
                  <a:pt x="1728" y="999"/>
                </a:lnTo>
                <a:lnTo>
                  <a:pt x="1460" y="1191"/>
                </a:lnTo>
                <a:lnTo>
                  <a:pt x="1191" y="1421"/>
                </a:lnTo>
                <a:lnTo>
                  <a:pt x="960" y="1690"/>
                </a:lnTo>
                <a:lnTo>
                  <a:pt x="730" y="1958"/>
                </a:lnTo>
                <a:lnTo>
                  <a:pt x="577" y="2227"/>
                </a:lnTo>
                <a:lnTo>
                  <a:pt x="423" y="2534"/>
                </a:lnTo>
                <a:lnTo>
                  <a:pt x="308" y="2880"/>
                </a:lnTo>
                <a:lnTo>
                  <a:pt x="193" y="3187"/>
                </a:lnTo>
                <a:lnTo>
                  <a:pt x="116" y="3532"/>
                </a:lnTo>
                <a:lnTo>
                  <a:pt x="39" y="4224"/>
                </a:lnTo>
                <a:lnTo>
                  <a:pt x="1" y="4915"/>
                </a:lnTo>
                <a:lnTo>
                  <a:pt x="77" y="5606"/>
                </a:lnTo>
                <a:lnTo>
                  <a:pt x="193" y="6297"/>
                </a:lnTo>
                <a:lnTo>
                  <a:pt x="346" y="6988"/>
                </a:lnTo>
                <a:lnTo>
                  <a:pt x="577" y="7640"/>
                </a:lnTo>
                <a:lnTo>
                  <a:pt x="884" y="8293"/>
                </a:lnTo>
                <a:lnTo>
                  <a:pt x="1229" y="8907"/>
                </a:lnTo>
                <a:lnTo>
                  <a:pt x="1613" y="9483"/>
                </a:lnTo>
                <a:lnTo>
                  <a:pt x="2035" y="10021"/>
                </a:lnTo>
                <a:lnTo>
                  <a:pt x="9445" y="10021"/>
                </a:lnTo>
                <a:lnTo>
                  <a:pt x="944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txBox="1">
            <a:spLocks noGrp="1"/>
          </p:cNvSpPr>
          <p:nvPr>
            <p:ph type="title"/>
          </p:nvPr>
        </p:nvSpPr>
        <p:spPr>
          <a:xfrm>
            <a:off x="720000"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5" name="Google Shape;175;p22"/>
          <p:cNvSpPr txBox="1">
            <a:spLocks noGrp="1"/>
          </p:cNvSpPr>
          <p:nvPr>
            <p:ph type="subTitle" idx="1"/>
          </p:nvPr>
        </p:nvSpPr>
        <p:spPr>
          <a:xfrm>
            <a:off x="4672350" y="1667625"/>
            <a:ext cx="3751500" cy="228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22"/>
          <p:cNvSpPr txBox="1">
            <a:spLocks noGrp="1"/>
          </p:cNvSpPr>
          <p:nvPr>
            <p:ph type="subTitle" idx="2"/>
          </p:nvPr>
        </p:nvSpPr>
        <p:spPr>
          <a:xfrm>
            <a:off x="719950" y="1667625"/>
            <a:ext cx="3751500" cy="228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84"/>
        <p:cNvGrpSpPr/>
        <p:nvPr/>
      </p:nvGrpSpPr>
      <p:grpSpPr>
        <a:xfrm>
          <a:off x="0" y="0"/>
          <a:ext cx="0" cy="0"/>
          <a:chOff x="0" y="0"/>
          <a:chExt cx="0" cy="0"/>
        </a:xfrm>
      </p:grpSpPr>
      <p:sp>
        <p:nvSpPr>
          <p:cNvPr id="185" name="Google Shape;185;p24"/>
          <p:cNvSpPr/>
          <p:nvPr/>
        </p:nvSpPr>
        <p:spPr>
          <a:xfrm>
            <a:off x="179100" y="182700"/>
            <a:ext cx="8785800" cy="477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4"/>
          <p:cNvSpPr/>
          <p:nvPr/>
        </p:nvSpPr>
        <p:spPr>
          <a:xfrm rot="5400000" flipH="1">
            <a:off x="-528902" y="2986974"/>
            <a:ext cx="1972276" cy="556271"/>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4"/>
          <p:cNvSpPr/>
          <p:nvPr/>
        </p:nvSpPr>
        <p:spPr>
          <a:xfrm rot="-5400000">
            <a:off x="7579784" y="3518866"/>
            <a:ext cx="2160779" cy="609446"/>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4"/>
          <p:cNvSpPr/>
          <p:nvPr/>
        </p:nvSpPr>
        <p:spPr>
          <a:xfrm rot="10800000">
            <a:off x="2887928" y="4142780"/>
            <a:ext cx="3368135" cy="818020"/>
          </a:xfrm>
          <a:custGeom>
            <a:avLst/>
            <a:gdLst/>
            <a:ahLst/>
            <a:cxnLst/>
            <a:rect l="l" t="t" r="r" b="b"/>
            <a:pathLst>
              <a:path w="17392" h="4224" extrusionOk="0">
                <a:moveTo>
                  <a:pt x="0" y="0"/>
                </a:moveTo>
                <a:lnTo>
                  <a:pt x="116" y="384"/>
                </a:lnTo>
                <a:lnTo>
                  <a:pt x="269" y="729"/>
                </a:lnTo>
                <a:lnTo>
                  <a:pt x="499" y="1075"/>
                </a:lnTo>
                <a:lnTo>
                  <a:pt x="768" y="1382"/>
                </a:lnTo>
                <a:lnTo>
                  <a:pt x="1037" y="1651"/>
                </a:lnTo>
                <a:lnTo>
                  <a:pt x="1382" y="1843"/>
                </a:lnTo>
                <a:lnTo>
                  <a:pt x="1728" y="2035"/>
                </a:lnTo>
                <a:lnTo>
                  <a:pt x="2112" y="2188"/>
                </a:lnTo>
                <a:lnTo>
                  <a:pt x="2573" y="2265"/>
                </a:lnTo>
                <a:lnTo>
                  <a:pt x="3033" y="2342"/>
                </a:lnTo>
                <a:lnTo>
                  <a:pt x="3955" y="2419"/>
                </a:lnTo>
                <a:lnTo>
                  <a:pt x="4876" y="2457"/>
                </a:lnTo>
                <a:lnTo>
                  <a:pt x="5798" y="2457"/>
                </a:lnTo>
                <a:lnTo>
                  <a:pt x="6719" y="2495"/>
                </a:lnTo>
                <a:lnTo>
                  <a:pt x="7602" y="2572"/>
                </a:lnTo>
                <a:lnTo>
                  <a:pt x="8063" y="2611"/>
                </a:lnTo>
                <a:lnTo>
                  <a:pt x="8523" y="2687"/>
                </a:lnTo>
                <a:lnTo>
                  <a:pt x="8946" y="2803"/>
                </a:lnTo>
                <a:lnTo>
                  <a:pt x="9368" y="2956"/>
                </a:lnTo>
                <a:lnTo>
                  <a:pt x="10021" y="3225"/>
                </a:lnTo>
                <a:lnTo>
                  <a:pt x="10635" y="3532"/>
                </a:lnTo>
                <a:lnTo>
                  <a:pt x="11249" y="3801"/>
                </a:lnTo>
                <a:lnTo>
                  <a:pt x="11863" y="4070"/>
                </a:lnTo>
                <a:lnTo>
                  <a:pt x="12247" y="4146"/>
                </a:lnTo>
                <a:lnTo>
                  <a:pt x="12631" y="4185"/>
                </a:lnTo>
                <a:lnTo>
                  <a:pt x="13015" y="4223"/>
                </a:lnTo>
                <a:lnTo>
                  <a:pt x="13399" y="4185"/>
                </a:lnTo>
                <a:lnTo>
                  <a:pt x="13783" y="4146"/>
                </a:lnTo>
                <a:lnTo>
                  <a:pt x="14167" y="4070"/>
                </a:lnTo>
                <a:lnTo>
                  <a:pt x="14551" y="3916"/>
                </a:lnTo>
                <a:lnTo>
                  <a:pt x="14896" y="3801"/>
                </a:lnTo>
                <a:lnTo>
                  <a:pt x="15242" y="3609"/>
                </a:lnTo>
                <a:lnTo>
                  <a:pt x="15587" y="3378"/>
                </a:lnTo>
                <a:lnTo>
                  <a:pt x="15895" y="3148"/>
                </a:lnTo>
                <a:lnTo>
                  <a:pt x="16202" y="2918"/>
                </a:lnTo>
                <a:lnTo>
                  <a:pt x="16432" y="2611"/>
                </a:lnTo>
                <a:lnTo>
                  <a:pt x="16701" y="2304"/>
                </a:lnTo>
                <a:lnTo>
                  <a:pt x="16893" y="1996"/>
                </a:lnTo>
                <a:lnTo>
                  <a:pt x="17046" y="1651"/>
                </a:lnTo>
                <a:lnTo>
                  <a:pt x="17200" y="1229"/>
                </a:lnTo>
                <a:lnTo>
                  <a:pt x="17315" y="845"/>
                </a:lnTo>
                <a:lnTo>
                  <a:pt x="17353" y="422"/>
                </a:lnTo>
                <a:lnTo>
                  <a:pt x="1739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4"/>
          <p:cNvSpPr/>
          <p:nvPr/>
        </p:nvSpPr>
        <p:spPr>
          <a:xfrm>
            <a:off x="3618924" y="182700"/>
            <a:ext cx="1906163" cy="462950"/>
          </a:xfrm>
          <a:custGeom>
            <a:avLst/>
            <a:gdLst/>
            <a:ahLst/>
            <a:cxnLst/>
            <a:rect l="l" t="t" r="r" b="b"/>
            <a:pathLst>
              <a:path w="17392" h="4224" extrusionOk="0">
                <a:moveTo>
                  <a:pt x="0" y="0"/>
                </a:moveTo>
                <a:lnTo>
                  <a:pt x="116" y="384"/>
                </a:lnTo>
                <a:lnTo>
                  <a:pt x="269" y="729"/>
                </a:lnTo>
                <a:lnTo>
                  <a:pt x="499" y="1075"/>
                </a:lnTo>
                <a:lnTo>
                  <a:pt x="768" y="1382"/>
                </a:lnTo>
                <a:lnTo>
                  <a:pt x="1037" y="1651"/>
                </a:lnTo>
                <a:lnTo>
                  <a:pt x="1382" y="1843"/>
                </a:lnTo>
                <a:lnTo>
                  <a:pt x="1728" y="2035"/>
                </a:lnTo>
                <a:lnTo>
                  <a:pt x="2112" y="2188"/>
                </a:lnTo>
                <a:lnTo>
                  <a:pt x="2573" y="2265"/>
                </a:lnTo>
                <a:lnTo>
                  <a:pt x="3033" y="2342"/>
                </a:lnTo>
                <a:lnTo>
                  <a:pt x="3955" y="2419"/>
                </a:lnTo>
                <a:lnTo>
                  <a:pt x="4876" y="2457"/>
                </a:lnTo>
                <a:lnTo>
                  <a:pt x="5798" y="2457"/>
                </a:lnTo>
                <a:lnTo>
                  <a:pt x="6719" y="2495"/>
                </a:lnTo>
                <a:lnTo>
                  <a:pt x="7602" y="2572"/>
                </a:lnTo>
                <a:lnTo>
                  <a:pt x="8063" y="2611"/>
                </a:lnTo>
                <a:lnTo>
                  <a:pt x="8523" y="2687"/>
                </a:lnTo>
                <a:lnTo>
                  <a:pt x="8946" y="2803"/>
                </a:lnTo>
                <a:lnTo>
                  <a:pt x="9368" y="2956"/>
                </a:lnTo>
                <a:lnTo>
                  <a:pt x="10021" y="3225"/>
                </a:lnTo>
                <a:lnTo>
                  <a:pt x="10635" y="3532"/>
                </a:lnTo>
                <a:lnTo>
                  <a:pt x="11249" y="3801"/>
                </a:lnTo>
                <a:lnTo>
                  <a:pt x="11863" y="4070"/>
                </a:lnTo>
                <a:lnTo>
                  <a:pt x="12247" y="4146"/>
                </a:lnTo>
                <a:lnTo>
                  <a:pt x="12631" y="4185"/>
                </a:lnTo>
                <a:lnTo>
                  <a:pt x="13015" y="4223"/>
                </a:lnTo>
                <a:lnTo>
                  <a:pt x="13399" y="4185"/>
                </a:lnTo>
                <a:lnTo>
                  <a:pt x="13783" y="4146"/>
                </a:lnTo>
                <a:lnTo>
                  <a:pt x="14167" y="4070"/>
                </a:lnTo>
                <a:lnTo>
                  <a:pt x="14551" y="3916"/>
                </a:lnTo>
                <a:lnTo>
                  <a:pt x="14896" y="3801"/>
                </a:lnTo>
                <a:lnTo>
                  <a:pt x="15242" y="3609"/>
                </a:lnTo>
                <a:lnTo>
                  <a:pt x="15587" y="3378"/>
                </a:lnTo>
                <a:lnTo>
                  <a:pt x="15895" y="3148"/>
                </a:lnTo>
                <a:lnTo>
                  <a:pt x="16202" y="2918"/>
                </a:lnTo>
                <a:lnTo>
                  <a:pt x="16432" y="2611"/>
                </a:lnTo>
                <a:lnTo>
                  <a:pt x="16701" y="2304"/>
                </a:lnTo>
                <a:lnTo>
                  <a:pt x="16893" y="1996"/>
                </a:lnTo>
                <a:lnTo>
                  <a:pt x="17046" y="1651"/>
                </a:lnTo>
                <a:lnTo>
                  <a:pt x="17200" y="1229"/>
                </a:lnTo>
                <a:lnTo>
                  <a:pt x="17315" y="845"/>
                </a:lnTo>
                <a:lnTo>
                  <a:pt x="17353" y="422"/>
                </a:lnTo>
                <a:lnTo>
                  <a:pt x="1739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txBox="1">
            <a:spLocks noGrp="1"/>
          </p:cNvSpPr>
          <p:nvPr>
            <p:ph type="title"/>
          </p:nvPr>
        </p:nvSpPr>
        <p:spPr>
          <a:xfrm>
            <a:off x="720000"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1" name="Google Shape;191;p24"/>
          <p:cNvSpPr txBox="1">
            <a:spLocks noGrp="1"/>
          </p:cNvSpPr>
          <p:nvPr>
            <p:ph type="subTitle" idx="1"/>
          </p:nvPr>
        </p:nvSpPr>
        <p:spPr>
          <a:xfrm>
            <a:off x="937626" y="2733553"/>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2" name="Google Shape;192;p24"/>
          <p:cNvSpPr txBox="1">
            <a:spLocks noGrp="1"/>
          </p:cNvSpPr>
          <p:nvPr>
            <p:ph type="subTitle" idx="2"/>
          </p:nvPr>
        </p:nvSpPr>
        <p:spPr>
          <a:xfrm>
            <a:off x="3484347" y="2733553"/>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3" name="Google Shape;193;p24"/>
          <p:cNvSpPr txBox="1">
            <a:spLocks noGrp="1"/>
          </p:cNvSpPr>
          <p:nvPr>
            <p:ph type="subTitle" idx="3"/>
          </p:nvPr>
        </p:nvSpPr>
        <p:spPr>
          <a:xfrm>
            <a:off x="6031074" y="2733553"/>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4" name="Google Shape;194;p24"/>
          <p:cNvSpPr txBox="1">
            <a:spLocks noGrp="1"/>
          </p:cNvSpPr>
          <p:nvPr>
            <p:ph type="subTitle" idx="4"/>
          </p:nvPr>
        </p:nvSpPr>
        <p:spPr>
          <a:xfrm>
            <a:off x="937625" y="2278976"/>
            <a:ext cx="21753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95" name="Google Shape;195;p24"/>
          <p:cNvSpPr txBox="1">
            <a:spLocks noGrp="1"/>
          </p:cNvSpPr>
          <p:nvPr>
            <p:ph type="subTitle" idx="5"/>
          </p:nvPr>
        </p:nvSpPr>
        <p:spPr>
          <a:xfrm>
            <a:off x="3484350" y="2278976"/>
            <a:ext cx="21753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96" name="Google Shape;196;p24"/>
          <p:cNvSpPr txBox="1">
            <a:spLocks noGrp="1"/>
          </p:cNvSpPr>
          <p:nvPr>
            <p:ph type="subTitle" idx="6"/>
          </p:nvPr>
        </p:nvSpPr>
        <p:spPr>
          <a:xfrm>
            <a:off x="6031075" y="2278976"/>
            <a:ext cx="21753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97"/>
        <p:cNvGrpSpPr/>
        <p:nvPr/>
      </p:nvGrpSpPr>
      <p:grpSpPr>
        <a:xfrm>
          <a:off x="0" y="0"/>
          <a:ext cx="0" cy="0"/>
          <a:chOff x="0" y="0"/>
          <a:chExt cx="0" cy="0"/>
        </a:xfrm>
      </p:grpSpPr>
      <p:sp>
        <p:nvSpPr>
          <p:cNvPr id="198" name="Google Shape;198;p25"/>
          <p:cNvSpPr/>
          <p:nvPr/>
        </p:nvSpPr>
        <p:spPr>
          <a:xfrm>
            <a:off x="179100" y="182700"/>
            <a:ext cx="8785800" cy="477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5"/>
          <p:cNvSpPr/>
          <p:nvPr/>
        </p:nvSpPr>
        <p:spPr>
          <a:xfrm rot="5400000" flipH="1">
            <a:off x="-528902" y="1961224"/>
            <a:ext cx="1972276" cy="556271"/>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5"/>
          <p:cNvSpPr/>
          <p:nvPr/>
        </p:nvSpPr>
        <p:spPr>
          <a:xfrm flipH="1">
            <a:off x="2788484" y="4351341"/>
            <a:ext cx="2160779" cy="609446"/>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5"/>
          <p:cNvSpPr/>
          <p:nvPr/>
        </p:nvSpPr>
        <p:spPr>
          <a:xfrm rot="5400000">
            <a:off x="7198713" y="3194634"/>
            <a:ext cx="2842070" cy="690254"/>
          </a:xfrm>
          <a:custGeom>
            <a:avLst/>
            <a:gdLst/>
            <a:ahLst/>
            <a:cxnLst/>
            <a:rect l="l" t="t" r="r" b="b"/>
            <a:pathLst>
              <a:path w="17392" h="4224" extrusionOk="0">
                <a:moveTo>
                  <a:pt x="0" y="0"/>
                </a:moveTo>
                <a:lnTo>
                  <a:pt x="116" y="384"/>
                </a:lnTo>
                <a:lnTo>
                  <a:pt x="269" y="729"/>
                </a:lnTo>
                <a:lnTo>
                  <a:pt x="499" y="1075"/>
                </a:lnTo>
                <a:lnTo>
                  <a:pt x="768" y="1382"/>
                </a:lnTo>
                <a:lnTo>
                  <a:pt x="1037" y="1651"/>
                </a:lnTo>
                <a:lnTo>
                  <a:pt x="1382" y="1843"/>
                </a:lnTo>
                <a:lnTo>
                  <a:pt x="1728" y="2035"/>
                </a:lnTo>
                <a:lnTo>
                  <a:pt x="2112" y="2188"/>
                </a:lnTo>
                <a:lnTo>
                  <a:pt x="2573" y="2265"/>
                </a:lnTo>
                <a:lnTo>
                  <a:pt x="3033" y="2342"/>
                </a:lnTo>
                <a:lnTo>
                  <a:pt x="3955" y="2419"/>
                </a:lnTo>
                <a:lnTo>
                  <a:pt x="4876" y="2457"/>
                </a:lnTo>
                <a:lnTo>
                  <a:pt x="5798" y="2457"/>
                </a:lnTo>
                <a:lnTo>
                  <a:pt x="6719" y="2495"/>
                </a:lnTo>
                <a:lnTo>
                  <a:pt x="7602" y="2572"/>
                </a:lnTo>
                <a:lnTo>
                  <a:pt x="8063" y="2611"/>
                </a:lnTo>
                <a:lnTo>
                  <a:pt x="8523" y="2687"/>
                </a:lnTo>
                <a:lnTo>
                  <a:pt x="8946" y="2803"/>
                </a:lnTo>
                <a:lnTo>
                  <a:pt x="9368" y="2956"/>
                </a:lnTo>
                <a:lnTo>
                  <a:pt x="10021" y="3225"/>
                </a:lnTo>
                <a:lnTo>
                  <a:pt x="10635" y="3532"/>
                </a:lnTo>
                <a:lnTo>
                  <a:pt x="11249" y="3801"/>
                </a:lnTo>
                <a:lnTo>
                  <a:pt x="11863" y="4070"/>
                </a:lnTo>
                <a:lnTo>
                  <a:pt x="12247" y="4146"/>
                </a:lnTo>
                <a:lnTo>
                  <a:pt x="12631" y="4185"/>
                </a:lnTo>
                <a:lnTo>
                  <a:pt x="13015" y="4223"/>
                </a:lnTo>
                <a:lnTo>
                  <a:pt x="13399" y="4185"/>
                </a:lnTo>
                <a:lnTo>
                  <a:pt x="13783" y="4146"/>
                </a:lnTo>
                <a:lnTo>
                  <a:pt x="14167" y="4070"/>
                </a:lnTo>
                <a:lnTo>
                  <a:pt x="14551" y="3916"/>
                </a:lnTo>
                <a:lnTo>
                  <a:pt x="14896" y="3801"/>
                </a:lnTo>
                <a:lnTo>
                  <a:pt x="15242" y="3609"/>
                </a:lnTo>
                <a:lnTo>
                  <a:pt x="15587" y="3378"/>
                </a:lnTo>
                <a:lnTo>
                  <a:pt x="15895" y="3148"/>
                </a:lnTo>
                <a:lnTo>
                  <a:pt x="16202" y="2918"/>
                </a:lnTo>
                <a:lnTo>
                  <a:pt x="16432" y="2611"/>
                </a:lnTo>
                <a:lnTo>
                  <a:pt x="16701" y="2304"/>
                </a:lnTo>
                <a:lnTo>
                  <a:pt x="16893" y="1996"/>
                </a:lnTo>
                <a:lnTo>
                  <a:pt x="17046" y="1651"/>
                </a:lnTo>
                <a:lnTo>
                  <a:pt x="17200" y="1229"/>
                </a:lnTo>
                <a:lnTo>
                  <a:pt x="17315" y="845"/>
                </a:lnTo>
                <a:lnTo>
                  <a:pt x="17353" y="422"/>
                </a:lnTo>
                <a:lnTo>
                  <a:pt x="1739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5"/>
          <p:cNvSpPr txBox="1">
            <a:spLocks noGrp="1"/>
          </p:cNvSpPr>
          <p:nvPr>
            <p:ph type="title"/>
          </p:nvPr>
        </p:nvSpPr>
        <p:spPr>
          <a:xfrm>
            <a:off x="720000"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3" name="Google Shape;203;p25"/>
          <p:cNvSpPr txBox="1">
            <a:spLocks noGrp="1"/>
          </p:cNvSpPr>
          <p:nvPr>
            <p:ph type="subTitle" idx="1"/>
          </p:nvPr>
        </p:nvSpPr>
        <p:spPr>
          <a:xfrm>
            <a:off x="6255477" y="1629601"/>
            <a:ext cx="21753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4" name="Google Shape;204;p25"/>
          <p:cNvSpPr txBox="1">
            <a:spLocks noGrp="1"/>
          </p:cNvSpPr>
          <p:nvPr>
            <p:ph type="subTitle" idx="2"/>
          </p:nvPr>
        </p:nvSpPr>
        <p:spPr>
          <a:xfrm>
            <a:off x="6255473" y="2733551"/>
            <a:ext cx="21753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5" name="Google Shape;205;p25"/>
          <p:cNvSpPr txBox="1">
            <a:spLocks noGrp="1"/>
          </p:cNvSpPr>
          <p:nvPr>
            <p:ph type="subTitle" idx="3"/>
          </p:nvPr>
        </p:nvSpPr>
        <p:spPr>
          <a:xfrm>
            <a:off x="6255476" y="3837501"/>
            <a:ext cx="21753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6" name="Google Shape;206;p25"/>
          <p:cNvSpPr txBox="1">
            <a:spLocks noGrp="1"/>
          </p:cNvSpPr>
          <p:nvPr>
            <p:ph type="subTitle" idx="4"/>
          </p:nvPr>
        </p:nvSpPr>
        <p:spPr>
          <a:xfrm>
            <a:off x="6255477" y="1175026"/>
            <a:ext cx="21753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7" name="Google Shape;207;p25"/>
          <p:cNvSpPr txBox="1">
            <a:spLocks noGrp="1"/>
          </p:cNvSpPr>
          <p:nvPr>
            <p:ph type="subTitle" idx="5"/>
          </p:nvPr>
        </p:nvSpPr>
        <p:spPr>
          <a:xfrm>
            <a:off x="6255477" y="2278976"/>
            <a:ext cx="21753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8" name="Google Shape;208;p25"/>
          <p:cNvSpPr txBox="1">
            <a:spLocks noGrp="1"/>
          </p:cNvSpPr>
          <p:nvPr>
            <p:ph type="subTitle" idx="6"/>
          </p:nvPr>
        </p:nvSpPr>
        <p:spPr>
          <a:xfrm>
            <a:off x="6255477" y="3382926"/>
            <a:ext cx="21753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09"/>
        <p:cNvGrpSpPr/>
        <p:nvPr/>
      </p:nvGrpSpPr>
      <p:grpSpPr>
        <a:xfrm>
          <a:off x="0" y="0"/>
          <a:ext cx="0" cy="0"/>
          <a:chOff x="0" y="0"/>
          <a:chExt cx="0" cy="0"/>
        </a:xfrm>
      </p:grpSpPr>
      <p:sp>
        <p:nvSpPr>
          <p:cNvPr id="210" name="Google Shape;210;p26"/>
          <p:cNvSpPr/>
          <p:nvPr/>
        </p:nvSpPr>
        <p:spPr>
          <a:xfrm>
            <a:off x="179100" y="182700"/>
            <a:ext cx="8785800" cy="477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rot="10800000" flipH="1">
            <a:off x="179100" y="3722024"/>
            <a:ext cx="1326318" cy="1220201"/>
          </a:xfrm>
          <a:custGeom>
            <a:avLst/>
            <a:gdLst/>
            <a:ahLst/>
            <a:cxnLst/>
            <a:rect l="l" t="t" r="r" b="b"/>
            <a:pathLst>
              <a:path w="9599" h="8831" extrusionOk="0">
                <a:moveTo>
                  <a:pt x="1" y="0"/>
                </a:moveTo>
                <a:lnTo>
                  <a:pt x="1" y="8830"/>
                </a:lnTo>
                <a:lnTo>
                  <a:pt x="269" y="8830"/>
                </a:lnTo>
                <a:lnTo>
                  <a:pt x="538" y="8792"/>
                </a:lnTo>
                <a:lnTo>
                  <a:pt x="807" y="8754"/>
                </a:lnTo>
                <a:lnTo>
                  <a:pt x="1076" y="8639"/>
                </a:lnTo>
                <a:lnTo>
                  <a:pt x="1460" y="8408"/>
                </a:lnTo>
                <a:lnTo>
                  <a:pt x="1805" y="8139"/>
                </a:lnTo>
                <a:lnTo>
                  <a:pt x="2074" y="7832"/>
                </a:lnTo>
                <a:lnTo>
                  <a:pt x="2381" y="7448"/>
                </a:lnTo>
                <a:lnTo>
                  <a:pt x="2650" y="7064"/>
                </a:lnTo>
                <a:lnTo>
                  <a:pt x="2765" y="6911"/>
                </a:lnTo>
                <a:lnTo>
                  <a:pt x="2957" y="6757"/>
                </a:lnTo>
                <a:lnTo>
                  <a:pt x="3187" y="6642"/>
                </a:lnTo>
                <a:lnTo>
                  <a:pt x="3418" y="6527"/>
                </a:lnTo>
                <a:lnTo>
                  <a:pt x="3686" y="6489"/>
                </a:lnTo>
                <a:lnTo>
                  <a:pt x="3917" y="6489"/>
                </a:lnTo>
                <a:lnTo>
                  <a:pt x="4416" y="6450"/>
                </a:lnTo>
                <a:lnTo>
                  <a:pt x="4915" y="6489"/>
                </a:lnTo>
                <a:lnTo>
                  <a:pt x="6335" y="6489"/>
                </a:lnTo>
                <a:lnTo>
                  <a:pt x="6834" y="6412"/>
                </a:lnTo>
                <a:lnTo>
                  <a:pt x="7257" y="6335"/>
                </a:lnTo>
                <a:lnTo>
                  <a:pt x="7717" y="6143"/>
                </a:lnTo>
                <a:lnTo>
                  <a:pt x="7986" y="5990"/>
                </a:lnTo>
                <a:lnTo>
                  <a:pt x="8255" y="5798"/>
                </a:lnTo>
                <a:lnTo>
                  <a:pt x="8524" y="5567"/>
                </a:lnTo>
                <a:lnTo>
                  <a:pt x="8754" y="5337"/>
                </a:lnTo>
                <a:lnTo>
                  <a:pt x="8946" y="5068"/>
                </a:lnTo>
                <a:lnTo>
                  <a:pt x="9100" y="4799"/>
                </a:lnTo>
                <a:lnTo>
                  <a:pt x="9253" y="4492"/>
                </a:lnTo>
                <a:lnTo>
                  <a:pt x="9368" y="4185"/>
                </a:lnTo>
                <a:lnTo>
                  <a:pt x="9484" y="3878"/>
                </a:lnTo>
                <a:lnTo>
                  <a:pt x="9522" y="3532"/>
                </a:lnTo>
                <a:lnTo>
                  <a:pt x="9599" y="2880"/>
                </a:lnTo>
                <a:lnTo>
                  <a:pt x="9599" y="2227"/>
                </a:lnTo>
                <a:lnTo>
                  <a:pt x="9522" y="1574"/>
                </a:lnTo>
                <a:lnTo>
                  <a:pt x="9368" y="807"/>
                </a:lnTo>
                <a:lnTo>
                  <a:pt x="910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rot="10800000">
            <a:off x="7638575" y="3722024"/>
            <a:ext cx="1326318" cy="1220201"/>
          </a:xfrm>
          <a:custGeom>
            <a:avLst/>
            <a:gdLst/>
            <a:ahLst/>
            <a:cxnLst/>
            <a:rect l="l" t="t" r="r" b="b"/>
            <a:pathLst>
              <a:path w="9599" h="8831" extrusionOk="0">
                <a:moveTo>
                  <a:pt x="1" y="0"/>
                </a:moveTo>
                <a:lnTo>
                  <a:pt x="1" y="8830"/>
                </a:lnTo>
                <a:lnTo>
                  <a:pt x="269" y="8830"/>
                </a:lnTo>
                <a:lnTo>
                  <a:pt x="538" y="8792"/>
                </a:lnTo>
                <a:lnTo>
                  <a:pt x="807" y="8754"/>
                </a:lnTo>
                <a:lnTo>
                  <a:pt x="1076" y="8639"/>
                </a:lnTo>
                <a:lnTo>
                  <a:pt x="1460" y="8408"/>
                </a:lnTo>
                <a:lnTo>
                  <a:pt x="1805" y="8139"/>
                </a:lnTo>
                <a:lnTo>
                  <a:pt x="2074" y="7832"/>
                </a:lnTo>
                <a:lnTo>
                  <a:pt x="2381" y="7448"/>
                </a:lnTo>
                <a:lnTo>
                  <a:pt x="2650" y="7064"/>
                </a:lnTo>
                <a:lnTo>
                  <a:pt x="2765" y="6911"/>
                </a:lnTo>
                <a:lnTo>
                  <a:pt x="2957" y="6757"/>
                </a:lnTo>
                <a:lnTo>
                  <a:pt x="3187" y="6642"/>
                </a:lnTo>
                <a:lnTo>
                  <a:pt x="3418" y="6527"/>
                </a:lnTo>
                <a:lnTo>
                  <a:pt x="3686" y="6489"/>
                </a:lnTo>
                <a:lnTo>
                  <a:pt x="3917" y="6489"/>
                </a:lnTo>
                <a:lnTo>
                  <a:pt x="4416" y="6450"/>
                </a:lnTo>
                <a:lnTo>
                  <a:pt x="4915" y="6489"/>
                </a:lnTo>
                <a:lnTo>
                  <a:pt x="6335" y="6489"/>
                </a:lnTo>
                <a:lnTo>
                  <a:pt x="6834" y="6412"/>
                </a:lnTo>
                <a:lnTo>
                  <a:pt x="7257" y="6335"/>
                </a:lnTo>
                <a:lnTo>
                  <a:pt x="7717" y="6143"/>
                </a:lnTo>
                <a:lnTo>
                  <a:pt x="7986" y="5990"/>
                </a:lnTo>
                <a:lnTo>
                  <a:pt x="8255" y="5798"/>
                </a:lnTo>
                <a:lnTo>
                  <a:pt x="8524" y="5567"/>
                </a:lnTo>
                <a:lnTo>
                  <a:pt x="8754" y="5337"/>
                </a:lnTo>
                <a:lnTo>
                  <a:pt x="8946" y="5068"/>
                </a:lnTo>
                <a:lnTo>
                  <a:pt x="9100" y="4799"/>
                </a:lnTo>
                <a:lnTo>
                  <a:pt x="9253" y="4492"/>
                </a:lnTo>
                <a:lnTo>
                  <a:pt x="9368" y="4185"/>
                </a:lnTo>
                <a:lnTo>
                  <a:pt x="9484" y="3878"/>
                </a:lnTo>
                <a:lnTo>
                  <a:pt x="9522" y="3532"/>
                </a:lnTo>
                <a:lnTo>
                  <a:pt x="9599" y="2880"/>
                </a:lnTo>
                <a:lnTo>
                  <a:pt x="9599" y="2227"/>
                </a:lnTo>
                <a:lnTo>
                  <a:pt x="9522" y="1574"/>
                </a:lnTo>
                <a:lnTo>
                  <a:pt x="9368" y="807"/>
                </a:lnTo>
                <a:lnTo>
                  <a:pt x="910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rot="5400000" flipH="1">
            <a:off x="-549800" y="911600"/>
            <a:ext cx="2030490" cy="572703"/>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8431425" y="182698"/>
            <a:ext cx="533472" cy="2300173"/>
          </a:xfrm>
          <a:custGeom>
            <a:avLst/>
            <a:gdLst/>
            <a:ahLst/>
            <a:cxnLst/>
            <a:rect l="l" t="t" r="r" b="b"/>
            <a:pathLst>
              <a:path w="2342" h="10098" extrusionOk="0">
                <a:moveTo>
                  <a:pt x="2342" y="0"/>
                </a:moveTo>
                <a:lnTo>
                  <a:pt x="1843" y="307"/>
                </a:lnTo>
                <a:lnTo>
                  <a:pt x="1344" y="730"/>
                </a:lnTo>
                <a:lnTo>
                  <a:pt x="921" y="1229"/>
                </a:lnTo>
                <a:lnTo>
                  <a:pt x="576" y="1728"/>
                </a:lnTo>
                <a:lnTo>
                  <a:pt x="269" y="2304"/>
                </a:lnTo>
                <a:lnTo>
                  <a:pt x="154" y="2573"/>
                </a:lnTo>
                <a:lnTo>
                  <a:pt x="77" y="2841"/>
                </a:lnTo>
                <a:lnTo>
                  <a:pt x="38" y="3110"/>
                </a:lnTo>
                <a:lnTo>
                  <a:pt x="0" y="3379"/>
                </a:lnTo>
                <a:lnTo>
                  <a:pt x="0" y="3648"/>
                </a:lnTo>
                <a:lnTo>
                  <a:pt x="38" y="3916"/>
                </a:lnTo>
                <a:lnTo>
                  <a:pt x="115" y="4223"/>
                </a:lnTo>
                <a:lnTo>
                  <a:pt x="230" y="4531"/>
                </a:lnTo>
                <a:lnTo>
                  <a:pt x="499" y="5106"/>
                </a:lnTo>
                <a:lnTo>
                  <a:pt x="614" y="5375"/>
                </a:lnTo>
                <a:lnTo>
                  <a:pt x="730" y="5682"/>
                </a:lnTo>
                <a:lnTo>
                  <a:pt x="806" y="5989"/>
                </a:lnTo>
                <a:lnTo>
                  <a:pt x="845" y="6297"/>
                </a:lnTo>
                <a:lnTo>
                  <a:pt x="806" y="6604"/>
                </a:lnTo>
                <a:lnTo>
                  <a:pt x="730" y="6911"/>
                </a:lnTo>
                <a:lnTo>
                  <a:pt x="499" y="7564"/>
                </a:lnTo>
                <a:lnTo>
                  <a:pt x="422" y="7871"/>
                </a:lnTo>
                <a:lnTo>
                  <a:pt x="346" y="8139"/>
                </a:lnTo>
                <a:lnTo>
                  <a:pt x="307" y="8447"/>
                </a:lnTo>
                <a:lnTo>
                  <a:pt x="384" y="8754"/>
                </a:lnTo>
                <a:lnTo>
                  <a:pt x="461" y="8984"/>
                </a:lnTo>
                <a:lnTo>
                  <a:pt x="576" y="9176"/>
                </a:lnTo>
                <a:lnTo>
                  <a:pt x="730" y="9330"/>
                </a:lnTo>
                <a:lnTo>
                  <a:pt x="883" y="9522"/>
                </a:lnTo>
                <a:lnTo>
                  <a:pt x="1229" y="9752"/>
                </a:lnTo>
                <a:lnTo>
                  <a:pt x="1574" y="9905"/>
                </a:lnTo>
                <a:lnTo>
                  <a:pt x="1958" y="10059"/>
                </a:lnTo>
                <a:lnTo>
                  <a:pt x="2342" y="10097"/>
                </a:lnTo>
                <a:lnTo>
                  <a:pt x="234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txBox="1">
            <a:spLocks noGrp="1"/>
          </p:cNvSpPr>
          <p:nvPr>
            <p:ph type="title"/>
          </p:nvPr>
        </p:nvSpPr>
        <p:spPr>
          <a:xfrm>
            <a:off x="720000"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6" name="Google Shape;216;p26"/>
          <p:cNvSpPr txBox="1">
            <a:spLocks noGrp="1"/>
          </p:cNvSpPr>
          <p:nvPr>
            <p:ph type="subTitle" idx="1"/>
          </p:nvPr>
        </p:nvSpPr>
        <p:spPr>
          <a:xfrm>
            <a:off x="2052000" y="1758750"/>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7" name="Google Shape;217;p26"/>
          <p:cNvSpPr txBox="1">
            <a:spLocks noGrp="1"/>
          </p:cNvSpPr>
          <p:nvPr>
            <p:ph type="subTitle" idx="2"/>
          </p:nvPr>
        </p:nvSpPr>
        <p:spPr>
          <a:xfrm>
            <a:off x="5594754" y="1758750"/>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8" name="Google Shape;218;p26"/>
          <p:cNvSpPr txBox="1">
            <a:spLocks noGrp="1"/>
          </p:cNvSpPr>
          <p:nvPr>
            <p:ph type="subTitle" idx="3"/>
          </p:nvPr>
        </p:nvSpPr>
        <p:spPr>
          <a:xfrm>
            <a:off x="2052000" y="3192150"/>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9" name="Google Shape;219;p26"/>
          <p:cNvSpPr txBox="1">
            <a:spLocks noGrp="1"/>
          </p:cNvSpPr>
          <p:nvPr>
            <p:ph type="subTitle" idx="4"/>
          </p:nvPr>
        </p:nvSpPr>
        <p:spPr>
          <a:xfrm>
            <a:off x="5594754" y="3192150"/>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0" name="Google Shape;220;p26"/>
          <p:cNvSpPr txBox="1">
            <a:spLocks noGrp="1"/>
          </p:cNvSpPr>
          <p:nvPr>
            <p:ph type="subTitle" idx="5"/>
          </p:nvPr>
        </p:nvSpPr>
        <p:spPr>
          <a:xfrm>
            <a:off x="2052000" y="1475150"/>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1" name="Google Shape;221;p26"/>
          <p:cNvSpPr txBox="1">
            <a:spLocks noGrp="1"/>
          </p:cNvSpPr>
          <p:nvPr>
            <p:ph type="subTitle" idx="6"/>
          </p:nvPr>
        </p:nvSpPr>
        <p:spPr>
          <a:xfrm>
            <a:off x="2052000" y="2908625"/>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2" name="Google Shape;222;p26"/>
          <p:cNvSpPr txBox="1">
            <a:spLocks noGrp="1"/>
          </p:cNvSpPr>
          <p:nvPr>
            <p:ph type="subTitle" idx="7"/>
          </p:nvPr>
        </p:nvSpPr>
        <p:spPr>
          <a:xfrm>
            <a:off x="5594750" y="1475150"/>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3" name="Google Shape;223;p26"/>
          <p:cNvSpPr txBox="1">
            <a:spLocks noGrp="1"/>
          </p:cNvSpPr>
          <p:nvPr>
            <p:ph type="subTitle" idx="8"/>
          </p:nvPr>
        </p:nvSpPr>
        <p:spPr>
          <a:xfrm>
            <a:off x="5594750" y="2908625"/>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p:nvPr/>
        </p:nvSpPr>
        <p:spPr>
          <a:xfrm>
            <a:off x="179100" y="182700"/>
            <a:ext cx="8785800" cy="477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1407993" y="182700"/>
            <a:ext cx="3466052" cy="841801"/>
          </a:xfrm>
          <a:custGeom>
            <a:avLst/>
            <a:gdLst/>
            <a:ahLst/>
            <a:cxnLst/>
            <a:rect l="l" t="t" r="r" b="b"/>
            <a:pathLst>
              <a:path w="17392" h="4224" extrusionOk="0">
                <a:moveTo>
                  <a:pt x="0" y="0"/>
                </a:moveTo>
                <a:lnTo>
                  <a:pt x="116" y="384"/>
                </a:lnTo>
                <a:lnTo>
                  <a:pt x="269" y="729"/>
                </a:lnTo>
                <a:lnTo>
                  <a:pt x="499" y="1075"/>
                </a:lnTo>
                <a:lnTo>
                  <a:pt x="768" y="1382"/>
                </a:lnTo>
                <a:lnTo>
                  <a:pt x="1037" y="1651"/>
                </a:lnTo>
                <a:lnTo>
                  <a:pt x="1382" y="1843"/>
                </a:lnTo>
                <a:lnTo>
                  <a:pt x="1728" y="2035"/>
                </a:lnTo>
                <a:lnTo>
                  <a:pt x="2112" y="2188"/>
                </a:lnTo>
                <a:lnTo>
                  <a:pt x="2573" y="2265"/>
                </a:lnTo>
                <a:lnTo>
                  <a:pt x="3033" y="2342"/>
                </a:lnTo>
                <a:lnTo>
                  <a:pt x="3955" y="2419"/>
                </a:lnTo>
                <a:lnTo>
                  <a:pt x="4876" y="2457"/>
                </a:lnTo>
                <a:lnTo>
                  <a:pt x="5798" y="2457"/>
                </a:lnTo>
                <a:lnTo>
                  <a:pt x="6719" y="2495"/>
                </a:lnTo>
                <a:lnTo>
                  <a:pt x="7602" y="2572"/>
                </a:lnTo>
                <a:lnTo>
                  <a:pt x="8063" y="2611"/>
                </a:lnTo>
                <a:lnTo>
                  <a:pt x="8523" y="2687"/>
                </a:lnTo>
                <a:lnTo>
                  <a:pt x="8946" y="2803"/>
                </a:lnTo>
                <a:lnTo>
                  <a:pt x="9368" y="2956"/>
                </a:lnTo>
                <a:lnTo>
                  <a:pt x="10021" y="3225"/>
                </a:lnTo>
                <a:lnTo>
                  <a:pt x="10635" y="3532"/>
                </a:lnTo>
                <a:lnTo>
                  <a:pt x="11249" y="3801"/>
                </a:lnTo>
                <a:lnTo>
                  <a:pt x="11863" y="4070"/>
                </a:lnTo>
                <a:lnTo>
                  <a:pt x="12247" y="4146"/>
                </a:lnTo>
                <a:lnTo>
                  <a:pt x="12631" y="4185"/>
                </a:lnTo>
                <a:lnTo>
                  <a:pt x="13015" y="4223"/>
                </a:lnTo>
                <a:lnTo>
                  <a:pt x="13399" y="4185"/>
                </a:lnTo>
                <a:lnTo>
                  <a:pt x="13783" y="4146"/>
                </a:lnTo>
                <a:lnTo>
                  <a:pt x="14167" y="4070"/>
                </a:lnTo>
                <a:lnTo>
                  <a:pt x="14551" y="3916"/>
                </a:lnTo>
                <a:lnTo>
                  <a:pt x="14896" y="3801"/>
                </a:lnTo>
                <a:lnTo>
                  <a:pt x="15242" y="3609"/>
                </a:lnTo>
                <a:lnTo>
                  <a:pt x="15587" y="3378"/>
                </a:lnTo>
                <a:lnTo>
                  <a:pt x="15895" y="3148"/>
                </a:lnTo>
                <a:lnTo>
                  <a:pt x="16202" y="2918"/>
                </a:lnTo>
                <a:lnTo>
                  <a:pt x="16432" y="2611"/>
                </a:lnTo>
                <a:lnTo>
                  <a:pt x="16701" y="2304"/>
                </a:lnTo>
                <a:lnTo>
                  <a:pt x="16893" y="1996"/>
                </a:lnTo>
                <a:lnTo>
                  <a:pt x="17046" y="1651"/>
                </a:lnTo>
                <a:lnTo>
                  <a:pt x="17200" y="1229"/>
                </a:lnTo>
                <a:lnTo>
                  <a:pt x="17315" y="845"/>
                </a:lnTo>
                <a:lnTo>
                  <a:pt x="17353" y="422"/>
                </a:lnTo>
                <a:lnTo>
                  <a:pt x="1739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4484174" y="3988823"/>
            <a:ext cx="3471472" cy="979129"/>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345450" y="182711"/>
            <a:ext cx="619447" cy="2670871"/>
          </a:xfrm>
          <a:custGeom>
            <a:avLst/>
            <a:gdLst/>
            <a:ahLst/>
            <a:cxnLst/>
            <a:rect l="l" t="t" r="r" b="b"/>
            <a:pathLst>
              <a:path w="2342" h="10098" extrusionOk="0">
                <a:moveTo>
                  <a:pt x="2342" y="0"/>
                </a:moveTo>
                <a:lnTo>
                  <a:pt x="1843" y="307"/>
                </a:lnTo>
                <a:lnTo>
                  <a:pt x="1344" y="730"/>
                </a:lnTo>
                <a:lnTo>
                  <a:pt x="921" y="1229"/>
                </a:lnTo>
                <a:lnTo>
                  <a:pt x="576" y="1728"/>
                </a:lnTo>
                <a:lnTo>
                  <a:pt x="269" y="2304"/>
                </a:lnTo>
                <a:lnTo>
                  <a:pt x="154" y="2573"/>
                </a:lnTo>
                <a:lnTo>
                  <a:pt x="77" y="2841"/>
                </a:lnTo>
                <a:lnTo>
                  <a:pt x="38" y="3110"/>
                </a:lnTo>
                <a:lnTo>
                  <a:pt x="0" y="3379"/>
                </a:lnTo>
                <a:lnTo>
                  <a:pt x="0" y="3648"/>
                </a:lnTo>
                <a:lnTo>
                  <a:pt x="38" y="3916"/>
                </a:lnTo>
                <a:lnTo>
                  <a:pt x="115" y="4223"/>
                </a:lnTo>
                <a:lnTo>
                  <a:pt x="230" y="4531"/>
                </a:lnTo>
                <a:lnTo>
                  <a:pt x="499" y="5106"/>
                </a:lnTo>
                <a:lnTo>
                  <a:pt x="614" y="5375"/>
                </a:lnTo>
                <a:lnTo>
                  <a:pt x="730" y="5682"/>
                </a:lnTo>
                <a:lnTo>
                  <a:pt x="806" y="5989"/>
                </a:lnTo>
                <a:lnTo>
                  <a:pt x="845" y="6297"/>
                </a:lnTo>
                <a:lnTo>
                  <a:pt x="806" y="6604"/>
                </a:lnTo>
                <a:lnTo>
                  <a:pt x="730" y="6911"/>
                </a:lnTo>
                <a:lnTo>
                  <a:pt x="499" y="7564"/>
                </a:lnTo>
                <a:lnTo>
                  <a:pt x="422" y="7871"/>
                </a:lnTo>
                <a:lnTo>
                  <a:pt x="346" y="8139"/>
                </a:lnTo>
                <a:lnTo>
                  <a:pt x="307" y="8447"/>
                </a:lnTo>
                <a:lnTo>
                  <a:pt x="384" y="8754"/>
                </a:lnTo>
                <a:lnTo>
                  <a:pt x="461" y="8984"/>
                </a:lnTo>
                <a:lnTo>
                  <a:pt x="576" y="9176"/>
                </a:lnTo>
                <a:lnTo>
                  <a:pt x="730" y="9330"/>
                </a:lnTo>
                <a:lnTo>
                  <a:pt x="883" y="9522"/>
                </a:lnTo>
                <a:lnTo>
                  <a:pt x="1229" y="9752"/>
                </a:lnTo>
                <a:lnTo>
                  <a:pt x="1574" y="9905"/>
                </a:lnTo>
                <a:lnTo>
                  <a:pt x="1958" y="10059"/>
                </a:lnTo>
                <a:lnTo>
                  <a:pt x="2342" y="10097"/>
                </a:lnTo>
                <a:lnTo>
                  <a:pt x="234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title"/>
          </p:nvPr>
        </p:nvSpPr>
        <p:spPr>
          <a:xfrm>
            <a:off x="4391875" y="2343200"/>
            <a:ext cx="4038900" cy="560700"/>
          </a:xfrm>
          <a:prstGeom prst="rect">
            <a:avLst/>
          </a:prstGeom>
        </p:spPr>
        <p:txBody>
          <a:bodyPr spcFirstLastPara="1" wrap="square" lIns="91425" tIns="91425" rIns="91425" bIns="91425" anchor="ctr" anchorCtr="0">
            <a:noAutofit/>
          </a:bodyPr>
          <a:lstStyle>
            <a:lvl1pPr lvl="0" algn="l">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4391875" y="1632475"/>
            <a:ext cx="1228500" cy="7107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Clr>
                <a:schemeClr val="lt1"/>
              </a:buClr>
              <a:buSzPts val="6000"/>
              <a:buNone/>
              <a:defRPr sz="4800">
                <a:solidFill>
                  <a:schemeClr val="dk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4" name="Google Shape;24;p3"/>
          <p:cNvSpPr txBox="1">
            <a:spLocks noGrp="1"/>
          </p:cNvSpPr>
          <p:nvPr>
            <p:ph type="subTitle" idx="1"/>
          </p:nvPr>
        </p:nvSpPr>
        <p:spPr>
          <a:xfrm>
            <a:off x="4391875" y="2903900"/>
            <a:ext cx="40389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1">
  <p:cSld name="CUSTOM_5_1">
    <p:spTree>
      <p:nvGrpSpPr>
        <p:cNvPr id="1" name="Shape 224"/>
        <p:cNvGrpSpPr/>
        <p:nvPr/>
      </p:nvGrpSpPr>
      <p:grpSpPr>
        <a:xfrm>
          <a:off x="0" y="0"/>
          <a:ext cx="0" cy="0"/>
          <a:chOff x="0" y="0"/>
          <a:chExt cx="0" cy="0"/>
        </a:xfrm>
      </p:grpSpPr>
      <p:sp>
        <p:nvSpPr>
          <p:cNvPr id="225" name="Google Shape;225;p27"/>
          <p:cNvSpPr/>
          <p:nvPr/>
        </p:nvSpPr>
        <p:spPr>
          <a:xfrm>
            <a:off x="179100" y="182700"/>
            <a:ext cx="8785800" cy="477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rot="5400000" flipH="1">
            <a:off x="-549800" y="2833325"/>
            <a:ext cx="2030490" cy="572703"/>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p:cNvSpPr/>
          <p:nvPr/>
        </p:nvSpPr>
        <p:spPr>
          <a:xfrm>
            <a:off x="8431425" y="182698"/>
            <a:ext cx="533472" cy="2300173"/>
          </a:xfrm>
          <a:custGeom>
            <a:avLst/>
            <a:gdLst/>
            <a:ahLst/>
            <a:cxnLst/>
            <a:rect l="l" t="t" r="r" b="b"/>
            <a:pathLst>
              <a:path w="2342" h="10098" extrusionOk="0">
                <a:moveTo>
                  <a:pt x="2342" y="0"/>
                </a:moveTo>
                <a:lnTo>
                  <a:pt x="1843" y="307"/>
                </a:lnTo>
                <a:lnTo>
                  <a:pt x="1344" y="730"/>
                </a:lnTo>
                <a:lnTo>
                  <a:pt x="921" y="1229"/>
                </a:lnTo>
                <a:lnTo>
                  <a:pt x="576" y="1728"/>
                </a:lnTo>
                <a:lnTo>
                  <a:pt x="269" y="2304"/>
                </a:lnTo>
                <a:lnTo>
                  <a:pt x="154" y="2573"/>
                </a:lnTo>
                <a:lnTo>
                  <a:pt x="77" y="2841"/>
                </a:lnTo>
                <a:lnTo>
                  <a:pt x="38" y="3110"/>
                </a:lnTo>
                <a:lnTo>
                  <a:pt x="0" y="3379"/>
                </a:lnTo>
                <a:lnTo>
                  <a:pt x="0" y="3648"/>
                </a:lnTo>
                <a:lnTo>
                  <a:pt x="38" y="3916"/>
                </a:lnTo>
                <a:lnTo>
                  <a:pt x="115" y="4223"/>
                </a:lnTo>
                <a:lnTo>
                  <a:pt x="230" y="4531"/>
                </a:lnTo>
                <a:lnTo>
                  <a:pt x="499" y="5106"/>
                </a:lnTo>
                <a:lnTo>
                  <a:pt x="614" y="5375"/>
                </a:lnTo>
                <a:lnTo>
                  <a:pt x="730" y="5682"/>
                </a:lnTo>
                <a:lnTo>
                  <a:pt x="806" y="5989"/>
                </a:lnTo>
                <a:lnTo>
                  <a:pt x="845" y="6297"/>
                </a:lnTo>
                <a:lnTo>
                  <a:pt x="806" y="6604"/>
                </a:lnTo>
                <a:lnTo>
                  <a:pt x="730" y="6911"/>
                </a:lnTo>
                <a:lnTo>
                  <a:pt x="499" y="7564"/>
                </a:lnTo>
                <a:lnTo>
                  <a:pt x="422" y="7871"/>
                </a:lnTo>
                <a:lnTo>
                  <a:pt x="346" y="8139"/>
                </a:lnTo>
                <a:lnTo>
                  <a:pt x="307" y="8447"/>
                </a:lnTo>
                <a:lnTo>
                  <a:pt x="384" y="8754"/>
                </a:lnTo>
                <a:lnTo>
                  <a:pt x="461" y="8984"/>
                </a:lnTo>
                <a:lnTo>
                  <a:pt x="576" y="9176"/>
                </a:lnTo>
                <a:lnTo>
                  <a:pt x="730" y="9330"/>
                </a:lnTo>
                <a:lnTo>
                  <a:pt x="883" y="9522"/>
                </a:lnTo>
                <a:lnTo>
                  <a:pt x="1229" y="9752"/>
                </a:lnTo>
                <a:lnTo>
                  <a:pt x="1574" y="9905"/>
                </a:lnTo>
                <a:lnTo>
                  <a:pt x="1958" y="10059"/>
                </a:lnTo>
                <a:lnTo>
                  <a:pt x="2342" y="10097"/>
                </a:lnTo>
                <a:lnTo>
                  <a:pt x="234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p:cNvSpPr txBox="1">
            <a:spLocks noGrp="1"/>
          </p:cNvSpPr>
          <p:nvPr>
            <p:ph type="title"/>
          </p:nvPr>
        </p:nvSpPr>
        <p:spPr>
          <a:xfrm>
            <a:off x="720000"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9" name="Google Shape;229;p27"/>
          <p:cNvSpPr txBox="1">
            <a:spLocks noGrp="1"/>
          </p:cNvSpPr>
          <p:nvPr>
            <p:ph type="subTitle" idx="1"/>
          </p:nvPr>
        </p:nvSpPr>
        <p:spPr>
          <a:xfrm>
            <a:off x="719988" y="2104425"/>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30" name="Google Shape;230;p27"/>
          <p:cNvSpPr txBox="1">
            <a:spLocks noGrp="1"/>
          </p:cNvSpPr>
          <p:nvPr>
            <p:ph type="subTitle" idx="2"/>
          </p:nvPr>
        </p:nvSpPr>
        <p:spPr>
          <a:xfrm>
            <a:off x="2747504" y="2104425"/>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31" name="Google Shape;231;p27"/>
          <p:cNvSpPr txBox="1">
            <a:spLocks noGrp="1"/>
          </p:cNvSpPr>
          <p:nvPr>
            <p:ph type="subTitle" idx="3"/>
          </p:nvPr>
        </p:nvSpPr>
        <p:spPr>
          <a:xfrm>
            <a:off x="719988" y="3938600"/>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32" name="Google Shape;232;p27"/>
          <p:cNvSpPr txBox="1">
            <a:spLocks noGrp="1"/>
          </p:cNvSpPr>
          <p:nvPr>
            <p:ph type="subTitle" idx="4"/>
          </p:nvPr>
        </p:nvSpPr>
        <p:spPr>
          <a:xfrm>
            <a:off x="2747504" y="3938600"/>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33" name="Google Shape;233;p27"/>
          <p:cNvSpPr txBox="1">
            <a:spLocks noGrp="1"/>
          </p:cNvSpPr>
          <p:nvPr>
            <p:ph type="subTitle" idx="5"/>
          </p:nvPr>
        </p:nvSpPr>
        <p:spPr>
          <a:xfrm>
            <a:off x="719988" y="1820825"/>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4" name="Google Shape;234;p27"/>
          <p:cNvSpPr txBox="1">
            <a:spLocks noGrp="1"/>
          </p:cNvSpPr>
          <p:nvPr>
            <p:ph type="subTitle" idx="6"/>
          </p:nvPr>
        </p:nvSpPr>
        <p:spPr>
          <a:xfrm>
            <a:off x="719988" y="3655075"/>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5" name="Google Shape;235;p27"/>
          <p:cNvSpPr txBox="1">
            <a:spLocks noGrp="1"/>
          </p:cNvSpPr>
          <p:nvPr>
            <p:ph type="subTitle" idx="7"/>
          </p:nvPr>
        </p:nvSpPr>
        <p:spPr>
          <a:xfrm>
            <a:off x="2747500" y="1820825"/>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6" name="Google Shape;236;p27"/>
          <p:cNvSpPr txBox="1">
            <a:spLocks noGrp="1"/>
          </p:cNvSpPr>
          <p:nvPr>
            <p:ph type="subTitle" idx="8"/>
          </p:nvPr>
        </p:nvSpPr>
        <p:spPr>
          <a:xfrm>
            <a:off x="2747500" y="3655075"/>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54"/>
        <p:cNvGrpSpPr/>
        <p:nvPr/>
      </p:nvGrpSpPr>
      <p:grpSpPr>
        <a:xfrm>
          <a:off x="0" y="0"/>
          <a:ext cx="0" cy="0"/>
          <a:chOff x="0" y="0"/>
          <a:chExt cx="0" cy="0"/>
        </a:xfrm>
      </p:grpSpPr>
      <p:sp>
        <p:nvSpPr>
          <p:cNvPr id="255" name="Google Shape;255;p29"/>
          <p:cNvSpPr/>
          <p:nvPr/>
        </p:nvSpPr>
        <p:spPr>
          <a:xfrm>
            <a:off x="179100" y="182700"/>
            <a:ext cx="8785800" cy="477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flipH="1">
            <a:off x="6974846" y="182700"/>
            <a:ext cx="1990054" cy="854753"/>
          </a:xfrm>
          <a:custGeom>
            <a:avLst/>
            <a:gdLst/>
            <a:ahLst/>
            <a:cxnLst/>
            <a:rect l="l" t="t" r="r" b="b"/>
            <a:pathLst>
              <a:path w="17431" h="7487" extrusionOk="0">
                <a:moveTo>
                  <a:pt x="1" y="0"/>
                </a:moveTo>
                <a:lnTo>
                  <a:pt x="1" y="5068"/>
                </a:lnTo>
                <a:lnTo>
                  <a:pt x="615" y="5605"/>
                </a:lnTo>
                <a:lnTo>
                  <a:pt x="1306" y="6104"/>
                </a:lnTo>
                <a:lnTo>
                  <a:pt x="1997" y="6527"/>
                </a:lnTo>
                <a:lnTo>
                  <a:pt x="2726" y="6911"/>
                </a:lnTo>
                <a:lnTo>
                  <a:pt x="3494" y="7179"/>
                </a:lnTo>
                <a:lnTo>
                  <a:pt x="3878" y="7294"/>
                </a:lnTo>
                <a:lnTo>
                  <a:pt x="4300" y="7371"/>
                </a:lnTo>
                <a:lnTo>
                  <a:pt x="4684" y="7448"/>
                </a:lnTo>
                <a:lnTo>
                  <a:pt x="5068" y="7448"/>
                </a:lnTo>
                <a:lnTo>
                  <a:pt x="5491" y="7486"/>
                </a:lnTo>
                <a:lnTo>
                  <a:pt x="5874" y="7448"/>
                </a:lnTo>
                <a:lnTo>
                  <a:pt x="6258" y="7410"/>
                </a:lnTo>
                <a:lnTo>
                  <a:pt x="6642" y="7294"/>
                </a:lnTo>
                <a:lnTo>
                  <a:pt x="7026" y="7179"/>
                </a:lnTo>
                <a:lnTo>
                  <a:pt x="7372" y="7026"/>
                </a:lnTo>
                <a:lnTo>
                  <a:pt x="7679" y="6872"/>
                </a:lnTo>
                <a:lnTo>
                  <a:pt x="7986" y="6680"/>
                </a:lnTo>
                <a:lnTo>
                  <a:pt x="8524" y="6296"/>
                </a:lnTo>
                <a:lnTo>
                  <a:pt x="9023" y="5836"/>
                </a:lnTo>
                <a:lnTo>
                  <a:pt x="9483" y="5336"/>
                </a:lnTo>
                <a:lnTo>
                  <a:pt x="10405" y="4300"/>
                </a:lnTo>
                <a:lnTo>
                  <a:pt x="10865" y="3801"/>
                </a:lnTo>
                <a:lnTo>
                  <a:pt x="11364" y="3302"/>
                </a:lnTo>
                <a:lnTo>
                  <a:pt x="11748" y="3033"/>
                </a:lnTo>
                <a:lnTo>
                  <a:pt x="12132" y="2726"/>
                </a:lnTo>
                <a:lnTo>
                  <a:pt x="12555" y="2495"/>
                </a:lnTo>
                <a:lnTo>
                  <a:pt x="12977" y="2265"/>
                </a:lnTo>
                <a:lnTo>
                  <a:pt x="13399" y="2073"/>
                </a:lnTo>
                <a:lnTo>
                  <a:pt x="13860" y="1920"/>
                </a:lnTo>
                <a:lnTo>
                  <a:pt x="14321" y="1766"/>
                </a:lnTo>
                <a:lnTo>
                  <a:pt x="14781" y="1651"/>
                </a:lnTo>
                <a:lnTo>
                  <a:pt x="15396" y="1536"/>
                </a:lnTo>
                <a:lnTo>
                  <a:pt x="16010" y="1420"/>
                </a:lnTo>
                <a:lnTo>
                  <a:pt x="16317" y="1305"/>
                </a:lnTo>
                <a:lnTo>
                  <a:pt x="16586" y="1190"/>
                </a:lnTo>
                <a:lnTo>
                  <a:pt x="16855" y="998"/>
                </a:lnTo>
                <a:lnTo>
                  <a:pt x="17046" y="806"/>
                </a:lnTo>
                <a:lnTo>
                  <a:pt x="17200" y="614"/>
                </a:lnTo>
                <a:lnTo>
                  <a:pt x="17277" y="422"/>
                </a:lnTo>
                <a:lnTo>
                  <a:pt x="17354" y="192"/>
                </a:lnTo>
                <a:lnTo>
                  <a:pt x="1743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179100" y="182700"/>
            <a:ext cx="1990054" cy="854772"/>
          </a:xfrm>
          <a:custGeom>
            <a:avLst/>
            <a:gdLst/>
            <a:ahLst/>
            <a:cxnLst/>
            <a:rect l="l" t="t" r="r" b="b"/>
            <a:pathLst>
              <a:path w="17431" h="7487" extrusionOk="0">
                <a:moveTo>
                  <a:pt x="1" y="0"/>
                </a:moveTo>
                <a:lnTo>
                  <a:pt x="1" y="5068"/>
                </a:lnTo>
                <a:lnTo>
                  <a:pt x="615" y="5605"/>
                </a:lnTo>
                <a:lnTo>
                  <a:pt x="1306" y="6104"/>
                </a:lnTo>
                <a:lnTo>
                  <a:pt x="1997" y="6527"/>
                </a:lnTo>
                <a:lnTo>
                  <a:pt x="2726" y="6911"/>
                </a:lnTo>
                <a:lnTo>
                  <a:pt x="3494" y="7179"/>
                </a:lnTo>
                <a:lnTo>
                  <a:pt x="3878" y="7294"/>
                </a:lnTo>
                <a:lnTo>
                  <a:pt x="4300" y="7371"/>
                </a:lnTo>
                <a:lnTo>
                  <a:pt x="4684" y="7448"/>
                </a:lnTo>
                <a:lnTo>
                  <a:pt x="5068" y="7448"/>
                </a:lnTo>
                <a:lnTo>
                  <a:pt x="5491" y="7486"/>
                </a:lnTo>
                <a:lnTo>
                  <a:pt x="5874" y="7448"/>
                </a:lnTo>
                <a:lnTo>
                  <a:pt x="6258" y="7410"/>
                </a:lnTo>
                <a:lnTo>
                  <a:pt x="6642" y="7294"/>
                </a:lnTo>
                <a:lnTo>
                  <a:pt x="7026" y="7179"/>
                </a:lnTo>
                <a:lnTo>
                  <a:pt x="7372" y="7026"/>
                </a:lnTo>
                <a:lnTo>
                  <a:pt x="7679" y="6872"/>
                </a:lnTo>
                <a:lnTo>
                  <a:pt x="7986" y="6680"/>
                </a:lnTo>
                <a:lnTo>
                  <a:pt x="8524" y="6296"/>
                </a:lnTo>
                <a:lnTo>
                  <a:pt x="9023" y="5836"/>
                </a:lnTo>
                <a:lnTo>
                  <a:pt x="9483" y="5336"/>
                </a:lnTo>
                <a:lnTo>
                  <a:pt x="10405" y="4300"/>
                </a:lnTo>
                <a:lnTo>
                  <a:pt x="10865" y="3801"/>
                </a:lnTo>
                <a:lnTo>
                  <a:pt x="11364" y="3302"/>
                </a:lnTo>
                <a:lnTo>
                  <a:pt x="11748" y="3033"/>
                </a:lnTo>
                <a:lnTo>
                  <a:pt x="12132" y="2726"/>
                </a:lnTo>
                <a:lnTo>
                  <a:pt x="12555" y="2495"/>
                </a:lnTo>
                <a:lnTo>
                  <a:pt x="12977" y="2265"/>
                </a:lnTo>
                <a:lnTo>
                  <a:pt x="13399" y="2073"/>
                </a:lnTo>
                <a:lnTo>
                  <a:pt x="13860" y="1920"/>
                </a:lnTo>
                <a:lnTo>
                  <a:pt x="14321" y="1766"/>
                </a:lnTo>
                <a:lnTo>
                  <a:pt x="14781" y="1651"/>
                </a:lnTo>
                <a:lnTo>
                  <a:pt x="15396" y="1536"/>
                </a:lnTo>
                <a:lnTo>
                  <a:pt x="16010" y="1420"/>
                </a:lnTo>
                <a:lnTo>
                  <a:pt x="16317" y="1305"/>
                </a:lnTo>
                <a:lnTo>
                  <a:pt x="16586" y="1190"/>
                </a:lnTo>
                <a:lnTo>
                  <a:pt x="16855" y="998"/>
                </a:lnTo>
                <a:lnTo>
                  <a:pt x="17046" y="806"/>
                </a:lnTo>
                <a:lnTo>
                  <a:pt x="17200" y="614"/>
                </a:lnTo>
                <a:lnTo>
                  <a:pt x="17277" y="422"/>
                </a:lnTo>
                <a:lnTo>
                  <a:pt x="17354" y="192"/>
                </a:lnTo>
                <a:lnTo>
                  <a:pt x="1743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179100" y="4106036"/>
            <a:ext cx="2226607" cy="854755"/>
          </a:xfrm>
          <a:custGeom>
            <a:avLst/>
            <a:gdLst/>
            <a:ahLst/>
            <a:cxnLst/>
            <a:rect l="l" t="t" r="r" b="b"/>
            <a:pathLst>
              <a:path w="15703" h="6028" extrusionOk="0">
                <a:moveTo>
                  <a:pt x="1882" y="0"/>
                </a:moveTo>
                <a:lnTo>
                  <a:pt x="1498" y="39"/>
                </a:lnTo>
                <a:lnTo>
                  <a:pt x="730" y="154"/>
                </a:lnTo>
                <a:lnTo>
                  <a:pt x="1" y="346"/>
                </a:lnTo>
                <a:lnTo>
                  <a:pt x="1" y="6028"/>
                </a:lnTo>
                <a:lnTo>
                  <a:pt x="15588" y="6028"/>
                </a:lnTo>
                <a:lnTo>
                  <a:pt x="15664" y="5490"/>
                </a:lnTo>
                <a:lnTo>
                  <a:pt x="15703" y="5068"/>
                </a:lnTo>
                <a:lnTo>
                  <a:pt x="15664" y="4607"/>
                </a:lnTo>
                <a:lnTo>
                  <a:pt x="15549" y="4223"/>
                </a:lnTo>
                <a:lnTo>
                  <a:pt x="15472" y="3993"/>
                </a:lnTo>
                <a:lnTo>
                  <a:pt x="15357" y="3801"/>
                </a:lnTo>
                <a:lnTo>
                  <a:pt x="15165" y="3532"/>
                </a:lnTo>
                <a:lnTo>
                  <a:pt x="14897" y="3302"/>
                </a:lnTo>
                <a:lnTo>
                  <a:pt x="14628" y="3110"/>
                </a:lnTo>
                <a:lnTo>
                  <a:pt x="14282" y="2995"/>
                </a:lnTo>
                <a:lnTo>
                  <a:pt x="13937" y="2918"/>
                </a:lnTo>
                <a:lnTo>
                  <a:pt x="13591" y="2880"/>
                </a:lnTo>
                <a:lnTo>
                  <a:pt x="13246" y="2880"/>
                </a:lnTo>
                <a:lnTo>
                  <a:pt x="12900" y="2918"/>
                </a:lnTo>
                <a:lnTo>
                  <a:pt x="12516" y="3071"/>
                </a:lnTo>
                <a:lnTo>
                  <a:pt x="12132" y="3187"/>
                </a:lnTo>
                <a:lnTo>
                  <a:pt x="11748" y="3379"/>
                </a:lnTo>
                <a:lnTo>
                  <a:pt x="11364" y="3494"/>
                </a:lnTo>
                <a:lnTo>
                  <a:pt x="11019" y="3571"/>
                </a:lnTo>
                <a:lnTo>
                  <a:pt x="10712" y="3609"/>
                </a:lnTo>
                <a:lnTo>
                  <a:pt x="10366" y="3647"/>
                </a:lnTo>
                <a:lnTo>
                  <a:pt x="10059" y="3647"/>
                </a:lnTo>
                <a:lnTo>
                  <a:pt x="9714" y="3609"/>
                </a:lnTo>
                <a:lnTo>
                  <a:pt x="9407" y="3532"/>
                </a:lnTo>
                <a:lnTo>
                  <a:pt x="9099" y="3455"/>
                </a:lnTo>
                <a:lnTo>
                  <a:pt x="8792" y="3302"/>
                </a:lnTo>
                <a:lnTo>
                  <a:pt x="8408" y="3110"/>
                </a:lnTo>
                <a:lnTo>
                  <a:pt x="8063" y="2918"/>
                </a:lnTo>
                <a:lnTo>
                  <a:pt x="7410" y="2380"/>
                </a:lnTo>
                <a:lnTo>
                  <a:pt x="6796" y="1843"/>
                </a:lnTo>
                <a:lnTo>
                  <a:pt x="6143" y="1305"/>
                </a:lnTo>
                <a:lnTo>
                  <a:pt x="5798" y="1075"/>
                </a:lnTo>
                <a:lnTo>
                  <a:pt x="5452" y="845"/>
                </a:lnTo>
                <a:lnTo>
                  <a:pt x="5068" y="653"/>
                </a:lnTo>
                <a:lnTo>
                  <a:pt x="4684" y="499"/>
                </a:lnTo>
                <a:lnTo>
                  <a:pt x="4300" y="346"/>
                </a:lnTo>
                <a:lnTo>
                  <a:pt x="3916" y="230"/>
                </a:lnTo>
                <a:lnTo>
                  <a:pt x="3494" y="115"/>
                </a:lnTo>
                <a:lnTo>
                  <a:pt x="3072" y="39"/>
                </a:lnTo>
                <a:lnTo>
                  <a:pt x="2688"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flipH="1">
            <a:off x="5637687" y="4181351"/>
            <a:ext cx="3327213" cy="779449"/>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txBox="1">
            <a:spLocks noGrp="1"/>
          </p:cNvSpPr>
          <p:nvPr>
            <p:ph type="title"/>
          </p:nvPr>
        </p:nvSpPr>
        <p:spPr>
          <a:xfrm>
            <a:off x="720000"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1" name="Google Shape;261;p29"/>
          <p:cNvSpPr txBox="1">
            <a:spLocks noGrp="1"/>
          </p:cNvSpPr>
          <p:nvPr>
            <p:ph type="subTitle" idx="1"/>
          </p:nvPr>
        </p:nvSpPr>
        <p:spPr>
          <a:xfrm>
            <a:off x="720006" y="1839825"/>
            <a:ext cx="2197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2" name="Google Shape;262;p29"/>
          <p:cNvSpPr txBox="1">
            <a:spLocks noGrp="1"/>
          </p:cNvSpPr>
          <p:nvPr>
            <p:ph type="subTitle" idx="2"/>
          </p:nvPr>
        </p:nvSpPr>
        <p:spPr>
          <a:xfrm>
            <a:off x="3473400" y="1839825"/>
            <a:ext cx="2197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3" name="Google Shape;263;p29"/>
          <p:cNvSpPr txBox="1">
            <a:spLocks noGrp="1"/>
          </p:cNvSpPr>
          <p:nvPr>
            <p:ph type="subTitle" idx="3"/>
          </p:nvPr>
        </p:nvSpPr>
        <p:spPr>
          <a:xfrm>
            <a:off x="720006" y="3353312"/>
            <a:ext cx="2197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4" name="Google Shape;264;p29"/>
          <p:cNvSpPr txBox="1">
            <a:spLocks noGrp="1"/>
          </p:cNvSpPr>
          <p:nvPr>
            <p:ph type="subTitle" idx="4"/>
          </p:nvPr>
        </p:nvSpPr>
        <p:spPr>
          <a:xfrm>
            <a:off x="3473400" y="3353312"/>
            <a:ext cx="2197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5" name="Google Shape;265;p29"/>
          <p:cNvSpPr txBox="1">
            <a:spLocks noGrp="1"/>
          </p:cNvSpPr>
          <p:nvPr>
            <p:ph type="subTitle" idx="5"/>
          </p:nvPr>
        </p:nvSpPr>
        <p:spPr>
          <a:xfrm>
            <a:off x="6226801" y="1839836"/>
            <a:ext cx="2197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6" name="Google Shape;266;p29"/>
          <p:cNvSpPr txBox="1">
            <a:spLocks noGrp="1"/>
          </p:cNvSpPr>
          <p:nvPr>
            <p:ph type="subTitle" idx="6"/>
          </p:nvPr>
        </p:nvSpPr>
        <p:spPr>
          <a:xfrm>
            <a:off x="6226801" y="3353317"/>
            <a:ext cx="2197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7" name="Google Shape;267;p29"/>
          <p:cNvSpPr txBox="1">
            <a:spLocks noGrp="1"/>
          </p:cNvSpPr>
          <p:nvPr>
            <p:ph type="subTitle" idx="7"/>
          </p:nvPr>
        </p:nvSpPr>
        <p:spPr>
          <a:xfrm>
            <a:off x="720006" y="1540075"/>
            <a:ext cx="2197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8" name="Google Shape;268;p29"/>
          <p:cNvSpPr txBox="1">
            <a:spLocks noGrp="1"/>
          </p:cNvSpPr>
          <p:nvPr>
            <p:ph type="subTitle" idx="8"/>
          </p:nvPr>
        </p:nvSpPr>
        <p:spPr>
          <a:xfrm>
            <a:off x="3473400" y="1540075"/>
            <a:ext cx="2197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9" name="Google Shape;269;p29"/>
          <p:cNvSpPr txBox="1">
            <a:spLocks noGrp="1"/>
          </p:cNvSpPr>
          <p:nvPr>
            <p:ph type="subTitle" idx="9"/>
          </p:nvPr>
        </p:nvSpPr>
        <p:spPr>
          <a:xfrm>
            <a:off x="6226800" y="1540075"/>
            <a:ext cx="2197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70" name="Google Shape;270;p29"/>
          <p:cNvSpPr txBox="1">
            <a:spLocks noGrp="1"/>
          </p:cNvSpPr>
          <p:nvPr>
            <p:ph type="subTitle" idx="13"/>
          </p:nvPr>
        </p:nvSpPr>
        <p:spPr>
          <a:xfrm>
            <a:off x="720006" y="2961176"/>
            <a:ext cx="2197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71" name="Google Shape;271;p29"/>
          <p:cNvSpPr txBox="1">
            <a:spLocks noGrp="1"/>
          </p:cNvSpPr>
          <p:nvPr>
            <p:ph type="subTitle" idx="14"/>
          </p:nvPr>
        </p:nvSpPr>
        <p:spPr>
          <a:xfrm>
            <a:off x="3473400" y="2961176"/>
            <a:ext cx="2197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72" name="Google Shape;272;p29"/>
          <p:cNvSpPr txBox="1">
            <a:spLocks noGrp="1"/>
          </p:cNvSpPr>
          <p:nvPr>
            <p:ph type="subTitle" idx="15"/>
          </p:nvPr>
        </p:nvSpPr>
        <p:spPr>
          <a:xfrm>
            <a:off x="6226800" y="2961176"/>
            <a:ext cx="2197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73"/>
        <p:cNvGrpSpPr/>
        <p:nvPr/>
      </p:nvGrpSpPr>
      <p:grpSpPr>
        <a:xfrm>
          <a:off x="0" y="0"/>
          <a:ext cx="0" cy="0"/>
          <a:chOff x="0" y="0"/>
          <a:chExt cx="0" cy="0"/>
        </a:xfrm>
      </p:grpSpPr>
      <p:sp>
        <p:nvSpPr>
          <p:cNvPr id="274" name="Google Shape;274;p30"/>
          <p:cNvSpPr/>
          <p:nvPr/>
        </p:nvSpPr>
        <p:spPr>
          <a:xfrm>
            <a:off x="179100" y="182700"/>
            <a:ext cx="8785800" cy="477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0"/>
          <p:cNvSpPr/>
          <p:nvPr/>
        </p:nvSpPr>
        <p:spPr>
          <a:xfrm rot="5400000" flipH="1">
            <a:off x="-1338623" y="1975500"/>
            <a:ext cx="4227963" cy="1192497"/>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0"/>
          <p:cNvSpPr/>
          <p:nvPr/>
        </p:nvSpPr>
        <p:spPr>
          <a:xfrm rot="-5400000" flipH="1">
            <a:off x="6254677" y="1975500"/>
            <a:ext cx="4227963" cy="1192497"/>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0"/>
          <p:cNvSpPr txBox="1">
            <a:spLocks noGrp="1"/>
          </p:cNvSpPr>
          <p:nvPr>
            <p:ph type="title" hasCustomPrompt="1"/>
          </p:nvPr>
        </p:nvSpPr>
        <p:spPr>
          <a:xfrm>
            <a:off x="2223400" y="680251"/>
            <a:ext cx="46968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solidFill>
                  <a:schemeClr val="dk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78" name="Google Shape;278;p30"/>
          <p:cNvSpPr txBox="1">
            <a:spLocks noGrp="1"/>
          </p:cNvSpPr>
          <p:nvPr>
            <p:ph type="subTitle" idx="1"/>
          </p:nvPr>
        </p:nvSpPr>
        <p:spPr>
          <a:xfrm>
            <a:off x="2223400" y="1305906"/>
            <a:ext cx="46968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79" name="Google Shape;279;p30"/>
          <p:cNvSpPr txBox="1">
            <a:spLocks noGrp="1"/>
          </p:cNvSpPr>
          <p:nvPr>
            <p:ph type="title" idx="2" hasCustomPrompt="1"/>
          </p:nvPr>
        </p:nvSpPr>
        <p:spPr>
          <a:xfrm>
            <a:off x="2223600" y="1967931"/>
            <a:ext cx="46968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solidFill>
                  <a:schemeClr val="dk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80" name="Google Shape;280;p30"/>
          <p:cNvSpPr txBox="1">
            <a:spLocks noGrp="1"/>
          </p:cNvSpPr>
          <p:nvPr>
            <p:ph type="subTitle" idx="3"/>
          </p:nvPr>
        </p:nvSpPr>
        <p:spPr>
          <a:xfrm>
            <a:off x="2223600" y="2596272"/>
            <a:ext cx="46968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81" name="Google Shape;281;p30"/>
          <p:cNvSpPr txBox="1">
            <a:spLocks noGrp="1"/>
          </p:cNvSpPr>
          <p:nvPr>
            <p:ph type="title" idx="4" hasCustomPrompt="1"/>
          </p:nvPr>
        </p:nvSpPr>
        <p:spPr>
          <a:xfrm>
            <a:off x="2223600" y="3265638"/>
            <a:ext cx="46968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solidFill>
                  <a:schemeClr val="dk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82" name="Google Shape;282;p30"/>
          <p:cNvSpPr txBox="1">
            <a:spLocks noGrp="1"/>
          </p:cNvSpPr>
          <p:nvPr>
            <p:ph type="subTitle" idx="5"/>
          </p:nvPr>
        </p:nvSpPr>
        <p:spPr>
          <a:xfrm>
            <a:off x="2223600" y="3896665"/>
            <a:ext cx="46968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21"/>
        <p:cNvGrpSpPr/>
        <p:nvPr/>
      </p:nvGrpSpPr>
      <p:grpSpPr>
        <a:xfrm>
          <a:off x="0" y="0"/>
          <a:ext cx="0" cy="0"/>
          <a:chOff x="0" y="0"/>
          <a:chExt cx="0" cy="0"/>
        </a:xfrm>
      </p:grpSpPr>
      <p:sp>
        <p:nvSpPr>
          <p:cNvPr id="322" name="Google Shape;322;p34"/>
          <p:cNvSpPr/>
          <p:nvPr/>
        </p:nvSpPr>
        <p:spPr>
          <a:xfrm>
            <a:off x="179100" y="182700"/>
            <a:ext cx="8785800" cy="477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4"/>
          <p:cNvSpPr/>
          <p:nvPr/>
        </p:nvSpPr>
        <p:spPr>
          <a:xfrm rot="-5400000">
            <a:off x="92925" y="2892600"/>
            <a:ext cx="2154376" cy="1982008"/>
          </a:xfrm>
          <a:custGeom>
            <a:avLst/>
            <a:gdLst/>
            <a:ahLst/>
            <a:cxnLst/>
            <a:rect l="l" t="t" r="r" b="b"/>
            <a:pathLst>
              <a:path w="9599" h="8831" extrusionOk="0">
                <a:moveTo>
                  <a:pt x="1" y="0"/>
                </a:moveTo>
                <a:lnTo>
                  <a:pt x="1" y="8830"/>
                </a:lnTo>
                <a:lnTo>
                  <a:pt x="269" y="8830"/>
                </a:lnTo>
                <a:lnTo>
                  <a:pt x="538" y="8792"/>
                </a:lnTo>
                <a:lnTo>
                  <a:pt x="807" y="8754"/>
                </a:lnTo>
                <a:lnTo>
                  <a:pt x="1076" y="8639"/>
                </a:lnTo>
                <a:lnTo>
                  <a:pt x="1460" y="8408"/>
                </a:lnTo>
                <a:lnTo>
                  <a:pt x="1805" y="8139"/>
                </a:lnTo>
                <a:lnTo>
                  <a:pt x="2074" y="7832"/>
                </a:lnTo>
                <a:lnTo>
                  <a:pt x="2381" y="7448"/>
                </a:lnTo>
                <a:lnTo>
                  <a:pt x="2650" y="7064"/>
                </a:lnTo>
                <a:lnTo>
                  <a:pt x="2765" y="6911"/>
                </a:lnTo>
                <a:lnTo>
                  <a:pt x="2957" y="6757"/>
                </a:lnTo>
                <a:lnTo>
                  <a:pt x="3187" y="6642"/>
                </a:lnTo>
                <a:lnTo>
                  <a:pt x="3418" y="6527"/>
                </a:lnTo>
                <a:lnTo>
                  <a:pt x="3686" y="6489"/>
                </a:lnTo>
                <a:lnTo>
                  <a:pt x="3917" y="6489"/>
                </a:lnTo>
                <a:lnTo>
                  <a:pt x="4416" y="6450"/>
                </a:lnTo>
                <a:lnTo>
                  <a:pt x="4915" y="6489"/>
                </a:lnTo>
                <a:lnTo>
                  <a:pt x="6335" y="6489"/>
                </a:lnTo>
                <a:lnTo>
                  <a:pt x="6834" y="6412"/>
                </a:lnTo>
                <a:lnTo>
                  <a:pt x="7257" y="6335"/>
                </a:lnTo>
                <a:lnTo>
                  <a:pt x="7717" y="6143"/>
                </a:lnTo>
                <a:lnTo>
                  <a:pt x="7986" y="5990"/>
                </a:lnTo>
                <a:lnTo>
                  <a:pt x="8255" y="5798"/>
                </a:lnTo>
                <a:lnTo>
                  <a:pt x="8524" y="5567"/>
                </a:lnTo>
                <a:lnTo>
                  <a:pt x="8754" y="5337"/>
                </a:lnTo>
                <a:lnTo>
                  <a:pt x="8946" y="5068"/>
                </a:lnTo>
                <a:lnTo>
                  <a:pt x="9100" y="4799"/>
                </a:lnTo>
                <a:lnTo>
                  <a:pt x="9253" y="4492"/>
                </a:lnTo>
                <a:lnTo>
                  <a:pt x="9368" y="4185"/>
                </a:lnTo>
                <a:lnTo>
                  <a:pt x="9484" y="3878"/>
                </a:lnTo>
                <a:lnTo>
                  <a:pt x="9522" y="3532"/>
                </a:lnTo>
                <a:lnTo>
                  <a:pt x="9599" y="2880"/>
                </a:lnTo>
                <a:lnTo>
                  <a:pt x="9599" y="2227"/>
                </a:lnTo>
                <a:lnTo>
                  <a:pt x="9522" y="1574"/>
                </a:lnTo>
                <a:lnTo>
                  <a:pt x="9368" y="807"/>
                </a:lnTo>
                <a:lnTo>
                  <a:pt x="910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4"/>
          <p:cNvSpPr/>
          <p:nvPr/>
        </p:nvSpPr>
        <p:spPr>
          <a:xfrm rot="5400000">
            <a:off x="7092350" y="929975"/>
            <a:ext cx="2619836" cy="1125277"/>
          </a:xfrm>
          <a:custGeom>
            <a:avLst/>
            <a:gdLst/>
            <a:ahLst/>
            <a:cxnLst/>
            <a:rect l="l" t="t" r="r" b="b"/>
            <a:pathLst>
              <a:path w="17431" h="7487" extrusionOk="0">
                <a:moveTo>
                  <a:pt x="1" y="0"/>
                </a:moveTo>
                <a:lnTo>
                  <a:pt x="1" y="5068"/>
                </a:lnTo>
                <a:lnTo>
                  <a:pt x="615" y="5605"/>
                </a:lnTo>
                <a:lnTo>
                  <a:pt x="1306" y="6104"/>
                </a:lnTo>
                <a:lnTo>
                  <a:pt x="1997" y="6527"/>
                </a:lnTo>
                <a:lnTo>
                  <a:pt x="2726" y="6911"/>
                </a:lnTo>
                <a:lnTo>
                  <a:pt x="3494" y="7179"/>
                </a:lnTo>
                <a:lnTo>
                  <a:pt x="3878" y="7294"/>
                </a:lnTo>
                <a:lnTo>
                  <a:pt x="4300" y="7371"/>
                </a:lnTo>
                <a:lnTo>
                  <a:pt x="4684" y="7448"/>
                </a:lnTo>
                <a:lnTo>
                  <a:pt x="5068" y="7448"/>
                </a:lnTo>
                <a:lnTo>
                  <a:pt x="5491" y="7486"/>
                </a:lnTo>
                <a:lnTo>
                  <a:pt x="5874" y="7448"/>
                </a:lnTo>
                <a:lnTo>
                  <a:pt x="6258" y="7410"/>
                </a:lnTo>
                <a:lnTo>
                  <a:pt x="6642" y="7294"/>
                </a:lnTo>
                <a:lnTo>
                  <a:pt x="7026" y="7179"/>
                </a:lnTo>
                <a:lnTo>
                  <a:pt x="7372" y="7026"/>
                </a:lnTo>
                <a:lnTo>
                  <a:pt x="7679" y="6872"/>
                </a:lnTo>
                <a:lnTo>
                  <a:pt x="7986" y="6680"/>
                </a:lnTo>
                <a:lnTo>
                  <a:pt x="8524" y="6296"/>
                </a:lnTo>
                <a:lnTo>
                  <a:pt x="9023" y="5836"/>
                </a:lnTo>
                <a:lnTo>
                  <a:pt x="9483" y="5336"/>
                </a:lnTo>
                <a:lnTo>
                  <a:pt x="10405" y="4300"/>
                </a:lnTo>
                <a:lnTo>
                  <a:pt x="10865" y="3801"/>
                </a:lnTo>
                <a:lnTo>
                  <a:pt x="11364" y="3302"/>
                </a:lnTo>
                <a:lnTo>
                  <a:pt x="11748" y="3033"/>
                </a:lnTo>
                <a:lnTo>
                  <a:pt x="12132" y="2726"/>
                </a:lnTo>
                <a:lnTo>
                  <a:pt x="12555" y="2495"/>
                </a:lnTo>
                <a:lnTo>
                  <a:pt x="12977" y="2265"/>
                </a:lnTo>
                <a:lnTo>
                  <a:pt x="13399" y="2073"/>
                </a:lnTo>
                <a:lnTo>
                  <a:pt x="13860" y="1920"/>
                </a:lnTo>
                <a:lnTo>
                  <a:pt x="14321" y="1766"/>
                </a:lnTo>
                <a:lnTo>
                  <a:pt x="14781" y="1651"/>
                </a:lnTo>
                <a:lnTo>
                  <a:pt x="15396" y="1536"/>
                </a:lnTo>
                <a:lnTo>
                  <a:pt x="16010" y="1420"/>
                </a:lnTo>
                <a:lnTo>
                  <a:pt x="16317" y="1305"/>
                </a:lnTo>
                <a:lnTo>
                  <a:pt x="16586" y="1190"/>
                </a:lnTo>
                <a:lnTo>
                  <a:pt x="16855" y="998"/>
                </a:lnTo>
                <a:lnTo>
                  <a:pt x="17046" y="806"/>
                </a:lnTo>
                <a:lnTo>
                  <a:pt x="17200" y="614"/>
                </a:lnTo>
                <a:lnTo>
                  <a:pt x="17277" y="422"/>
                </a:lnTo>
                <a:lnTo>
                  <a:pt x="17354" y="192"/>
                </a:lnTo>
                <a:lnTo>
                  <a:pt x="1743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4"/>
          <p:cNvSpPr/>
          <p:nvPr/>
        </p:nvSpPr>
        <p:spPr>
          <a:xfrm>
            <a:off x="179100" y="182700"/>
            <a:ext cx="2226636" cy="956371"/>
          </a:xfrm>
          <a:custGeom>
            <a:avLst/>
            <a:gdLst/>
            <a:ahLst/>
            <a:cxnLst/>
            <a:rect l="l" t="t" r="r" b="b"/>
            <a:pathLst>
              <a:path w="17431" h="7487" extrusionOk="0">
                <a:moveTo>
                  <a:pt x="1" y="0"/>
                </a:moveTo>
                <a:lnTo>
                  <a:pt x="1" y="5068"/>
                </a:lnTo>
                <a:lnTo>
                  <a:pt x="615" y="5605"/>
                </a:lnTo>
                <a:lnTo>
                  <a:pt x="1306" y="6104"/>
                </a:lnTo>
                <a:lnTo>
                  <a:pt x="1997" y="6527"/>
                </a:lnTo>
                <a:lnTo>
                  <a:pt x="2726" y="6911"/>
                </a:lnTo>
                <a:lnTo>
                  <a:pt x="3494" y="7179"/>
                </a:lnTo>
                <a:lnTo>
                  <a:pt x="3878" y="7294"/>
                </a:lnTo>
                <a:lnTo>
                  <a:pt x="4300" y="7371"/>
                </a:lnTo>
                <a:lnTo>
                  <a:pt x="4684" y="7448"/>
                </a:lnTo>
                <a:lnTo>
                  <a:pt x="5068" y="7448"/>
                </a:lnTo>
                <a:lnTo>
                  <a:pt x="5491" y="7486"/>
                </a:lnTo>
                <a:lnTo>
                  <a:pt x="5874" y="7448"/>
                </a:lnTo>
                <a:lnTo>
                  <a:pt x="6258" y="7410"/>
                </a:lnTo>
                <a:lnTo>
                  <a:pt x="6642" y="7294"/>
                </a:lnTo>
                <a:lnTo>
                  <a:pt x="7026" y="7179"/>
                </a:lnTo>
                <a:lnTo>
                  <a:pt x="7372" y="7026"/>
                </a:lnTo>
                <a:lnTo>
                  <a:pt x="7679" y="6872"/>
                </a:lnTo>
                <a:lnTo>
                  <a:pt x="7986" y="6680"/>
                </a:lnTo>
                <a:lnTo>
                  <a:pt x="8524" y="6296"/>
                </a:lnTo>
                <a:lnTo>
                  <a:pt x="9023" y="5836"/>
                </a:lnTo>
                <a:lnTo>
                  <a:pt x="9483" y="5336"/>
                </a:lnTo>
                <a:lnTo>
                  <a:pt x="10405" y="4300"/>
                </a:lnTo>
                <a:lnTo>
                  <a:pt x="10865" y="3801"/>
                </a:lnTo>
                <a:lnTo>
                  <a:pt x="11364" y="3302"/>
                </a:lnTo>
                <a:lnTo>
                  <a:pt x="11748" y="3033"/>
                </a:lnTo>
                <a:lnTo>
                  <a:pt x="12132" y="2726"/>
                </a:lnTo>
                <a:lnTo>
                  <a:pt x="12555" y="2495"/>
                </a:lnTo>
                <a:lnTo>
                  <a:pt x="12977" y="2265"/>
                </a:lnTo>
                <a:lnTo>
                  <a:pt x="13399" y="2073"/>
                </a:lnTo>
                <a:lnTo>
                  <a:pt x="13860" y="1920"/>
                </a:lnTo>
                <a:lnTo>
                  <a:pt x="14321" y="1766"/>
                </a:lnTo>
                <a:lnTo>
                  <a:pt x="14781" y="1651"/>
                </a:lnTo>
                <a:lnTo>
                  <a:pt x="15396" y="1536"/>
                </a:lnTo>
                <a:lnTo>
                  <a:pt x="16010" y="1420"/>
                </a:lnTo>
                <a:lnTo>
                  <a:pt x="16317" y="1305"/>
                </a:lnTo>
                <a:lnTo>
                  <a:pt x="16586" y="1190"/>
                </a:lnTo>
                <a:lnTo>
                  <a:pt x="16855" y="998"/>
                </a:lnTo>
                <a:lnTo>
                  <a:pt x="17046" y="806"/>
                </a:lnTo>
                <a:lnTo>
                  <a:pt x="17200" y="614"/>
                </a:lnTo>
                <a:lnTo>
                  <a:pt x="17277" y="422"/>
                </a:lnTo>
                <a:lnTo>
                  <a:pt x="17354" y="192"/>
                </a:lnTo>
                <a:lnTo>
                  <a:pt x="1743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4"/>
          <p:cNvSpPr/>
          <p:nvPr/>
        </p:nvSpPr>
        <p:spPr>
          <a:xfrm flipH="1">
            <a:off x="5977672" y="4260994"/>
            <a:ext cx="2987230" cy="699801"/>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7"/>
        <p:cNvGrpSpPr/>
        <p:nvPr/>
      </p:nvGrpSpPr>
      <p:grpSpPr>
        <a:xfrm>
          <a:off x="0" y="0"/>
          <a:ext cx="0" cy="0"/>
          <a:chOff x="0" y="0"/>
          <a:chExt cx="0" cy="0"/>
        </a:xfrm>
      </p:grpSpPr>
      <p:sp>
        <p:nvSpPr>
          <p:cNvPr id="328" name="Google Shape;328;p35"/>
          <p:cNvSpPr/>
          <p:nvPr/>
        </p:nvSpPr>
        <p:spPr>
          <a:xfrm>
            <a:off x="179100" y="182700"/>
            <a:ext cx="8785800" cy="477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5"/>
          <p:cNvSpPr/>
          <p:nvPr/>
        </p:nvSpPr>
        <p:spPr>
          <a:xfrm rot="5400000" flipH="1">
            <a:off x="-1338623" y="1975500"/>
            <a:ext cx="4227963" cy="1192497"/>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rot="-5400000" flipH="1">
            <a:off x="6254677" y="1975500"/>
            <a:ext cx="4227963" cy="1192497"/>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179100" y="182700"/>
            <a:ext cx="8785800" cy="477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179100" y="4106036"/>
            <a:ext cx="2226607" cy="854755"/>
          </a:xfrm>
          <a:custGeom>
            <a:avLst/>
            <a:gdLst/>
            <a:ahLst/>
            <a:cxnLst/>
            <a:rect l="l" t="t" r="r" b="b"/>
            <a:pathLst>
              <a:path w="15703" h="6028" extrusionOk="0">
                <a:moveTo>
                  <a:pt x="1882" y="0"/>
                </a:moveTo>
                <a:lnTo>
                  <a:pt x="1498" y="39"/>
                </a:lnTo>
                <a:lnTo>
                  <a:pt x="730" y="154"/>
                </a:lnTo>
                <a:lnTo>
                  <a:pt x="1" y="346"/>
                </a:lnTo>
                <a:lnTo>
                  <a:pt x="1" y="6028"/>
                </a:lnTo>
                <a:lnTo>
                  <a:pt x="15588" y="6028"/>
                </a:lnTo>
                <a:lnTo>
                  <a:pt x="15664" y="5490"/>
                </a:lnTo>
                <a:lnTo>
                  <a:pt x="15703" y="5068"/>
                </a:lnTo>
                <a:lnTo>
                  <a:pt x="15664" y="4607"/>
                </a:lnTo>
                <a:lnTo>
                  <a:pt x="15549" y="4223"/>
                </a:lnTo>
                <a:lnTo>
                  <a:pt x="15472" y="3993"/>
                </a:lnTo>
                <a:lnTo>
                  <a:pt x="15357" y="3801"/>
                </a:lnTo>
                <a:lnTo>
                  <a:pt x="15165" y="3532"/>
                </a:lnTo>
                <a:lnTo>
                  <a:pt x="14897" y="3302"/>
                </a:lnTo>
                <a:lnTo>
                  <a:pt x="14628" y="3110"/>
                </a:lnTo>
                <a:lnTo>
                  <a:pt x="14282" y="2995"/>
                </a:lnTo>
                <a:lnTo>
                  <a:pt x="13937" y="2918"/>
                </a:lnTo>
                <a:lnTo>
                  <a:pt x="13591" y="2880"/>
                </a:lnTo>
                <a:lnTo>
                  <a:pt x="13246" y="2880"/>
                </a:lnTo>
                <a:lnTo>
                  <a:pt x="12900" y="2918"/>
                </a:lnTo>
                <a:lnTo>
                  <a:pt x="12516" y="3071"/>
                </a:lnTo>
                <a:lnTo>
                  <a:pt x="12132" y="3187"/>
                </a:lnTo>
                <a:lnTo>
                  <a:pt x="11748" y="3379"/>
                </a:lnTo>
                <a:lnTo>
                  <a:pt x="11364" y="3494"/>
                </a:lnTo>
                <a:lnTo>
                  <a:pt x="11019" y="3571"/>
                </a:lnTo>
                <a:lnTo>
                  <a:pt x="10712" y="3609"/>
                </a:lnTo>
                <a:lnTo>
                  <a:pt x="10366" y="3647"/>
                </a:lnTo>
                <a:lnTo>
                  <a:pt x="10059" y="3647"/>
                </a:lnTo>
                <a:lnTo>
                  <a:pt x="9714" y="3609"/>
                </a:lnTo>
                <a:lnTo>
                  <a:pt x="9407" y="3532"/>
                </a:lnTo>
                <a:lnTo>
                  <a:pt x="9099" y="3455"/>
                </a:lnTo>
                <a:lnTo>
                  <a:pt x="8792" y="3302"/>
                </a:lnTo>
                <a:lnTo>
                  <a:pt x="8408" y="3110"/>
                </a:lnTo>
                <a:lnTo>
                  <a:pt x="8063" y="2918"/>
                </a:lnTo>
                <a:lnTo>
                  <a:pt x="7410" y="2380"/>
                </a:lnTo>
                <a:lnTo>
                  <a:pt x="6796" y="1843"/>
                </a:lnTo>
                <a:lnTo>
                  <a:pt x="6143" y="1305"/>
                </a:lnTo>
                <a:lnTo>
                  <a:pt x="5798" y="1075"/>
                </a:lnTo>
                <a:lnTo>
                  <a:pt x="5452" y="845"/>
                </a:lnTo>
                <a:lnTo>
                  <a:pt x="5068" y="653"/>
                </a:lnTo>
                <a:lnTo>
                  <a:pt x="4684" y="499"/>
                </a:lnTo>
                <a:lnTo>
                  <a:pt x="4300" y="346"/>
                </a:lnTo>
                <a:lnTo>
                  <a:pt x="3916" y="230"/>
                </a:lnTo>
                <a:lnTo>
                  <a:pt x="3494" y="115"/>
                </a:lnTo>
                <a:lnTo>
                  <a:pt x="3072" y="39"/>
                </a:lnTo>
                <a:lnTo>
                  <a:pt x="2688"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6161653" y="182700"/>
            <a:ext cx="2803243" cy="680824"/>
          </a:xfrm>
          <a:custGeom>
            <a:avLst/>
            <a:gdLst/>
            <a:ahLst/>
            <a:cxnLst/>
            <a:rect l="l" t="t" r="r" b="b"/>
            <a:pathLst>
              <a:path w="17392" h="4224" extrusionOk="0">
                <a:moveTo>
                  <a:pt x="0" y="0"/>
                </a:moveTo>
                <a:lnTo>
                  <a:pt x="116" y="384"/>
                </a:lnTo>
                <a:lnTo>
                  <a:pt x="269" y="729"/>
                </a:lnTo>
                <a:lnTo>
                  <a:pt x="499" y="1075"/>
                </a:lnTo>
                <a:lnTo>
                  <a:pt x="768" y="1382"/>
                </a:lnTo>
                <a:lnTo>
                  <a:pt x="1037" y="1651"/>
                </a:lnTo>
                <a:lnTo>
                  <a:pt x="1382" y="1843"/>
                </a:lnTo>
                <a:lnTo>
                  <a:pt x="1728" y="2035"/>
                </a:lnTo>
                <a:lnTo>
                  <a:pt x="2112" y="2188"/>
                </a:lnTo>
                <a:lnTo>
                  <a:pt x="2573" y="2265"/>
                </a:lnTo>
                <a:lnTo>
                  <a:pt x="3033" y="2342"/>
                </a:lnTo>
                <a:lnTo>
                  <a:pt x="3955" y="2419"/>
                </a:lnTo>
                <a:lnTo>
                  <a:pt x="4876" y="2457"/>
                </a:lnTo>
                <a:lnTo>
                  <a:pt x="5798" y="2457"/>
                </a:lnTo>
                <a:lnTo>
                  <a:pt x="6719" y="2495"/>
                </a:lnTo>
                <a:lnTo>
                  <a:pt x="7602" y="2572"/>
                </a:lnTo>
                <a:lnTo>
                  <a:pt x="8063" y="2611"/>
                </a:lnTo>
                <a:lnTo>
                  <a:pt x="8523" y="2687"/>
                </a:lnTo>
                <a:lnTo>
                  <a:pt x="8946" y="2803"/>
                </a:lnTo>
                <a:lnTo>
                  <a:pt x="9368" y="2956"/>
                </a:lnTo>
                <a:lnTo>
                  <a:pt x="10021" y="3225"/>
                </a:lnTo>
                <a:lnTo>
                  <a:pt x="10635" y="3532"/>
                </a:lnTo>
                <a:lnTo>
                  <a:pt x="11249" y="3801"/>
                </a:lnTo>
                <a:lnTo>
                  <a:pt x="11863" y="4070"/>
                </a:lnTo>
                <a:lnTo>
                  <a:pt x="12247" y="4146"/>
                </a:lnTo>
                <a:lnTo>
                  <a:pt x="12631" y="4185"/>
                </a:lnTo>
                <a:lnTo>
                  <a:pt x="13015" y="4223"/>
                </a:lnTo>
                <a:lnTo>
                  <a:pt x="13399" y="4185"/>
                </a:lnTo>
                <a:lnTo>
                  <a:pt x="13783" y="4146"/>
                </a:lnTo>
                <a:lnTo>
                  <a:pt x="14167" y="4070"/>
                </a:lnTo>
                <a:lnTo>
                  <a:pt x="14551" y="3916"/>
                </a:lnTo>
                <a:lnTo>
                  <a:pt x="14896" y="3801"/>
                </a:lnTo>
                <a:lnTo>
                  <a:pt x="15242" y="3609"/>
                </a:lnTo>
                <a:lnTo>
                  <a:pt x="15587" y="3378"/>
                </a:lnTo>
                <a:lnTo>
                  <a:pt x="15895" y="3148"/>
                </a:lnTo>
                <a:lnTo>
                  <a:pt x="16202" y="2918"/>
                </a:lnTo>
                <a:lnTo>
                  <a:pt x="16432" y="2611"/>
                </a:lnTo>
                <a:lnTo>
                  <a:pt x="16701" y="2304"/>
                </a:lnTo>
                <a:lnTo>
                  <a:pt x="16893" y="1996"/>
                </a:lnTo>
                <a:lnTo>
                  <a:pt x="17046" y="1651"/>
                </a:lnTo>
                <a:lnTo>
                  <a:pt x="17200" y="1229"/>
                </a:lnTo>
                <a:lnTo>
                  <a:pt x="17315" y="845"/>
                </a:lnTo>
                <a:lnTo>
                  <a:pt x="17353" y="422"/>
                </a:lnTo>
                <a:lnTo>
                  <a:pt x="1739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8063383" y="4004425"/>
            <a:ext cx="901526" cy="956379"/>
          </a:xfrm>
          <a:custGeom>
            <a:avLst/>
            <a:gdLst/>
            <a:ahLst/>
            <a:cxnLst/>
            <a:rect l="l" t="t" r="r" b="b"/>
            <a:pathLst>
              <a:path w="9446" h="10021" extrusionOk="0">
                <a:moveTo>
                  <a:pt x="9445" y="0"/>
                </a:moveTo>
                <a:lnTo>
                  <a:pt x="9138" y="77"/>
                </a:lnTo>
                <a:lnTo>
                  <a:pt x="8831" y="192"/>
                </a:lnTo>
                <a:lnTo>
                  <a:pt x="8293" y="500"/>
                </a:lnTo>
                <a:lnTo>
                  <a:pt x="7756" y="807"/>
                </a:lnTo>
                <a:lnTo>
                  <a:pt x="7487" y="960"/>
                </a:lnTo>
                <a:lnTo>
                  <a:pt x="7180" y="1075"/>
                </a:lnTo>
                <a:lnTo>
                  <a:pt x="6911" y="1114"/>
                </a:lnTo>
                <a:lnTo>
                  <a:pt x="6642" y="1152"/>
                </a:lnTo>
                <a:lnTo>
                  <a:pt x="6067" y="1152"/>
                </a:lnTo>
                <a:lnTo>
                  <a:pt x="5491" y="1037"/>
                </a:lnTo>
                <a:lnTo>
                  <a:pt x="4953" y="922"/>
                </a:lnTo>
                <a:lnTo>
                  <a:pt x="4377" y="768"/>
                </a:lnTo>
                <a:lnTo>
                  <a:pt x="3801" y="653"/>
                </a:lnTo>
                <a:lnTo>
                  <a:pt x="3226" y="576"/>
                </a:lnTo>
                <a:lnTo>
                  <a:pt x="2957" y="615"/>
                </a:lnTo>
                <a:lnTo>
                  <a:pt x="2688" y="615"/>
                </a:lnTo>
                <a:lnTo>
                  <a:pt x="2343" y="730"/>
                </a:lnTo>
                <a:lnTo>
                  <a:pt x="2035" y="845"/>
                </a:lnTo>
                <a:lnTo>
                  <a:pt x="1728" y="999"/>
                </a:lnTo>
                <a:lnTo>
                  <a:pt x="1460" y="1191"/>
                </a:lnTo>
                <a:lnTo>
                  <a:pt x="1191" y="1421"/>
                </a:lnTo>
                <a:lnTo>
                  <a:pt x="960" y="1690"/>
                </a:lnTo>
                <a:lnTo>
                  <a:pt x="730" y="1958"/>
                </a:lnTo>
                <a:lnTo>
                  <a:pt x="577" y="2227"/>
                </a:lnTo>
                <a:lnTo>
                  <a:pt x="423" y="2534"/>
                </a:lnTo>
                <a:lnTo>
                  <a:pt x="308" y="2880"/>
                </a:lnTo>
                <a:lnTo>
                  <a:pt x="193" y="3187"/>
                </a:lnTo>
                <a:lnTo>
                  <a:pt x="116" y="3532"/>
                </a:lnTo>
                <a:lnTo>
                  <a:pt x="39" y="4224"/>
                </a:lnTo>
                <a:lnTo>
                  <a:pt x="1" y="4915"/>
                </a:lnTo>
                <a:lnTo>
                  <a:pt x="77" y="5606"/>
                </a:lnTo>
                <a:lnTo>
                  <a:pt x="193" y="6297"/>
                </a:lnTo>
                <a:lnTo>
                  <a:pt x="346" y="6988"/>
                </a:lnTo>
                <a:lnTo>
                  <a:pt x="577" y="7640"/>
                </a:lnTo>
                <a:lnTo>
                  <a:pt x="884" y="8293"/>
                </a:lnTo>
                <a:lnTo>
                  <a:pt x="1229" y="8907"/>
                </a:lnTo>
                <a:lnTo>
                  <a:pt x="1613" y="9483"/>
                </a:lnTo>
                <a:lnTo>
                  <a:pt x="2035" y="10021"/>
                </a:lnTo>
                <a:lnTo>
                  <a:pt x="9445" y="10021"/>
                </a:lnTo>
                <a:lnTo>
                  <a:pt x="944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179100" y="182700"/>
            <a:ext cx="2226636" cy="956371"/>
          </a:xfrm>
          <a:custGeom>
            <a:avLst/>
            <a:gdLst/>
            <a:ahLst/>
            <a:cxnLst/>
            <a:rect l="l" t="t" r="r" b="b"/>
            <a:pathLst>
              <a:path w="17431" h="7487" extrusionOk="0">
                <a:moveTo>
                  <a:pt x="1" y="0"/>
                </a:moveTo>
                <a:lnTo>
                  <a:pt x="1" y="5068"/>
                </a:lnTo>
                <a:lnTo>
                  <a:pt x="615" y="5605"/>
                </a:lnTo>
                <a:lnTo>
                  <a:pt x="1306" y="6104"/>
                </a:lnTo>
                <a:lnTo>
                  <a:pt x="1997" y="6527"/>
                </a:lnTo>
                <a:lnTo>
                  <a:pt x="2726" y="6911"/>
                </a:lnTo>
                <a:lnTo>
                  <a:pt x="3494" y="7179"/>
                </a:lnTo>
                <a:lnTo>
                  <a:pt x="3878" y="7294"/>
                </a:lnTo>
                <a:lnTo>
                  <a:pt x="4300" y="7371"/>
                </a:lnTo>
                <a:lnTo>
                  <a:pt x="4684" y="7448"/>
                </a:lnTo>
                <a:lnTo>
                  <a:pt x="5068" y="7448"/>
                </a:lnTo>
                <a:lnTo>
                  <a:pt x="5491" y="7486"/>
                </a:lnTo>
                <a:lnTo>
                  <a:pt x="5874" y="7448"/>
                </a:lnTo>
                <a:lnTo>
                  <a:pt x="6258" y="7410"/>
                </a:lnTo>
                <a:lnTo>
                  <a:pt x="6642" y="7294"/>
                </a:lnTo>
                <a:lnTo>
                  <a:pt x="7026" y="7179"/>
                </a:lnTo>
                <a:lnTo>
                  <a:pt x="7372" y="7026"/>
                </a:lnTo>
                <a:lnTo>
                  <a:pt x="7679" y="6872"/>
                </a:lnTo>
                <a:lnTo>
                  <a:pt x="7986" y="6680"/>
                </a:lnTo>
                <a:lnTo>
                  <a:pt x="8524" y="6296"/>
                </a:lnTo>
                <a:lnTo>
                  <a:pt x="9023" y="5836"/>
                </a:lnTo>
                <a:lnTo>
                  <a:pt x="9483" y="5336"/>
                </a:lnTo>
                <a:lnTo>
                  <a:pt x="10405" y="4300"/>
                </a:lnTo>
                <a:lnTo>
                  <a:pt x="10865" y="3801"/>
                </a:lnTo>
                <a:lnTo>
                  <a:pt x="11364" y="3302"/>
                </a:lnTo>
                <a:lnTo>
                  <a:pt x="11748" y="3033"/>
                </a:lnTo>
                <a:lnTo>
                  <a:pt x="12132" y="2726"/>
                </a:lnTo>
                <a:lnTo>
                  <a:pt x="12555" y="2495"/>
                </a:lnTo>
                <a:lnTo>
                  <a:pt x="12977" y="2265"/>
                </a:lnTo>
                <a:lnTo>
                  <a:pt x="13399" y="2073"/>
                </a:lnTo>
                <a:lnTo>
                  <a:pt x="13860" y="1920"/>
                </a:lnTo>
                <a:lnTo>
                  <a:pt x="14321" y="1766"/>
                </a:lnTo>
                <a:lnTo>
                  <a:pt x="14781" y="1651"/>
                </a:lnTo>
                <a:lnTo>
                  <a:pt x="15396" y="1536"/>
                </a:lnTo>
                <a:lnTo>
                  <a:pt x="16010" y="1420"/>
                </a:lnTo>
                <a:lnTo>
                  <a:pt x="16317" y="1305"/>
                </a:lnTo>
                <a:lnTo>
                  <a:pt x="16586" y="1190"/>
                </a:lnTo>
                <a:lnTo>
                  <a:pt x="16855" y="998"/>
                </a:lnTo>
                <a:lnTo>
                  <a:pt x="17046" y="806"/>
                </a:lnTo>
                <a:lnTo>
                  <a:pt x="17200" y="614"/>
                </a:lnTo>
                <a:lnTo>
                  <a:pt x="17277" y="422"/>
                </a:lnTo>
                <a:lnTo>
                  <a:pt x="17354" y="192"/>
                </a:lnTo>
                <a:lnTo>
                  <a:pt x="1743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title"/>
          </p:nvPr>
        </p:nvSpPr>
        <p:spPr>
          <a:xfrm>
            <a:off x="720000"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 name="Google Shape;32;p4"/>
          <p:cNvSpPr txBox="1">
            <a:spLocks noGrp="1"/>
          </p:cNvSpPr>
          <p:nvPr>
            <p:ph type="body" idx="1"/>
          </p:nvPr>
        </p:nvSpPr>
        <p:spPr>
          <a:xfrm>
            <a:off x="720000" y="1215750"/>
            <a:ext cx="7704000" cy="3846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SzPts val="1400"/>
              <a:buFont typeface="Nunito Light"/>
              <a:buChar char="●"/>
              <a:defRPr/>
            </a:lvl1pPr>
            <a:lvl2pPr marL="914400" lvl="1" indent="-317500" algn="ctr" rtl="0">
              <a:lnSpc>
                <a:spcPct val="100000"/>
              </a:lnSpc>
              <a:spcBef>
                <a:spcPts val="0"/>
              </a:spcBef>
              <a:spcAft>
                <a:spcPts val="0"/>
              </a:spcAft>
              <a:buSzPts val="1400"/>
              <a:buFont typeface="Nunito Light"/>
              <a:buChar char="○"/>
              <a:defRPr/>
            </a:lvl2pPr>
            <a:lvl3pPr marL="1371600" lvl="2" indent="-317500" algn="ctr" rtl="0">
              <a:lnSpc>
                <a:spcPct val="100000"/>
              </a:lnSpc>
              <a:spcBef>
                <a:spcPts val="0"/>
              </a:spcBef>
              <a:spcAft>
                <a:spcPts val="0"/>
              </a:spcAft>
              <a:buSzPts val="1400"/>
              <a:buFont typeface="Nunito Light"/>
              <a:buChar char="■"/>
              <a:defRPr/>
            </a:lvl3pPr>
            <a:lvl4pPr marL="1828800" lvl="3" indent="-317500" algn="ctr" rtl="0">
              <a:lnSpc>
                <a:spcPct val="100000"/>
              </a:lnSpc>
              <a:spcBef>
                <a:spcPts val="0"/>
              </a:spcBef>
              <a:spcAft>
                <a:spcPts val="0"/>
              </a:spcAft>
              <a:buSzPts val="1400"/>
              <a:buFont typeface="Nunito Light"/>
              <a:buChar char="●"/>
              <a:defRPr/>
            </a:lvl4pPr>
            <a:lvl5pPr marL="2286000" lvl="4" indent="-317500" algn="ctr" rtl="0">
              <a:lnSpc>
                <a:spcPct val="100000"/>
              </a:lnSpc>
              <a:spcBef>
                <a:spcPts val="0"/>
              </a:spcBef>
              <a:spcAft>
                <a:spcPts val="0"/>
              </a:spcAft>
              <a:buSzPts val="1400"/>
              <a:buFont typeface="Nunito Light"/>
              <a:buChar char="○"/>
              <a:defRPr/>
            </a:lvl5pPr>
            <a:lvl6pPr marL="2743200" lvl="5" indent="-317500" algn="ctr" rtl="0">
              <a:lnSpc>
                <a:spcPct val="100000"/>
              </a:lnSpc>
              <a:spcBef>
                <a:spcPts val="0"/>
              </a:spcBef>
              <a:spcAft>
                <a:spcPts val="0"/>
              </a:spcAft>
              <a:buSzPts val="1400"/>
              <a:buFont typeface="Nunito Light"/>
              <a:buChar char="■"/>
              <a:defRPr/>
            </a:lvl6pPr>
            <a:lvl7pPr marL="3200400" lvl="6" indent="-317500" algn="ctr" rtl="0">
              <a:lnSpc>
                <a:spcPct val="100000"/>
              </a:lnSpc>
              <a:spcBef>
                <a:spcPts val="0"/>
              </a:spcBef>
              <a:spcAft>
                <a:spcPts val="0"/>
              </a:spcAft>
              <a:buSzPts val="1400"/>
              <a:buFont typeface="Nunito Light"/>
              <a:buChar char="●"/>
              <a:defRPr/>
            </a:lvl7pPr>
            <a:lvl8pPr marL="3657600" lvl="7" indent="-317500" algn="ctr" rtl="0">
              <a:lnSpc>
                <a:spcPct val="100000"/>
              </a:lnSpc>
              <a:spcBef>
                <a:spcPts val="0"/>
              </a:spcBef>
              <a:spcAft>
                <a:spcPts val="0"/>
              </a:spcAft>
              <a:buSzPts val="1400"/>
              <a:buFont typeface="Nunito Light"/>
              <a:buChar char="○"/>
              <a:defRPr/>
            </a:lvl8pPr>
            <a:lvl9pPr marL="4114800" lvl="8" indent="-317500" algn="ctr"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179100" y="182700"/>
            <a:ext cx="8785800" cy="477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rot="10800000" flipH="1">
            <a:off x="179103" y="182701"/>
            <a:ext cx="2643599" cy="619325"/>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rot="10800000">
            <a:off x="179100" y="3957653"/>
            <a:ext cx="4130339" cy="1003147"/>
          </a:xfrm>
          <a:custGeom>
            <a:avLst/>
            <a:gdLst/>
            <a:ahLst/>
            <a:cxnLst/>
            <a:rect l="l" t="t" r="r" b="b"/>
            <a:pathLst>
              <a:path w="17392" h="4224" extrusionOk="0">
                <a:moveTo>
                  <a:pt x="0" y="0"/>
                </a:moveTo>
                <a:lnTo>
                  <a:pt x="116" y="384"/>
                </a:lnTo>
                <a:lnTo>
                  <a:pt x="269" y="729"/>
                </a:lnTo>
                <a:lnTo>
                  <a:pt x="499" y="1075"/>
                </a:lnTo>
                <a:lnTo>
                  <a:pt x="768" y="1382"/>
                </a:lnTo>
                <a:lnTo>
                  <a:pt x="1037" y="1651"/>
                </a:lnTo>
                <a:lnTo>
                  <a:pt x="1382" y="1843"/>
                </a:lnTo>
                <a:lnTo>
                  <a:pt x="1728" y="2035"/>
                </a:lnTo>
                <a:lnTo>
                  <a:pt x="2112" y="2188"/>
                </a:lnTo>
                <a:lnTo>
                  <a:pt x="2573" y="2265"/>
                </a:lnTo>
                <a:lnTo>
                  <a:pt x="3033" y="2342"/>
                </a:lnTo>
                <a:lnTo>
                  <a:pt x="3955" y="2419"/>
                </a:lnTo>
                <a:lnTo>
                  <a:pt x="4876" y="2457"/>
                </a:lnTo>
                <a:lnTo>
                  <a:pt x="5798" y="2457"/>
                </a:lnTo>
                <a:lnTo>
                  <a:pt x="6719" y="2495"/>
                </a:lnTo>
                <a:lnTo>
                  <a:pt x="7602" y="2572"/>
                </a:lnTo>
                <a:lnTo>
                  <a:pt x="8063" y="2611"/>
                </a:lnTo>
                <a:lnTo>
                  <a:pt x="8523" y="2687"/>
                </a:lnTo>
                <a:lnTo>
                  <a:pt x="8946" y="2803"/>
                </a:lnTo>
                <a:lnTo>
                  <a:pt x="9368" y="2956"/>
                </a:lnTo>
                <a:lnTo>
                  <a:pt x="10021" y="3225"/>
                </a:lnTo>
                <a:lnTo>
                  <a:pt x="10635" y="3532"/>
                </a:lnTo>
                <a:lnTo>
                  <a:pt x="11249" y="3801"/>
                </a:lnTo>
                <a:lnTo>
                  <a:pt x="11863" y="4070"/>
                </a:lnTo>
                <a:lnTo>
                  <a:pt x="12247" y="4146"/>
                </a:lnTo>
                <a:lnTo>
                  <a:pt x="12631" y="4185"/>
                </a:lnTo>
                <a:lnTo>
                  <a:pt x="13015" y="4223"/>
                </a:lnTo>
                <a:lnTo>
                  <a:pt x="13399" y="4185"/>
                </a:lnTo>
                <a:lnTo>
                  <a:pt x="13783" y="4146"/>
                </a:lnTo>
                <a:lnTo>
                  <a:pt x="14167" y="4070"/>
                </a:lnTo>
                <a:lnTo>
                  <a:pt x="14551" y="3916"/>
                </a:lnTo>
                <a:lnTo>
                  <a:pt x="14896" y="3801"/>
                </a:lnTo>
                <a:lnTo>
                  <a:pt x="15242" y="3609"/>
                </a:lnTo>
                <a:lnTo>
                  <a:pt x="15587" y="3378"/>
                </a:lnTo>
                <a:lnTo>
                  <a:pt x="15895" y="3148"/>
                </a:lnTo>
                <a:lnTo>
                  <a:pt x="16202" y="2918"/>
                </a:lnTo>
                <a:lnTo>
                  <a:pt x="16432" y="2611"/>
                </a:lnTo>
                <a:lnTo>
                  <a:pt x="16701" y="2304"/>
                </a:lnTo>
                <a:lnTo>
                  <a:pt x="16893" y="1996"/>
                </a:lnTo>
                <a:lnTo>
                  <a:pt x="17046" y="1651"/>
                </a:lnTo>
                <a:lnTo>
                  <a:pt x="17200" y="1229"/>
                </a:lnTo>
                <a:lnTo>
                  <a:pt x="17315" y="845"/>
                </a:lnTo>
                <a:lnTo>
                  <a:pt x="17353" y="422"/>
                </a:lnTo>
                <a:lnTo>
                  <a:pt x="1739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flipH="1">
            <a:off x="7487446" y="182700"/>
            <a:ext cx="1477454" cy="1359245"/>
          </a:xfrm>
          <a:custGeom>
            <a:avLst/>
            <a:gdLst/>
            <a:ahLst/>
            <a:cxnLst/>
            <a:rect l="l" t="t" r="r" b="b"/>
            <a:pathLst>
              <a:path w="9599" h="8831" extrusionOk="0">
                <a:moveTo>
                  <a:pt x="1" y="0"/>
                </a:moveTo>
                <a:lnTo>
                  <a:pt x="1" y="8830"/>
                </a:lnTo>
                <a:lnTo>
                  <a:pt x="269" y="8830"/>
                </a:lnTo>
                <a:lnTo>
                  <a:pt x="538" y="8792"/>
                </a:lnTo>
                <a:lnTo>
                  <a:pt x="807" y="8754"/>
                </a:lnTo>
                <a:lnTo>
                  <a:pt x="1076" y="8639"/>
                </a:lnTo>
                <a:lnTo>
                  <a:pt x="1460" y="8408"/>
                </a:lnTo>
                <a:lnTo>
                  <a:pt x="1805" y="8139"/>
                </a:lnTo>
                <a:lnTo>
                  <a:pt x="2074" y="7832"/>
                </a:lnTo>
                <a:lnTo>
                  <a:pt x="2381" y="7448"/>
                </a:lnTo>
                <a:lnTo>
                  <a:pt x="2650" y="7064"/>
                </a:lnTo>
                <a:lnTo>
                  <a:pt x="2765" y="6911"/>
                </a:lnTo>
                <a:lnTo>
                  <a:pt x="2957" y="6757"/>
                </a:lnTo>
                <a:lnTo>
                  <a:pt x="3187" y="6642"/>
                </a:lnTo>
                <a:lnTo>
                  <a:pt x="3418" y="6527"/>
                </a:lnTo>
                <a:lnTo>
                  <a:pt x="3686" y="6489"/>
                </a:lnTo>
                <a:lnTo>
                  <a:pt x="3917" y="6489"/>
                </a:lnTo>
                <a:lnTo>
                  <a:pt x="4416" y="6450"/>
                </a:lnTo>
                <a:lnTo>
                  <a:pt x="4915" y="6489"/>
                </a:lnTo>
                <a:lnTo>
                  <a:pt x="6335" y="6489"/>
                </a:lnTo>
                <a:lnTo>
                  <a:pt x="6834" y="6412"/>
                </a:lnTo>
                <a:lnTo>
                  <a:pt x="7257" y="6335"/>
                </a:lnTo>
                <a:lnTo>
                  <a:pt x="7717" y="6143"/>
                </a:lnTo>
                <a:lnTo>
                  <a:pt x="7986" y="5990"/>
                </a:lnTo>
                <a:lnTo>
                  <a:pt x="8255" y="5798"/>
                </a:lnTo>
                <a:lnTo>
                  <a:pt x="8524" y="5567"/>
                </a:lnTo>
                <a:lnTo>
                  <a:pt x="8754" y="5337"/>
                </a:lnTo>
                <a:lnTo>
                  <a:pt x="8946" y="5068"/>
                </a:lnTo>
                <a:lnTo>
                  <a:pt x="9100" y="4799"/>
                </a:lnTo>
                <a:lnTo>
                  <a:pt x="9253" y="4492"/>
                </a:lnTo>
                <a:lnTo>
                  <a:pt x="9368" y="4185"/>
                </a:lnTo>
                <a:lnTo>
                  <a:pt x="9484" y="3878"/>
                </a:lnTo>
                <a:lnTo>
                  <a:pt x="9522" y="3532"/>
                </a:lnTo>
                <a:lnTo>
                  <a:pt x="9599" y="2880"/>
                </a:lnTo>
                <a:lnTo>
                  <a:pt x="9599" y="2227"/>
                </a:lnTo>
                <a:lnTo>
                  <a:pt x="9522" y="1574"/>
                </a:lnTo>
                <a:lnTo>
                  <a:pt x="9368" y="807"/>
                </a:lnTo>
                <a:lnTo>
                  <a:pt x="910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txBox="1">
            <a:spLocks noGrp="1"/>
          </p:cNvSpPr>
          <p:nvPr>
            <p:ph type="title"/>
          </p:nvPr>
        </p:nvSpPr>
        <p:spPr>
          <a:xfrm>
            <a:off x="720000"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7" name="Google Shape;57;p7"/>
          <p:cNvSpPr txBox="1">
            <a:spLocks noGrp="1"/>
          </p:cNvSpPr>
          <p:nvPr>
            <p:ph type="subTitle" idx="1"/>
          </p:nvPr>
        </p:nvSpPr>
        <p:spPr>
          <a:xfrm>
            <a:off x="720000" y="1541950"/>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Font typeface="Nunito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8"/>
        <p:cNvGrpSpPr/>
        <p:nvPr/>
      </p:nvGrpSpPr>
      <p:grpSpPr>
        <a:xfrm>
          <a:off x="0" y="0"/>
          <a:ext cx="0" cy="0"/>
          <a:chOff x="0" y="0"/>
          <a:chExt cx="0" cy="0"/>
        </a:xfrm>
      </p:grpSpPr>
      <p:sp>
        <p:nvSpPr>
          <p:cNvPr id="59" name="Google Shape;59;p8"/>
          <p:cNvSpPr/>
          <p:nvPr/>
        </p:nvSpPr>
        <p:spPr>
          <a:xfrm>
            <a:off x="179100" y="182700"/>
            <a:ext cx="8785800" cy="477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a:off x="234175" y="3917474"/>
            <a:ext cx="4453561" cy="1043327"/>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rot="10800000">
            <a:off x="2639890" y="182702"/>
            <a:ext cx="5578559" cy="1306898"/>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rot="10800000">
            <a:off x="6368537" y="2553616"/>
            <a:ext cx="2596362" cy="2388609"/>
          </a:xfrm>
          <a:custGeom>
            <a:avLst/>
            <a:gdLst/>
            <a:ahLst/>
            <a:cxnLst/>
            <a:rect l="l" t="t" r="r" b="b"/>
            <a:pathLst>
              <a:path w="9599" h="8831" extrusionOk="0">
                <a:moveTo>
                  <a:pt x="1" y="0"/>
                </a:moveTo>
                <a:lnTo>
                  <a:pt x="1" y="8830"/>
                </a:lnTo>
                <a:lnTo>
                  <a:pt x="269" y="8830"/>
                </a:lnTo>
                <a:lnTo>
                  <a:pt x="538" y="8792"/>
                </a:lnTo>
                <a:lnTo>
                  <a:pt x="807" y="8754"/>
                </a:lnTo>
                <a:lnTo>
                  <a:pt x="1076" y="8639"/>
                </a:lnTo>
                <a:lnTo>
                  <a:pt x="1460" y="8408"/>
                </a:lnTo>
                <a:lnTo>
                  <a:pt x="1805" y="8139"/>
                </a:lnTo>
                <a:lnTo>
                  <a:pt x="2074" y="7832"/>
                </a:lnTo>
                <a:lnTo>
                  <a:pt x="2381" y="7448"/>
                </a:lnTo>
                <a:lnTo>
                  <a:pt x="2650" y="7064"/>
                </a:lnTo>
                <a:lnTo>
                  <a:pt x="2765" y="6911"/>
                </a:lnTo>
                <a:lnTo>
                  <a:pt x="2957" y="6757"/>
                </a:lnTo>
                <a:lnTo>
                  <a:pt x="3187" y="6642"/>
                </a:lnTo>
                <a:lnTo>
                  <a:pt x="3418" y="6527"/>
                </a:lnTo>
                <a:lnTo>
                  <a:pt x="3686" y="6489"/>
                </a:lnTo>
                <a:lnTo>
                  <a:pt x="3917" y="6489"/>
                </a:lnTo>
                <a:lnTo>
                  <a:pt x="4416" y="6450"/>
                </a:lnTo>
                <a:lnTo>
                  <a:pt x="4915" y="6489"/>
                </a:lnTo>
                <a:lnTo>
                  <a:pt x="6335" y="6489"/>
                </a:lnTo>
                <a:lnTo>
                  <a:pt x="6834" y="6412"/>
                </a:lnTo>
                <a:lnTo>
                  <a:pt x="7257" y="6335"/>
                </a:lnTo>
                <a:lnTo>
                  <a:pt x="7717" y="6143"/>
                </a:lnTo>
                <a:lnTo>
                  <a:pt x="7986" y="5990"/>
                </a:lnTo>
                <a:lnTo>
                  <a:pt x="8255" y="5798"/>
                </a:lnTo>
                <a:lnTo>
                  <a:pt x="8524" y="5567"/>
                </a:lnTo>
                <a:lnTo>
                  <a:pt x="8754" y="5337"/>
                </a:lnTo>
                <a:lnTo>
                  <a:pt x="8946" y="5068"/>
                </a:lnTo>
                <a:lnTo>
                  <a:pt x="9100" y="4799"/>
                </a:lnTo>
                <a:lnTo>
                  <a:pt x="9253" y="4492"/>
                </a:lnTo>
                <a:lnTo>
                  <a:pt x="9368" y="4185"/>
                </a:lnTo>
                <a:lnTo>
                  <a:pt x="9484" y="3878"/>
                </a:lnTo>
                <a:lnTo>
                  <a:pt x="9522" y="3532"/>
                </a:lnTo>
                <a:lnTo>
                  <a:pt x="9599" y="2880"/>
                </a:lnTo>
                <a:lnTo>
                  <a:pt x="9599" y="2227"/>
                </a:lnTo>
                <a:lnTo>
                  <a:pt x="9522" y="1574"/>
                </a:lnTo>
                <a:lnTo>
                  <a:pt x="9368" y="807"/>
                </a:lnTo>
                <a:lnTo>
                  <a:pt x="910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rot="5400000" flipH="1">
            <a:off x="-1225097" y="1586900"/>
            <a:ext cx="3911688" cy="1103296"/>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txBox="1">
            <a:spLocks noGrp="1"/>
          </p:cNvSpPr>
          <p:nvPr>
            <p:ph type="title"/>
          </p:nvPr>
        </p:nvSpPr>
        <p:spPr>
          <a:xfrm>
            <a:off x="1637375" y="1747800"/>
            <a:ext cx="5869200" cy="16479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p:nvPr/>
        </p:nvSpPr>
        <p:spPr>
          <a:xfrm>
            <a:off x="179100" y="182700"/>
            <a:ext cx="8785800" cy="477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p:nvPr/>
        </p:nvSpPr>
        <p:spPr>
          <a:xfrm>
            <a:off x="7060349" y="2940302"/>
            <a:ext cx="1904550" cy="2020484"/>
          </a:xfrm>
          <a:custGeom>
            <a:avLst/>
            <a:gdLst/>
            <a:ahLst/>
            <a:cxnLst/>
            <a:rect l="l" t="t" r="r" b="b"/>
            <a:pathLst>
              <a:path w="9446" h="10021" extrusionOk="0">
                <a:moveTo>
                  <a:pt x="9445" y="0"/>
                </a:moveTo>
                <a:lnTo>
                  <a:pt x="9138" y="77"/>
                </a:lnTo>
                <a:lnTo>
                  <a:pt x="8831" y="192"/>
                </a:lnTo>
                <a:lnTo>
                  <a:pt x="8293" y="500"/>
                </a:lnTo>
                <a:lnTo>
                  <a:pt x="7756" y="807"/>
                </a:lnTo>
                <a:lnTo>
                  <a:pt x="7487" y="960"/>
                </a:lnTo>
                <a:lnTo>
                  <a:pt x="7180" y="1075"/>
                </a:lnTo>
                <a:lnTo>
                  <a:pt x="6911" y="1114"/>
                </a:lnTo>
                <a:lnTo>
                  <a:pt x="6642" y="1152"/>
                </a:lnTo>
                <a:lnTo>
                  <a:pt x="6067" y="1152"/>
                </a:lnTo>
                <a:lnTo>
                  <a:pt x="5491" y="1037"/>
                </a:lnTo>
                <a:lnTo>
                  <a:pt x="4953" y="922"/>
                </a:lnTo>
                <a:lnTo>
                  <a:pt x="4377" y="768"/>
                </a:lnTo>
                <a:lnTo>
                  <a:pt x="3801" y="653"/>
                </a:lnTo>
                <a:lnTo>
                  <a:pt x="3226" y="576"/>
                </a:lnTo>
                <a:lnTo>
                  <a:pt x="2957" y="615"/>
                </a:lnTo>
                <a:lnTo>
                  <a:pt x="2688" y="615"/>
                </a:lnTo>
                <a:lnTo>
                  <a:pt x="2343" y="730"/>
                </a:lnTo>
                <a:lnTo>
                  <a:pt x="2035" y="845"/>
                </a:lnTo>
                <a:lnTo>
                  <a:pt x="1728" y="999"/>
                </a:lnTo>
                <a:lnTo>
                  <a:pt x="1460" y="1191"/>
                </a:lnTo>
                <a:lnTo>
                  <a:pt x="1191" y="1421"/>
                </a:lnTo>
                <a:lnTo>
                  <a:pt x="960" y="1690"/>
                </a:lnTo>
                <a:lnTo>
                  <a:pt x="730" y="1958"/>
                </a:lnTo>
                <a:lnTo>
                  <a:pt x="577" y="2227"/>
                </a:lnTo>
                <a:lnTo>
                  <a:pt x="423" y="2534"/>
                </a:lnTo>
                <a:lnTo>
                  <a:pt x="308" y="2880"/>
                </a:lnTo>
                <a:lnTo>
                  <a:pt x="193" y="3187"/>
                </a:lnTo>
                <a:lnTo>
                  <a:pt x="116" y="3532"/>
                </a:lnTo>
                <a:lnTo>
                  <a:pt x="39" y="4224"/>
                </a:lnTo>
                <a:lnTo>
                  <a:pt x="1" y="4915"/>
                </a:lnTo>
                <a:lnTo>
                  <a:pt x="77" y="5606"/>
                </a:lnTo>
                <a:lnTo>
                  <a:pt x="193" y="6297"/>
                </a:lnTo>
                <a:lnTo>
                  <a:pt x="346" y="6988"/>
                </a:lnTo>
                <a:lnTo>
                  <a:pt x="577" y="7640"/>
                </a:lnTo>
                <a:lnTo>
                  <a:pt x="884" y="8293"/>
                </a:lnTo>
                <a:lnTo>
                  <a:pt x="1229" y="8907"/>
                </a:lnTo>
                <a:lnTo>
                  <a:pt x="1613" y="9483"/>
                </a:lnTo>
                <a:lnTo>
                  <a:pt x="2035" y="10021"/>
                </a:lnTo>
                <a:lnTo>
                  <a:pt x="9445" y="10021"/>
                </a:lnTo>
                <a:lnTo>
                  <a:pt x="944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179100" y="182700"/>
            <a:ext cx="2154376" cy="1982008"/>
          </a:xfrm>
          <a:custGeom>
            <a:avLst/>
            <a:gdLst/>
            <a:ahLst/>
            <a:cxnLst/>
            <a:rect l="l" t="t" r="r" b="b"/>
            <a:pathLst>
              <a:path w="9599" h="8831" extrusionOk="0">
                <a:moveTo>
                  <a:pt x="1" y="0"/>
                </a:moveTo>
                <a:lnTo>
                  <a:pt x="1" y="8830"/>
                </a:lnTo>
                <a:lnTo>
                  <a:pt x="269" y="8830"/>
                </a:lnTo>
                <a:lnTo>
                  <a:pt x="538" y="8792"/>
                </a:lnTo>
                <a:lnTo>
                  <a:pt x="807" y="8754"/>
                </a:lnTo>
                <a:lnTo>
                  <a:pt x="1076" y="8639"/>
                </a:lnTo>
                <a:lnTo>
                  <a:pt x="1460" y="8408"/>
                </a:lnTo>
                <a:lnTo>
                  <a:pt x="1805" y="8139"/>
                </a:lnTo>
                <a:lnTo>
                  <a:pt x="2074" y="7832"/>
                </a:lnTo>
                <a:lnTo>
                  <a:pt x="2381" y="7448"/>
                </a:lnTo>
                <a:lnTo>
                  <a:pt x="2650" y="7064"/>
                </a:lnTo>
                <a:lnTo>
                  <a:pt x="2765" y="6911"/>
                </a:lnTo>
                <a:lnTo>
                  <a:pt x="2957" y="6757"/>
                </a:lnTo>
                <a:lnTo>
                  <a:pt x="3187" y="6642"/>
                </a:lnTo>
                <a:lnTo>
                  <a:pt x="3418" y="6527"/>
                </a:lnTo>
                <a:lnTo>
                  <a:pt x="3686" y="6489"/>
                </a:lnTo>
                <a:lnTo>
                  <a:pt x="3917" y="6489"/>
                </a:lnTo>
                <a:lnTo>
                  <a:pt x="4416" y="6450"/>
                </a:lnTo>
                <a:lnTo>
                  <a:pt x="4915" y="6489"/>
                </a:lnTo>
                <a:lnTo>
                  <a:pt x="6335" y="6489"/>
                </a:lnTo>
                <a:lnTo>
                  <a:pt x="6834" y="6412"/>
                </a:lnTo>
                <a:lnTo>
                  <a:pt x="7257" y="6335"/>
                </a:lnTo>
                <a:lnTo>
                  <a:pt x="7717" y="6143"/>
                </a:lnTo>
                <a:lnTo>
                  <a:pt x="7986" y="5990"/>
                </a:lnTo>
                <a:lnTo>
                  <a:pt x="8255" y="5798"/>
                </a:lnTo>
                <a:lnTo>
                  <a:pt x="8524" y="5567"/>
                </a:lnTo>
                <a:lnTo>
                  <a:pt x="8754" y="5337"/>
                </a:lnTo>
                <a:lnTo>
                  <a:pt x="8946" y="5068"/>
                </a:lnTo>
                <a:lnTo>
                  <a:pt x="9100" y="4799"/>
                </a:lnTo>
                <a:lnTo>
                  <a:pt x="9253" y="4492"/>
                </a:lnTo>
                <a:lnTo>
                  <a:pt x="9368" y="4185"/>
                </a:lnTo>
                <a:lnTo>
                  <a:pt x="9484" y="3878"/>
                </a:lnTo>
                <a:lnTo>
                  <a:pt x="9522" y="3532"/>
                </a:lnTo>
                <a:lnTo>
                  <a:pt x="9599" y="2880"/>
                </a:lnTo>
                <a:lnTo>
                  <a:pt x="9599" y="2227"/>
                </a:lnTo>
                <a:lnTo>
                  <a:pt x="9522" y="1574"/>
                </a:lnTo>
                <a:lnTo>
                  <a:pt x="9368" y="807"/>
                </a:lnTo>
                <a:lnTo>
                  <a:pt x="910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4633989" y="182700"/>
            <a:ext cx="4130339" cy="1003147"/>
          </a:xfrm>
          <a:custGeom>
            <a:avLst/>
            <a:gdLst/>
            <a:ahLst/>
            <a:cxnLst/>
            <a:rect l="l" t="t" r="r" b="b"/>
            <a:pathLst>
              <a:path w="17392" h="4224" extrusionOk="0">
                <a:moveTo>
                  <a:pt x="0" y="0"/>
                </a:moveTo>
                <a:lnTo>
                  <a:pt x="116" y="384"/>
                </a:lnTo>
                <a:lnTo>
                  <a:pt x="269" y="729"/>
                </a:lnTo>
                <a:lnTo>
                  <a:pt x="499" y="1075"/>
                </a:lnTo>
                <a:lnTo>
                  <a:pt x="768" y="1382"/>
                </a:lnTo>
                <a:lnTo>
                  <a:pt x="1037" y="1651"/>
                </a:lnTo>
                <a:lnTo>
                  <a:pt x="1382" y="1843"/>
                </a:lnTo>
                <a:lnTo>
                  <a:pt x="1728" y="2035"/>
                </a:lnTo>
                <a:lnTo>
                  <a:pt x="2112" y="2188"/>
                </a:lnTo>
                <a:lnTo>
                  <a:pt x="2573" y="2265"/>
                </a:lnTo>
                <a:lnTo>
                  <a:pt x="3033" y="2342"/>
                </a:lnTo>
                <a:lnTo>
                  <a:pt x="3955" y="2419"/>
                </a:lnTo>
                <a:lnTo>
                  <a:pt x="4876" y="2457"/>
                </a:lnTo>
                <a:lnTo>
                  <a:pt x="5798" y="2457"/>
                </a:lnTo>
                <a:lnTo>
                  <a:pt x="6719" y="2495"/>
                </a:lnTo>
                <a:lnTo>
                  <a:pt x="7602" y="2572"/>
                </a:lnTo>
                <a:lnTo>
                  <a:pt x="8063" y="2611"/>
                </a:lnTo>
                <a:lnTo>
                  <a:pt x="8523" y="2687"/>
                </a:lnTo>
                <a:lnTo>
                  <a:pt x="8946" y="2803"/>
                </a:lnTo>
                <a:lnTo>
                  <a:pt x="9368" y="2956"/>
                </a:lnTo>
                <a:lnTo>
                  <a:pt x="10021" y="3225"/>
                </a:lnTo>
                <a:lnTo>
                  <a:pt x="10635" y="3532"/>
                </a:lnTo>
                <a:lnTo>
                  <a:pt x="11249" y="3801"/>
                </a:lnTo>
                <a:lnTo>
                  <a:pt x="11863" y="4070"/>
                </a:lnTo>
                <a:lnTo>
                  <a:pt x="12247" y="4146"/>
                </a:lnTo>
                <a:lnTo>
                  <a:pt x="12631" y="4185"/>
                </a:lnTo>
                <a:lnTo>
                  <a:pt x="13015" y="4223"/>
                </a:lnTo>
                <a:lnTo>
                  <a:pt x="13399" y="4185"/>
                </a:lnTo>
                <a:lnTo>
                  <a:pt x="13783" y="4146"/>
                </a:lnTo>
                <a:lnTo>
                  <a:pt x="14167" y="4070"/>
                </a:lnTo>
                <a:lnTo>
                  <a:pt x="14551" y="3916"/>
                </a:lnTo>
                <a:lnTo>
                  <a:pt x="14896" y="3801"/>
                </a:lnTo>
                <a:lnTo>
                  <a:pt x="15242" y="3609"/>
                </a:lnTo>
                <a:lnTo>
                  <a:pt x="15587" y="3378"/>
                </a:lnTo>
                <a:lnTo>
                  <a:pt x="15895" y="3148"/>
                </a:lnTo>
                <a:lnTo>
                  <a:pt x="16202" y="2918"/>
                </a:lnTo>
                <a:lnTo>
                  <a:pt x="16432" y="2611"/>
                </a:lnTo>
                <a:lnTo>
                  <a:pt x="16701" y="2304"/>
                </a:lnTo>
                <a:lnTo>
                  <a:pt x="16893" y="1996"/>
                </a:lnTo>
                <a:lnTo>
                  <a:pt x="17046" y="1651"/>
                </a:lnTo>
                <a:lnTo>
                  <a:pt x="17200" y="1229"/>
                </a:lnTo>
                <a:lnTo>
                  <a:pt x="17315" y="845"/>
                </a:lnTo>
                <a:lnTo>
                  <a:pt x="17353" y="422"/>
                </a:lnTo>
                <a:lnTo>
                  <a:pt x="1739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a:off x="174276" y="3844776"/>
            <a:ext cx="4763854" cy="1116028"/>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txBox="1">
            <a:spLocks noGrp="1"/>
          </p:cNvSpPr>
          <p:nvPr>
            <p:ph type="title"/>
          </p:nvPr>
        </p:nvSpPr>
        <p:spPr>
          <a:xfrm>
            <a:off x="2135575" y="1563200"/>
            <a:ext cx="4872900" cy="151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10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2" name="Google Shape;72;p9"/>
          <p:cNvSpPr txBox="1">
            <a:spLocks noGrp="1"/>
          </p:cNvSpPr>
          <p:nvPr>
            <p:ph type="subTitle" idx="1"/>
          </p:nvPr>
        </p:nvSpPr>
        <p:spPr>
          <a:xfrm>
            <a:off x="2135550" y="29092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3"/>
        <p:cNvGrpSpPr/>
        <p:nvPr/>
      </p:nvGrpSpPr>
      <p:grpSpPr>
        <a:xfrm>
          <a:off x="0" y="0"/>
          <a:ext cx="0" cy="0"/>
          <a:chOff x="0" y="0"/>
          <a:chExt cx="0" cy="0"/>
        </a:xfrm>
      </p:grpSpPr>
      <p:sp>
        <p:nvSpPr>
          <p:cNvPr id="74" name="Google Shape;74;p10"/>
          <p:cNvSpPr txBox="1">
            <a:spLocks noGrp="1"/>
          </p:cNvSpPr>
          <p:nvPr>
            <p:ph type="title"/>
          </p:nvPr>
        </p:nvSpPr>
        <p:spPr>
          <a:xfrm>
            <a:off x="713225" y="2006550"/>
            <a:ext cx="4393500" cy="1130400"/>
          </a:xfrm>
          <a:prstGeom prst="rect">
            <a:avLst/>
          </a:prstGeom>
          <a:solidFill>
            <a:schemeClr val="lt2"/>
          </a:solidFill>
        </p:spPr>
        <p:txBody>
          <a:bodyPr spcFirstLastPara="1" wrap="square" lIns="91425" tIns="91425" rIns="91425" bIns="91425" anchor="t" anchorCtr="0">
            <a:noAutofit/>
          </a:bodyPr>
          <a:lstStyle>
            <a:lvl1pPr lvl="0" algn="l"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5"/>
        <p:cNvGrpSpPr/>
        <p:nvPr/>
      </p:nvGrpSpPr>
      <p:grpSpPr>
        <a:xfrm>
          <a:off x="0" y="0"/>
          <a:ext cx="0" cy="0"/>
          <a:chOff x="0" y="0"/>
          <a:chExt cx="0" cy="0"/>
        </a:xfrm>
      </p:grpSpPr>
      <p:sp>
        <p:nvSpPr>
          <p:cNvPr id="76" name="Google Shape;76;p11"/>
          <p:cNvSpPr/>
          <p:nvPr/>
        </p:nvSpPr>
        <p:spPr>
          <a:xfrm>
            <a:off x="179100" y="182700"/>
            <a:ext cx="8785800" cy="477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p:nvPr/>
        </p:nvSpPr>
        <p:spPr>
          <a:xfrm flipH="1">
            <a:off x="4020822" y="3802578"/>
            <a:ext cx="4944077" cy="1158223"/>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1"/>
          <p:cNvSpPr/>
          <p:nvPr/>
        </p:nvSpPr>
        <p:spPr>
          <a:xfrm rot="10800000" flipH="1">
            <a:off x="179100" y="182700"/>
            <a:ext cx="3938461" cy="1110850"/>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1"/>
          <p:cNvSpPr/>
          <p:nvPr/>
        </p:nvSpPr>
        <p:spPr>
          <a:xfrm rot="5400000">
            <a:off x="7348174" y="250070"/>
            <a:ext cx="1684097" cy="1549355"/>
          </a:xfrm>
          <a:custGeom>
            <a:avLst/>
            <a:gdLst/>
            <a:ahLst/>
            <a:cxnLst/>
            <a:rect l="l" t="t" r="r" b="b"/>
            <a:pathLst>
              <a:path w="9599" h="8831" extrusionOk="0">
                <a:moveTo>
                  <a:pt x="1" y="0"/>
                </a:moveTo>
                <a:lnTo>
                  <a:pt x="1" y="8830"/>
                </a:lnTo>
                <a:lnTo>
                  <a:pt x="269" y="8830"/>
                </a:lnTo>
                <a:lnTo>
                  <a:pt x="538" y="8792"/>
                </a:lnTo>
                <a:lnTo>
                  <a:pt x="807" y="8754"/>
                </a:lnTo>
                <a:lnTo>
                  <a:pt x="1076" y="8639"/>
                </a:lnTo>
                <a:lnTo>
                  <a:pt x="1460" y="8408"/>
                </a:lnTo>
                <a:lnTo>
                  <a:pt x="1805" y="8139"/>
                </a:lnTo>
                <a:lnTo>
                  <a:pt x="2074" y="7832"/>
                </a:lnTo>
                <a:lnTo>
                  <a:pt x="2381" y="7448"/>
                </a:lnTo>
                <a:lnTo>
                  <a:pt x="2650" y="7064"/>
                </a:lnTo>
                <a:lnTo>
                  <a:pt x="2765" y="6911"/>
                </a:lnTo>
                <a:lnTo>
                  <a:pt x="2957" y="6757"/>
                </a:lnTo>
                <a:lnTo>
                  <a:pt x="3187" y="6642"/>
                </a:lnTo>
                <a:lnTo>
                  <a:pt x="3418" y="6527"/>
                </a:lnTo>
                <a:lnTo>
                  <a:pt x="3686" y="6489"/>
                </a:lnTo>
                <a:lnTo>
                  <a:pt x="3917" y="6489"/>
                </a:lnTo>
                <a:lnTo>
                  <a:pt x="4416" y="6450"/>
                </a:lnTo>
                <a:lnTo>
                  <a:pt x="4915" y="6489"/>
                </a:lnTo>
                <a:lnTo>
                  <a:pt x="6335" y="6489"/>
                </a:lnTo>
                <a:lnTo>
                  <a:pt x="6834" y="6412"/>
                </a:lnTo>
                <a:lnTo>
                  <a:pt x="7257" y="6335"/>
                </a:lnTo>
                <a:lnTo>
                  <a:pt x="7717" y="6143"/>
                </a:lnTo>
                <a:lnTo>
                  <a:pt x="7986" y="5990"/>
                </a:lnTo>
                <a:lnTo>
                  <a:pt x="8255" y="5798"/>
                </a:lnTo>
                <a:lnTo>
                  <a:pt x="8524" y="5567"/>
                </a:lnTo>
                <a:lnTo>
                  <a:pt x="8754" y="5337"/>
                </a:lnTo>
                <a:lnTo>
                  <a:pt x="8946" y="5068"/>
                </a:lnTo>
                <a:lnTo>
                  <a:pt x="9100" y="4799"/>
                </a:lnTo>
                <a:lnTo>
                  <a:pt x="9253" y="4492"/>
                </a:lnTo>
                <a:lnTo>
                  <a:pt x="9368" y="4185"/>
                </a:lnTo>
                <a:lnTo>
                  <a:pt x="9484" y="3878"/>
                </a:lnTo>
                <a:lnTo>
                  <a:pt x="9522" y="3532"/>
                </a:lnTo>
                <a:lnTo>
                  <a:pt x="9599" y="2880"/>
                </a:lnTo>
                <a:lnTo>
                  <a:pt x="9599" y="2227"/>
                </a:lnTo>
                <a:lnTo>
                  <a:pt x="9522" y="1574"/>
                </a:lnTo>
                <a:lnTo>
                  <a:pt x="9368" y="807"/>
                </a:lnTo>
                <a:lnTo>
                  <a:pt x="910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rot="-5400000">
            <a:off x="-568187" y="3088250"/>
            <a:ext cx="2619836" cy="1125277"/>
          </a:xfrm>
          <a:custGeom>
            <a:avLst/>
            <a:gdLst/>
            <a:ahLst/>
            <a:cxnLst/>
            <a:rect l="l" t="t" r="r" b="b"/>
            <a:pathLst>
              <a:path w="17431" h="7487" extrusionOk="0">
                <a:moveTo>
                  <a:pt x="1" y="0"/>
                </a:moveTo>
                <a:lnTo>
                  <a:pt x="1" y="5068"/>
                </a:lnTo>
                <a:lnTo>
                  <a:pt x="615" y="5605"/>
                </a:lnTo>
                <a:lnTo>
                  <a:pt x="1306" y="6104"/>
                </a:lnTo>
                <a:lnTo>
                  <a:pt x="1997" y="6527"/>
                </a:lnTo>
                <a:lnTo>
                  <a:pt x="2726" y="6911"/>
                </a:lnTo>
                <a:lnTo>
                  <a:pt x="3494" y="7179"/>
                </a:lnTo>
                <a:lnTo>
                  <a:pt x="3878" y="7294"/>
                </a:lnTo>
                <a:lnTo>
                  <a:pt x="4300" y="7371"/>
                </a:lnTo>
                <a:lnTo>
                  <a:pt x="4684" y="7448"/>
                </a:lnTo>
                <a:lnTo>
                  <a:pt x="5068" y="7448"/>
                </a:lnTo>
                <a:lnTo>
                  <a:pt x="5491" y="7486"/>
                </a:lnTo>
                <a:lnTo>
                  <a:pt x="5874" y="7448"/>
                </a:lnTo>
                <a:lnTo>
                  <a:pt x="6258" y="7410"/>
                </a:lnTo>
                <a:lnTo>
                  <a:pt x="6642" y="7294"/>
                </a:lnTo>
                <a:lnTo>
                  <a:pt x="7026" y="7179"/>
                </a:lnTo>
                <a:lnTo>
                  <a:pt x="7372" y="7026"/>
                </a:lnTo>
                <a:lnTo>
                  <a:pt x="7679" y="6872"/>
                </a:lnTo>
                <a:lnTo>
                  <a:pt x="7986" y="6680"/>
                </a:lnTo>
                <a:lnTo>
                  <a:pt x="8524" y="6296"/>
                </a:lnTo>
                <a:lnTo>
                  <a:pt x="9023" y="5836"/>
                </a:lnTo>
                <a:lnTo>
                  <a:pt x="9483" y="5336"/>
                </a:lnTo>
                <a:lnTo>
                  <a:pt x="10405" y="4300"/>
                </a:lnTo>
                <a:lnTo>
                  <a:pt x="10865" y="3801"/>
                </a:lnTo>
                <a:lnTo>
                  <a:pt x="11364" y="3302"/>
                </a:lnTo>
                <a:lnTo>
                  <a:pt x="11748" y="3033"/>
                </a:lnTo>
                <a:lnTo>
                  <a:pt x="12132" y="2726"/>
                </a:lnTo>
                <a:lnTo>
                  <a:pt x="12555" y="2495"/>
                </a:lnTo>
                <a:lnTo>
                  <a:pt x="12977" y="2265"/>
                </a:lnTo>
                <a:lnTo>
                  <a:pt x="13399" y="2073"/>
                </a:lnTo>
                <a:lnTo>
                  <a:pt x="13860" y="1920"/>
                </a:lnTo>
                <a:lnTo>
                  <a:pt x="14321" y="1766"/>
                </a:lnTo>
                <a:lnTo>
                  <a:pt x="14781" y="1651"/>
                </a:lnTo>
                <a:lnTo>
                  <a:pt x="15396" y="1536"/>
                </a:lnTo>
                <a:lnTo>
                  <a:pt x="16010" y="1420"/>
                </a:lnTo>
                <a:lnTo>
                  <a:pt x="16317" y="1305"/>
                </a:lnTo>
                <a:lnTo>
                  <a:pt x="16586" y="1190"/>
                </a:lnTo>
                <a:lnTo>
                  <a:pt x="16855" y="998"/>
                </a:lnTo>
                <a:lnTo>
                  <a:pt x="17046" y="806"/>
                </a:lnTo>
                <a:lnTo>
                  <a:pt x="17200" y="614"/>
                </a:lnTo>
                <a:lnTo>
                  <a:pt x="17277" y="422"/>
                </a:lnTo>
                <a:lnTo>
                  <a:pt x="17354" y="192"/>
                </a:lnTo>
                <a:lnTo>
                  <a:pt x="1743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txBox="1">
            <a:spLocks noGrp="1"/>
          </p:cNvSpPr>
          <p:nvPr>
            <p:ph type="title" hasCustomPrompt="1"/>
          </p:nvPr>
        </p:nvSpPr>
        <p:spPr>
          <a:xfrm>
            <a:off x="1284000" y="2252550"/>
            <a:ext cx="6576000" cy="8304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4800">
                <a:solidFill>
                  <a:schemeClr val="dk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2" name="Google Shape;82;p11"/>
          <p:cNvSpPr txBox="1">
            <a:spLocks noGrp="1"/>
          </p:cNvSpPr>
          <p:nvPr>
            <p:ph type="subTitle" idx="1"/>
          </p:nvPr>
        </p:nvSpPr>
        <p:spPr>
          <a:xfrm>
            <a:off x="1284000" y="3083019"/>
            <a:ext cx="6576000" cy="4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2"/>
              </a:buClr>
              <a:buSzPts val="3000"/>
              <a:buFont typeface="Dela Gothic One"/>
              <a:buNone/>
              <a:defRPr sz="3000">
                <a:solidFill>
                  <a:schemeClr val="dk2"/>
                </a:solidFill>
                <a:latin typeface="Dela Gothic One"/>
                <a:ea typeface="Dela Gothic One"/>
                <a:cs typeface="Dela Gothic One"/>
                <a:sym typeface="Dela Gothic One"/>
              </a:defRPr>
            </a:lvl1pPr>
            <a:lvl2pPr lvl="1" algn="ctr" rtl="0">
              <a:spcBef>
                <a:spcPts val="0"/>
              </a:spcBef>
              <a:spcAft>
                <a:spcPts val="0"/>
              </a:spcAft>
              <a:buClr>
                <a:schemeClr val="dk2"/>
              </a:buClr>
              <a:buSzPts val="3000"/>
              <a:buFont typeface="Dela Gothic One"/>
              <a:buNone/>
              <a:defRPr sz="3000">
                <a:solidFill>
                  <a:schemeClr val="dk2"/>
                </a:solidFill>
                <a:latin typeface="Dela Gothic One"/>
                <a:ea typeface="Dela Gothic One"/>
                <a:cs typeface="Dela Gothic One"/>
                <a:sym typeface="Dela Gothic One"/>
              </a:defRPr>
            </a:lvl2pPr>
            <a:lvl3pPr lvl="2" algn="ctr" rtl="0">
              <a:spcBef>
                <a:spcPts val="0"/>
              </a:spcBef>
              <a:spcAft>
                <a:spcPts val="0"/>
              </a:spcAft>
              <a:buClr>
                <a:schemeClr val="dk2"/>
              </a:buClr>
              <a:buSzPts val="3000"/>
              <a:buFont typeface="Dela Gothic One"/>
              <a:buNone/>
              <a:defRPr sz="3000">
                <a:solidFill>
                  <a:schemeClr val="dk2"/>
                </a:solidFill>
                <a:latin typeface="Dela Gothic One"/>
                <a:ea typeface="Dela Gothic One"/>
                <a:cs typeface="Dela Gothic One"/>
                <a:sym typeface="Dela Gothic One"/>
              </a:defRPr>
            </a:lvl3pPr>
            <a:lvl4pPr lvl="3" algn="ctr" rtl="0">
              <a:spcBef>
                <a:spcPts val="0"/>
              </a:spcBef>
              <a:spcAft>
                <a:spcPts val="0"/>
              </a:spcAft>
              <a:buClr>
                <a:schemeClr val="dk2"/>
              </a:buClr>
              <a:buSzPts val="3000"/>
              <a:buFont typeface="Dela Gothic One"/>
              <a:buNone/>
              <a:defRPr sz="3000">
                <a:solidFill>
                  <a:schemeClr val="dk2"/>
                </a:solidFill>
                <a:latin typeface="Dela Gothic One"/>
                <a:ea typeface="Dela Gothic One"/>
                <a:cs typeface="Dela Gothic One"/>
                <a:sym typeface="Dela Gothic One"/>
              </a:defRPr>
            </a:lvl4pPr>
            <a:lvl5pPr lvl="4" algn="ctr" rtl="0">
              <a:spcBef>
                <a:spcPts val="0"/>
              </a:spcBef>
              <a:spcAft>
                <a:spcPts val="0"/>
              </a:spcAft>
              <a:buClr>
                <a:schemeClr val="dk2"/>
              </a:buClr>
              <a:buSzPts val="3000"/>
              <a:buFont typeface="Dela Gothic One"/>
              <a:buNone/>
              <a:defRPr sz="3000">
                <a:solidFill>
                  <a:schemeClr val="dk2"/>
                </a:solidFill>
                <a:latin typeface="Dela Gothic One"/>
                <a:ea typeface="Dela Gothic One"/>
                <a:cs typeface="Dela Gothic One"/>
                <a:sym typeface="Dela Gothic One"/>
              </a:defRPr>
            </a:lvl5pPr>
            <a:lvl6pPr lvl="5" algn="ctr" rtl="0">
              <a:spcBef>
                <a:spcPts val="0"/>
              </a:spcBef>
              <a:spcAft>
                <a:spcPts val="0"/>
              </a:spcAft>
              <a:buClr>
                <a:schemeClr val="dk2"/>
              </a:buClr>
              <a:buSzPts val="3000"/>
              <a:buFont typeface="Dela Gothic One"/>
              <a:buNone/>
              <a:defRPr sz="3000">
                <a:solidFill>
                  <a:schemeClr val="dk2"/>
                </a:solidFill>
                <a:latin typeface="Dela Gothic One"/>
                <a:ea typeface="Dela Gothic One"/>
                <a:cs typeface="Dela Gothic One"/>
                <a:sym typeface="Dela Gothic One"/>
              </a:defRPr>
            </a:lvl6pPr>
            <a:lvl7pPr lvl="6" algn="ctr" rtl="0">
              <a:spcBef>
                <a:spcPts val="0"/>
              </a:spcBef>
              <a:spcAft>
                <a:spcPts val="0"/>
              </a:spcAft>
              <a:buClr>
                <a:schemeClr val="dk2"/>
              </a:buClr>
              <a:buSzPts val="3000"/>
              <a:buFont typeface="Dela Gothic One"/>
              <a:buNone/>
              <a:defRPr sz="3000">
                <a:solidFill>
                  <a:schemeClr val="dk2"/>
                </a:solidFill>
                <a:latin typeface="Dela Gothic One"/>
                <a:ea typeface="Dela Gothic One"/>
                <a:cs typeface="Dela Gothic One"/>
                <a:sym typeface="Dela Gothic One"/>
              </a:defRPr>
            </a:lvl7pPr>
            <a:lvl8pPr lvl="7" algn="ctr" rtl="0">
              <a:spcBef>
                <a:spcPts val="0"/>
              </a:spcBef>
              <a:spcAft>
                <a:spcPts val="0"/>
              </a:spcAft>
              <a:buClr>
                <a:schemeClr val="dk2"/>
              </a:buClr>
              <a:buSzPts val="3000"/>
              <a:buFont typeface="Dela Gothic One"/>
              <a:buNone/>
              <a:defRPr sz="3000">
                <a:solidFill>
                  <a:schemeClr val="dk2"/>
                </a:solidFill>
                <a:latin typeface="Dela Gothic One"/>
                <a:ea typeface="Dela Gothic One"/>
                <a:cs typeface="Dela Gothic One"/>
                <a:sym typeface="Dela Gothic One"/>
              </a:defRPr>
            </a:lvl8pPr>
            <a:lvl9pPr lvl="8" algn="ctr" rtl="0">
              <a:spcBef>
                <a:spcPts val="0"/>
              </a:spcBef>
              <a:spcAft>
                <a:spcPts val="0"/>
              </a:spcAft>
              <a:buClr>
                <a:schemeClr val="dk2"/>
              </a:buClr>
              <a:buSzPts val="3000"/>
              <a:buFont typeface="Dela Gothic One"/>
              <a:buNone/>
              <a:defRPr sz="3000">
                <a:solidFill>
                  <a:schemeClr val="dk2"/>
                </a:solidFill>
                <a:latin typeface="Dela Gothic One"/>
                <a:ea typeface="Dela Gothic One"/>
                <a:cs typeface="Dela Gothic One"/>
                <a:sym typeface="Dela Gothic O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Nunito Medium"/>
              <a:buChar char="●"/>
              <a:defRPr>
                <a:solidFill>
                  <a:schemeClr val="dk2"/>
                </a:solidFill>
                <a:latin typeface="Nunito Medium"/>
                <a:ea typeface="Nunito Medium"/>
                <a:cs typeface="Nunito Medium"/>
                <a:sym typeface="Nunito Medium"/>
              </a:defRPr>
            </a:lvl1pPr>
            <a:lvl2pPr marL="914400" lvl="1" indent="-317500">
              <a:lnSpc>
                <a:spcPct val="100000"/>
              </a:lnSpc>
              <a:spcBef>
                <a:spcPts val="1600"/>
              </a:spcBef>
              <a:spcAft>
                <a:spcPts val="0"/>
              </a:spcAft>
              <a:buClr>
                <a:schemeClr val="dk2"/>
              </a:buClr>
              <a:buSzPts val="1400"/>
              <a:buFont typeface="Nunito Medium"/>
              <a:buChar char="○"/>
              <a:defRPr>
                <a:solidFill>
                  <a:schemeClr val="dk2"/>
                </a:solidFill>
                <a:latin typeface="Nunito Medium"/>
                <a:ea typeface="Nunito Medium"/>
                <a:cs typeface="Nunito Medium"/>
                <a:sym typeface="Nunito Medium"/>
              </a:defRPr>
            </a:lvl2pPr>
            <a:lvl3pPr marL="1371600" lvl="2" indent="-317500">
              <a:lnSpc>
                <a:spcPct val="100000"/>
              </a:lnSpc>
              <a:spcBef>
                <a:spcPts val="1600"/>
              </a:spcBef>
              <a:spcAft>
                <a:spcPts val="0"/>
              </a:spcAft>
              <a:buClr>
                <a:schemeClr val="dk2"/>
              </a:buClr>
              <a:buSzPts val="1400"/>
              <a:buFont typeface="Nunito Medium"/>
              <a:buChar char="■"/>
              <a:defRPr>
                <a:solidFill>
                  <a:schemeClr val="dk2"/>
                </a:solidFill>
                <a:latin typeface="Nunito Medium"/>
                <a:ea typeface="Nunito Medium"/>
                <a:cs typeface="Nunito Medium"/>
                <a:sym typeface="Nunito Medium"/>
              </a:defRPr>
            </a:lvl3pPr>
            <a:lvl4pPr marL="1828800" lvl="3" indent="-317500">
              <a:lnSpc>
                <a:spcPct val="100000"/>
              </a:lnSpc>
              <a:spcBef>
                <a:spcPts val="1600"/>
              </a:spcBef>
              <a:spcAft>
                <a:spcPts val="0"/>
              </a:spcAft>
              <a:buClr>
                <a:schemeClr val="dk2"/>
              </a:buClr>
              <a:buSzPts val="1400"/>
              <a:buFont typeface="Nunito Medium"/>
              <a:buChar char="●"/>
              <a:defRPr>
                <a:solidFill>
                  <a:schemeClr val="dk2"/>
                </a:solidFill>
                <a:latin typeface="Nunito Medium"/>
                <a:ea typeface="Nunito Medium"/>
                <a:cs typeface="Nunito Medium"/>
                <a:sym typeface="Nunito Medium"/>
              </a:defRPr>
            </a:lvl4pPr>
            <a:lvl5pPr marL="2286000" lvl="4" indent="-317500">
              <a:lnSpc>
                <a:spcPct val="100000"/>
              </a:lnSpc>
              <a:spcBef>
                <a:spcPts val="1600"/>
              </a:spcBef>
              <a:spcAft>
                <a:spcPts val="0"/>
              </a:spcAft>
              <a:buClr>
                <a:schemeClr val="dk2"/>
              </a:buClr>
              <a:buSzPts val="1400"/>
              <a:buFont typeface="Nunito Medium"/>
              <a:buChar char="○"/>
              <a:defRPr>
                <a:solidFill>
                  <a:schemeClr val="dk2"/>
                </a:solidFill>
                <a:latin typeface="Nunito Medium"/>
                <a:ea typeface="Nunito Medium"/>
                <a:cs typeface="Nunito Medium"/>
                <a:sym typeface="Nunito Medium"/>
              </a:defRPr>
            </a:lvl5pPr>
            <a:lvl6pPr marL="2743200" lvl="5" indent="-317500">
              <a:lnSpc>
                <a:spcPct val="100000"/>
              </a:lnSpc>
              <a:spcBef>
                <a:spcPts val="1600"/>
              </a:spcBef>
              <a:spcAft>
                <a:spcPts val="0"/>
              </a:spcAft>
              <a:buClr>
                <a:schemeClr val="dk2"/>
              </a:buClr>
              <a:buSzPts val="1400"/>
              <a:buFont typeface="Nunito Medium"/>
              <a:buChar char="■"/>
              <a:defRPr>
                <a:solidFill>
                  <a:schemeClr val="dk2"/>
                </a:solidFill>
                <a:latin typeface="Nunito Medium"/>
                <a:ea typeface="Nunito Medium"/>
                <a:cs typeface="Nunito Medium"/>
                <a:sym typeface="Nunito Medium"/>
              </a:defRPr>
            </a:lvl6pPr>
            <a:lvl7pPr marL="3200400" lvl="6" indent="-317500">
              <a:lnSpc>
                <a:spcPct val="100000"/>
              </a:lnSpc>
              <a:spcBef>
                <a:spcPts val="1600"/>
              </a:spcBef>
              <a:spcAft>
                <a:spcPts val="0"/>
              </a:spcAft>
              <a:buClr>
                <a:schemeClr val="dk2"/>
              </a:buClr>
              <a:buSzPts val="1400"/>
              <a:buFont typeface="Nunito Medium"/>
              <a:buChar char="●"/>
              <a:defRPr>
                <a:solidFill>
                  <a:schemeClr val="dk2"/>
                </a:solidFill>
                <a:latin typeface="Nunito Medium"/>
                <a:ea typeface="Nunito Medium"/>
                <a:cs typeface="Nunito Medium"/>
                <a:sym typeface="Nunito Medium"/>
              </a:defRPr>
            </a:lvl7pPr>
            <a:lvl8pPr marL="3657600" lvl="7" indent="-317500">
              <a:lnSpc>
                <a:spcPct val="100000"/>
              </a:lnSpc>
              <a:spcBef>
                <a:spcPts val="1600"/>
              </a:spcBef>
              <a:spcAft>
                <a:spcPts val="0"/>
              </a:spcAft>
              <a:buClr>
                <a:schemeClr val="dk2"/>
              </a:buClr>
              <a:buSzPts val="1400"/>
              <a:buFont typeface="Nunito Medium"/>
              <a:buChar char="○"/>
              <a:defRPr>
                <a:solidFill>
                  <a:schemeClr val="dk2"/>
                </a:solidFill>
                <a:latin typeface="Nunito Medium"/>
                <a:ea typeface="Nunito Medium"/>
                <a:cs typeface="Nunito Medium"/>
                <a:sym typeface="Nunito Medium"/>
              </a:defRPr>
            </a:lvl8pPr>
            <a:lvl9pPr marL="4114800" lvl="8" indent="-317500">
              <a:lnSpc>
                <a:spcPct val="100000"/>
              </a:lnSpc>
              <a:spcBef>
                <a:spcPts val="1600"/>
              </a:spcBef>
              <a:spcAft>
                <a:spcPts val="1600"/>
              </a:spcAft>
              <a:buClr>
                <a:schemeClr val="dk2"/>
              </a:buClr>
              <a:buSzPts val="1400"/>
              <a:buFont typeface="Nunito Medium"/>
              <a:buChar char="■"/>
              <a:defRPr>
                <a:solidFill>
                  <a:schemeClr val="dk2"/>
                </a:solidFill>
                <a:latin typeface="Nunito Medium"/>
                <a:ea typeface="Nunito Medium"/>
                <a:cs typeface="Nunito Medium"/>
                <a:sym typeface="Nunito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2" r:id="rId12"/>
    <p:sldLayoutId id="2147483664" r:id="rId13"/>
    <p:sldLayoutId id="2147483665" r:id="rId14"/>
    <p:sldLayoutId id="2147483667" r:id="rId15"/>
    <p:sldLayoutId id="2147483668" r:id="rId16"/>
    <p:sldLayoutId id="2147483670" r:id="rId17"/>
    <p:sldLayoutId id="2147483671" r:id="rId18"/>
    <p:sldLayoutId id="2147483672" r:id="rId19"/>
    <p:sldLayoutId id="2147483673" r:id="rId20"/>
    <p:sldLayoutId id="2147483675" r:id="rId21"/>
    <p:sldLayoutId id="2147483676" r:id="rId22"/>
    <p:sldLayoutId id="2147483680" r:id="rId23"/>
    <p:sldLayoutId id="2147483681" r:id="rId2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9"/>
          <p:cNvSpPr txBox="1">
            <a:spLocks noGrp="1"/>
          </p:cNvSpPr>
          <p:nvPr>
            <p:ph type="ctrTitle"/>
          </p:nvPr>
        </p:nvSpPr>
        <p:spPr>
          <a:xfrm>
            <a:off x="713225" y="1502938"/>
            <a:ext cx="3871200" cy="170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solidFill>
                  <a:schemeClr val="bg1"/>
                </a:solidFill>
              </a:rPr>
              <a:t>Content based </a:t>
            </a:r>
            <a:r>
              <a:rPr lang="en" sz="2800">
                <a:solidFill>
                  <a:schemeClr val="dk1"/>
                </a:solidFill>
              </a:rPr>
              <a:t>book recommendation </a:t>
            </a:r>
            <a:r>
              <a:rPr lang="en" sz="2800">
                <a:solidFill>
                  <a:schemeClr val="bg1"/>
                </a:solidFill>
              </a:rPr>
              <a:t>sytem</a:t>
            </a:r>
            <a:endParaRPr sz="2800">
              <a:solidFill>
                <a:schemeClr val="bg1"/>
              </a:solidFill>
            </a:endParaRPr>
          </a:p>
        </p:txBody>
      </p:sp>
      <p:grpSp>
        <p:nvGrpSpPr>
          <p:cNvPr id="343" name="Google Shape;343;p39"/>
          <p:cNvGrpSpPr/>
          <p:nvPr/>
        </p:nvGrpSpPr>
        <p:grpSpPr>
          <a:xfrm rot="-1934362" flipH="1">
            <a:off x="1688954" y="372100"/>
            <a:ext cx="711776" cy="880898"/>
            <a:chOff x="9953876" y="246845"/>
            <a:chExt cx="896158" cy="1109091"/>
          </a:xfrm>
        </p:grpSpPr>
        <p:sp>
          <p:nvSpPr>
            <p:cNvPr id="344" name="Google Shape;344;p39"/>
            <p:cNvSpPr/>
            <p:nvPr/>
          </p:nvSpPr>
          <p:spPr>
            <a:xfrm>
              <a:off x="9958568" y="813059"/>
              <a:ext cx="290208" cy="299532"/>
            </a:xfrm>
            <a:custGeom>
              <a:avLst/>
              <a:gdLst/>
              <a:ahLst/>
              <a:cxnLst/>
              <a:rect l="l" t="t" r="r" b="b"/>
              <a:pathLst>
                <a:path w="4762" h="4915" extrusionOk="0">
                  <a:moveTo>
                    <a:pt x="4761" y="0"/>
                  </a:moveTo>
                  <a:lnTo>
                    <a:pt x="4301" y="269"/>
                  </a:lnTo>
                  <a:lnTo>
                    <a:pt x="3763" y="653"/>
                  </a:lnTo>
                  <a:lnTo>
                    <a:pt x="3110" y="1152"/>
                  </a:lnTo>
                  <a:lnTo>
                    <a:pt x="2381" y="1766"/>
                  </a:lnTo>
                  <a:lnTo>
                    <a:pt x="1575" y="2534"/>
                  </a:lnTo>
                  <a:lnTo>
                    <a:pt x="1152" y="2957"/>
                  </a:lnTo>
                  <a:lnTo>
                    <a:pt x="769" y="3417"/>
                  </a:lnTo>
                  <a:lnTo>
                    <a:pt x="385" y="3878"/>
                  </a:lnTo>
                  <a:lnTo>
                    <a:pt x="1" y="4415"/>
                  </a:lnTo>
                  <a:lnTo>
                    <a:pt x="1152" y="4915"/>
                  </a:lnTo>
                  <a:lnTo>
                    <a:pt x="4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9"/>
            <p:cNvSpPr/>
            <p:nvPr/>
          </p:nvSpPr>
          <p:spPr>
            <a:xfrm>
              <a:off x="9965577" y="813059"/>
              <a:ext cx="397833" cy="442260"/>
            </a:xfrm>
            <a:custGeom>
              <a:avLst/>
              <a:gdLst/>
              <a:ahLst/>
              <a:cxnLst/>
              <a:rect l="l" t="t" r="r" b="b"/>
              <a:pathLst>
                <a:path w="6528" h="7257" extrusionOk="0">
                  <a:moveTo>
                    <a:pt x="4646" y="0"/>
                  </a:moveTo>
                  <a:lnTo>
                    <a:pt x="4070" y="538"/>
                  </a:lnTo>
                  <a:lnTo>
                    <a:pt x="2727" y="1958"/>
                  </a:lnTo>
                  <a:lnTo>
                    <a:pt x="1959" y="2803"/>
                  </a:lnTo>
                  <a:lnTo>
                    <a:pt x="1191" y="3724"/>
                  </a:lnTo>
                  <a:lnTo>
                    <a:pt x="500" y="4607"/>
                  </a:lnTo>
                  <a:lnTo>
                    <a:pt x="231" y="5030"/>
                  </a:lnTo>
                  <a:lnTo>
                    <a:pt x="1" y="5414"/>
                  </a:lnTo>
                  <a:lnTo>
                    <a:pt x="5568" y="7256"/>
                  </a:lnTo>
                  <a:lnTo>
                    <a:pt x="6527" y="807"/>
                  </a:lnTo>
                  <a:lnTo>
                    <a:pt x="4953" y="116"/>
                  </a:lnTo>
                  <a:lnTo>
                    <a:pt x="46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9"/>
            <p:cNvSpPr/>
            <p:nvPr/>
          </p:nvSpPr>
          <p:spPr>
            <a:xfrm>
              <a:off x="10248715" y="735846"/>
              <a:ext cx="100677" cy="93669"/>
            </a:xfrm>
            <a:custGeom>
              <a:avLst/>
              <a:gdLst/>
              <a:ahLst/>
              <a:cxnLst/>
              <a:rect l="l" t="t" r="r" b="b"/>
              <a:pathLst>
                <a:path w="1652" h="1537" extrusionOk="0">
                  <a:moveTo>
                    <a:pt x="538" y="1"/>
                  </a:moveTo>
                  <a:lnTo>
                    <a:pt x="576" y="77"/>
                  </a:lnTo>
                  <a:lnTo>
                    <a:pt x="615" y="231"/>
                  </a:lnTo>
                  <a:lnTo>
                    <a:pt x="653" y="461"/>
                  </a:lnTo>
                  <a:lnTo>
                    <a:pt x="615" y="615"/>
                  </a:lnTo>
                  <a:lnTo>
                    <a:pt x="576" y="768"/>
                  </a:lnTo>
                  <a:lnTo>
                    <a:pt x="499" y="884"/>
                  </a:lnTo>
                  <a:lnTo>
                    <a:pt x="423" y="999"/>
                  </a:lnTo>
                  <a:lnTo>
                    <a:pt x="231" y="1152"/>
                  </a:lnTo>
                  <a:lnTo>
                    <a:pt x="77" y="1229"/>
                  </a:lnTo>
                  <a:lnTo>
                    <a:pt x="0" y="1267"/>
                  </a:lnTo>
                  <a:lnTo>
                    <a:pt x="307" y="1383"/>
                  </a:lnTo>
                  <a:lnTo>
                    <a:pt x="499" y="1459"/>
                  </a:lnTo>
                  <a:lnTo>
                    <a:pt x="883" y="1536"/>
                  </a:lnTo>
                  <a:lnTo>
                    <a:pt x="1344" y="1536"/>
                  </a:lnTo>
                  <a:lnTo>
                    <a:pt x="1498" y="1459"/>
                  </a:lnTo>
                  <a:lnTo>
                    <a:pt x="1574" y="1383"/>
                  </a:lnTo>
                  <a:lnTo>
                    <a:pt x="1651" y="1306"/>
                  </a:lnTo>
                  <a:lnTo>
                    <a:pt x="1651" y="1229"/>
                  </a:lnTo>
                  <a:lnTo>
                    <a:pt x="1651" y="1114"/>
                  </a:lnTo>
                  <a:lnTo>
                    <a:pt x="1613" y="922"/>
                  </a:lnTo>
                  <a:lnTo>
                    <a:pt x="1498" y="730"/>
                  </a:lnTo>
                  <a:lnTo>
                    <a:pt x="1344" y="538"/>
                  </a:lnTo>
                  <a:lnTo>
                    <a:pt x="998" y="269"/>
                  </a:lnTo>
                  <a:lnTo>
                    <a:pt x="845" y="116"/>
                  </a:lnTo>
                  <a:lnTo>
                    <a:pt x="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9"/>
            <p:cNvSpPr/>
            <p:nvPr/>
          </p:nvSpPr>
          <p:spPr>
            <a:xfrm>
              <a:off x="10262731" y="340452"/>
              <a:ext cx="93669" cy="395456"/>
            </a:xfrm>
            <a:custGeom>
              <a:avLst/>
              <a:gdLst/>
              <a:ahLst/>
              <a:cxnLst/>
              <a:rect l="l" t="t" r="r" b="b"/>
              <a:pathLst>
                <a:path w="1537" h="6489" extrusionOk="0">
                  <a:moveTo>
                    <a:pt x="346" y="0"/>
                  </a:moveTo>
                  <a:lnTo>
                    <a:pt x="231" y="615"/>
                  </a:lnTo>
                  <a:lnTo>
                    <a:pt x="154" y="1229"/>
                  </a:lnTo>
                  <a:lnTo>
                    <a:pt x="77" y="1843"/>
                  </a:lnTo>
                  <a:lnTo>
                    <a:pt x="39" y="2419"/>
                  </a:lnTo>
                  <a:lnTo>
                    <a:pt x="1" y="3532"/>
                  </a:lnTo>
                  <a:lnTo>
                    <a:pt x="77" y="4492"/>
                  </a:lnTo>
                  <a:lnTo>
                    <a:pt x="154" y="5298"/>
                  </a:lnTo>
                  <a:lnTo>
                    <a:pt x="231" y="5951"/>
                  </a:lnTo>
                  <a:lnTo>
                    <a:pt x="308" y="6489"/>
                  </a:lnTo>
                  <a:lnTo>
                    <a:pt x="1536" y="499"/>
                  </a:lnTo>
                  <a:lnTo>
                    <a:pt x="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9"/>
            <p:cNvSpPr/>
            <p:nvPr/>
          </p:nvSpPr>
          <p:spPr>
            <a:xfrm>
              <a:off x="10281441" y="303034"/>
              <a:ext cx="365046" cy="481994"/>
            </a:xfrm>
            <a:custGeom>
              <a:avLst/>
              <a:gdLst/>
              <a:ahLst/>
              <a:cxnLst/>
              <a:rect l="l" t="t" r="r" b="b"/>
              <a:pathLst>
                <a:path w="5990" h="7909" extrusionOk="0">
                  <a:moveTo>
                    <a:pt x="884" y="0"/>
                  </a:moveTo>
                  <a:lnTo>
                    <a:pt x="730" y="422"/>
                  </a:lnTo>
                  <a:lnTo>
                    <a:pt x="615" y="921"/>
                  </a:lnTo>
                  <a:lnTo>
                    <a:pt x="423" y="2035"/>
                  </a:lnTo>
                  <a:lnTo>
                    <a:pt x="270" y="3187"/>
                  </a:lnTo>
                  <a:lnTo>
                    <a:pt x="154" y="4377"/>
                  </a:lnTo>
                  <a:lnTo>
                    <a:pt x="39" y="6296"/>
                  </a:lnTo>
                  <a:lnTo>
                    <a:pt x="1" y="7103"/>
                  </a:lnTo>
                  <a:lnTo>
                    <a:pt x="308" y="7218"/>
                  </a:lnTo>
                  <a:lnTo>
                    <a:pt x="1882" y="7909"/>
                  </a:lnTo>
                  <a:lnTo>
                    <a:pt x="5990" y="2879"/>
                  </a:lnTo>
                  <a:lnTo>
                    <a:pt x="8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9"/>
            <p:cNvSpPr/>
            <p:nvPr/>
          </p:nvSpPr>
          <p:spPr>
            <a:xfrm>
              <a:off x="10267424" y="742854"/>
              <a:ext cx="559269" cy="30190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9"/>
            <p:cNvSpPr/>
            <p:nvPr/>
          </p:nvSpPr>
          <p:spPr>
            <a:xfrm>
              <a:off x="10300150" y="246845"/>
              <a:ext cx="549884" cy="716013"/>
            </a:xfrm>
            <a:custGeom>
              <a:avLst/>
              <a:gdLst/>
              <a:ahLst/>
              <a:cxnLst/>
              <a:rect l="l" t="t" r="r" b="b"/>
              <a:pathLst>
                <a:path w="9023" h="11749" extrusionOk="0">
                  <a:moveTo>
                    <a:pt x="1498" y="1"/>
                  </a:moveTo>
                  <a:lnTo>
                    <a:pt x="1" y="8140"/>
                  </a:lnTo>
                  <a:lnTo>
                    <a:pt x="8217" y="11749"/>
                  </a:lnTo>
                  <a:lnTo>
                    <a:pt x="9023" y="5030"/>
                  </a:lnTo>
                  <a:lnTo>
                    <a:pt x="14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9"/>
            <p:cNvSpPr/>
            <p:nvPr/>
          </p:nvSpPr>
          <p:spPr>
            <a:xfrm>
              <a:off x="9960945" y="820068"/>
              <a:ext cx="807244" cy="535867"/>
            </a:xfrm>
            <a:custGeom>
              <a:avLst/>
              <a:gdLst/>
              <a:ahLst/>
              <a:cxnLst/>
              <a:rect l="l" t="t" r="r" b="b"/>
              <a:pathLst>
                <a:path w="13246" h="8793" extrusionOk="0">
                  <a:moveTo>
                    <a:pt x="5029" y="1"/>
                  </a:moveTo>
                  <a:lnTo>
                    <a:pt x="0" y="6604"/>
                  </a:lnTo>
                  <a:lnTo>
                    <a:pt x="8830" y="8792"/>
                  </a:lnTo>
                  <a:lnTo>
                    <a:pt x="13245" y="3609"/>
                  </a:lnTo>
                  <a:lnTo>
                    <a:pt x="50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9"/>
            <p:cNvSpPr/>
            <p:nvPr/>
          </p:nvSpPr>
          <p:spPr>
            <a:xfrm>
              <a:off x="10281441" y="246845"/>
              <a:ext cx="110062" cy="496072"/>
            </a:xfrm>
            <a:custGeom>
              <a:avLst/>
              <a:gdLst/>
              <a:ahLst/>
              <a:cxnLst/>
              <a:rect l="l" t="t" r="r" b="b"/>
              <a:pathLst>
                <a:path w="1806" h="8140" extrusionOk="0">
                  <a:moveTo>
                    <a:pt x="1805" y="1"/>
                  </a:moveTo>
                  <a:lnTo>
                    <a:pt x="1498" y="116"/>
                  </a:lnTo>
                  <a:lnTo>
                    <a:pt x="1" y="8025"/>
                  </a:lnTo>
                  <a:lnTo>
                    <a:pt x="308" y="8140"/>
                  </a:lnTo>
                  <a:lnTo>
                    <a:pt x="1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9"/>
            <p:cNvSpPr/>
            <p:nvPr/>
          </p:nvSpPr>
          <p:spPr>
            <a:xfrm>
              <a:off x="9953876" y="813059"/>
              <a:ext cx="313610" cy="409473"/>
            </a:xfrm>
            <a:custGeom>
              <a:avLst/>
              <a:gdLst/>
              <a:ahLst/>
              <a:cxnLst/>
              <a:rect l="l" t="t" r="r" b="b"/>
              <a:pathLst>
                <a:path w="5146" h="6719" extrusionOk="0">
                  <a:moveTo>
                    <a:pt x="4838" y="0"/>
                  </a:moveTo>
                  <a:lnTo>
                    <a:pt x="1" y="6450"/>
                  </a:lnTo>
                  <a:lnTo>
                    <a:pt x="116" y="6719"/>
                  </a:lnTo>
                  <a:lnTo>
                    <a:pt x="5145" y="116"/>
                  </a:lnTo>
                  <a:lnTo>
                    <a:pt x="4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9"/>
            <p:cNvSpPr/>
            <p:nvPr/>
          </p:nvSpPr>
          <p:spPr>
            <a:xfrm>
              <a:off x="10384433" y="354469"/>
              <a:ext cx="177830" cy="407157"/>
            </a:xfrm>
            <a:custGeom>
              <a:avLst/>
              <a:gdLst/>
              <a:ahLst/>
              <a:cxnLst/>
              <a:rect l="l" t="t" r="r" b="b"/>
              <a:pathLst>
                <a:path w="2918" h="6681" extrusionOk="0">
                  <a:moveTo>
                    <a:pt x="1075" y="1"/>
                  </a:moveTo>
                  <a:lnTo>
                    <a:pt x="0" y="5798"/>
                  </a:lnTo>
                  <a:lnTo>
                    <a:pt x="2035" y="6681"/>
                  </a:lnTo>
                  <a:lnTo>
                    <a:pt x="2918" y="1191"/>
                  </a:lnTo>
                  <a:lnTo>
                    <a:pt x="1075"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9"/>
            <p:cNvSpPr/>
            <p:nvPr/>
          </p:nvSpPr>
          <p:spPr>
            <a:xfrm>
              <a:off x="10268712" y="742854"/>
              <a:ext cx="559269" cy="30190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39"/>
          <p:cNvGrpSpPr/>
          <p:nvPr/>
        </p:nvGrpSpPr>
        <p:grpSpPr>
          <a:xfrm rot="-890530">
            <a:off x="1922172" y="4064474"/>
            <a:ext cx="1007040" cy="731705"/>
            <a:chOff x="4398070" y="2734050"/>
            <a:chExt cx="729114" cy="529757"/>
          </a:xfrm>
        </p:grpSpPr>
        <p:sp>
          <p:nvSpPr>
            <p:cNvPr id="357" name="Google Shape;357;p39"/>
            <p:cNvSpPr/>
            <p:nvPr/>
          </p:nvSpPr>
          <p:spPr>
            <a:xfrm>
              <a:off x="4411063" y="2979399"/>
              <a:ext cx="45539" cy="107288"/>
            </a:xfrm>
            <a:custGeom>
              <a:avLst/>
              <a:gdLst/>
              <a:ahLst/>
              <a:cxnLst/>
              <a:rect l="l" t="t" r="r" b="b"/>
              <a:pathLst>
                <a:path w="1076" h="2535" extrusionOk="0">
                  <a:moveTo>
                    <a:pt x="269" y="1"/>
                  </a:moveTo>
                  <a:lnTo>
                    <a:pt x="154" y="39"/>
                  </a:lnTo>
                  <a:lnTo>
                    <a:pt x="116" y="193"/>
                  </a:lnTo>
                  <a:lnTo>
                    <a:pt x="77" y="423"/>
                  </a:lnTo>
                  <a:lnTo>
                    <a:pt x="1" y="692"/>
                  </a:lnTo>
                  <a:lnTo>
                    <a:pt x="1" y="999"/>
                  </a:lnTo>
                  <a:lnTo>
                    <a:pt x="1" y="1383"/>
                  </a:lnTo>
                  <a:lnTo>
                    <a:pt x="77" y="1575"/>
                  </a:lnTo>
                  <a:lnTo>
                    <a:pt x="116" y="1767"/>
                  </a:lnTo>
                  <a:lnTo>
                    <a:pt x="154" y="1959"/>
                  </a:lnTo>
                  <a:lnTo>
                    <a:pt x="269" y="2189"/>
                  </a:lnTo>
                  <a:lnTo>
                    <a:pt x="653" y="2534"/>
                  </a:lnTo>
                  <a:lnTo>
                    <a:pt x="1076" y="1882"/>
                  </a:lnTo>
                  <a:lnTo>
                    <a:pt x="845" y="269"/>
                  </a:lnTo>
                  <a:lnTo>
                    <a:pt x="768" y="231"/>
                  </a:lnTo>
                  <a:lnTo>
                    <a:pt x="615" y="116"/>
                  </a:lnTo>
                  <a:lnTo>
                    <a:pt x="500" y="77"/>
                  </a:lnTo>
                  <a:lnTo>
                    <a:pt x="385" y="39"/>
                  </a:lnTo>
                  <a:lnTo>
                    <a:pt x="2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9"/>
            <p:cNvSpPr/>
            <p:nvPr/>
          </p:nvSpPr>
          <p:spPr>
            <a:xfrm>
              <a:off x="4425707" y="2982658"/>
              <a:ext cx="698702" cy="260029"/>
            </a:xfrm>
            <a:custGeom>
              <a:avLst/>
              <a:gdLst/>
              <a:ahLst/>
              <a:cxnLst/>
              <a:rect l="l" t="t" r="r" b="b"/>
              <a:pathLst>
                <a:path w="16509" h="6144" extrusionOk="0">
                  <a:moveTo>
                    <a:pt x="15510" y="0"/>
                  </a:moveTo>
                  <a:lnTo>
                    <a:pt x="346" y="1843"/>
                  </a:lnTo>
                  <a:lnTo>
                    <a:pt x="0" y="1958"/>
                  </a:lnTo>
                  <a:lnTo>
                    <a:pt x="7064" y="6143"/>
                  </a:lnTo>
                  <a:lnTo>
                    <a:pt x="16509" y="691"/>
                  </a:lnTo>
                  <a:lnTo>
                    <a:pt x="155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9"/>
            <p:cNvSpPr/>
            <p:nvPr/>
          </p:nvSpPr>
          <p:spPr>
            <a:xfrm>
              <a:off x="4445500" y="2748650"/>
              <a:ext cx="678890" cy="393341"/>
            </a:xfrm>
            <a:custGeom>
              <a:avLst/>
              <a:gdLst/>
              <a:ahLst/>
              <a:cxnLst/>
              <a:rect l="l" t="t" r="r" b="b"/>
              <a:pathLst>
                <a:path w="15972" h="9254" extrusionOk="0">
                  <a:moveTo>
                    <a:pt x="9407" y="1"/>
                  </a:moveTo>
                  <a:lnTo>
                    <a:pt x="1" y="5453"/>
                  </a:lnTo>
                  <a:lnTo>
                    <a:pt x="6604" y="9253"/>
                  </a:lnTo>
                  <a:lnTo>
                    <a:pt x="15972" y="3802"/>
                  </a:lnTo>
                  <a:lnTo>
                    <a:pt x="94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9"/>
            <p:cNvSpPr/>
            <p:nvPr/>
          </p:nvSpPr>
          <p:spPr>
            <a:xfrm>
              <a:off x="4727939" y="2909523"/>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9"/>
            <p:cNvSpPr/>
            <p:nvPr/>
          </p:nvSpPr>
          <p:spPr>
            <a:xfrm>
              <a:off x="4414325" y="2734050"/>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9"/>
            <p:cNvSpPr/>
            <p:nvPr/>
          </p:nvSpPr>
          <p:spPr>
            <a:xfrm>
              <a:off x="4398070" y="2964797"/>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9"/>
            <p:cNvSpPr/>
            <p:nvPr/>
          </p:nvSpPr>
          <p:spPr>
            <a:xfrm>
              <a:off x="4435441" y="2742176"/>
              <a:ext cx="411121" cy="237260"/>
            </a:xfrm>
            <a:custGeom>
              <a:avLst/>
              <a:gdLst/>
              <a:ahLst/>
              <a:cxnLst/>
              <a:rect l="l" t="t" r="r" b="b"/>
              <a:pathLst>
                <a:path w="9714" h="5606" extrusionOk="0">
                  <a:moveTo>
                    <a:pt x="9368" y="0"/>
                  </a:moveTo>
                  <a:lnTo>
                    <a:pt x="0" y="5375"/>
                  </a:lnTo>
                  <a:lnTo>
                    <a:pt x="39" y="5490"/>
                  </a:lnTo>
                  <a:lnTo>
                    <a:pt x="77" y="5567"/>
                  </a:lnTo>
                  <a:lnTo>
                    <a:pt x="116" y="5606"/>
                  </a:lnTo>
                  <a:lnTo>
                    <a:pt x="308" y="5606"/>
                  </a:lnTo>
                  <a:lnTo>
                    <a:pt x="9714" y="154"/>
                  </a:lnTo>
                  <a:lnTo>
                    <a:pt x="9522" y="154"/>
                  </a:lnTo>
                  <a:lnTo>
                    <a:pt x="9445" y="116"/>
                  </a:lnTo>
                  <a:lnTo>
                    <a:pt x="9406" y="77"/>
                  </a:lnTo>
                  <a:lnTo>
                    <a:pt x="93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9"/>
            <p:cNvSpPr/>
            <p:nvPr/>
          </p:nvSpPr>
          <p:spPr>
            <a:xfrm>
              <a:off x="4440309" y="2953412"/>
              <a:ext cx="653248" cy="274631"/>
            </a:xfrm>
            <a:custGeom>
              <a:avLst/>
              <a:gdLst/>
              <a:ahLst/>
              <a:cxnLst/>
              <a:rect l="l" t="t" r="r" b="b"/>
              <a:pathLst>
                <a:path w="15435" h="6489" extrusionOk="0">
                  <a:moveTo>
                    <a:pt x="15165" y="0"/>
                  </a:moveTo>
                  <a:lnTo>
                    <a:pt x="6796" y="4876"/>
                  </a:lnTo>
                  <a:lnTo>
                    <a:pt x="1" y="960"/>
                  </a:lnTo>
                  <a:lnTo>
                    <a:pt x="1" y="2534"/>
                  </a:lnTo>
                  <a:lnTo>
                    <a:pt x="6758" y="6489"/>
                  </a:lnTo>
                  <a:lnTo>
                    <a:pt x="15434" y="1421"/>
                  </a:lnTo>
                  <a:lnTo>
                    <a:pt x="15396" y="1306"/>
                  </a:lnTo>
                  <a:lnTo>
                    <a:pt x="15357" y="1229"/>
                  </a:lnTo>
                  <a:lnTo>
                    <a:pt x="15242" y="998"/>
                  </a:lnTo>
                  <a:lnTo>
                    <a:pt x="15204" y="768"/>
                  </a:lnTo>
                  <a:lnTo>
                    <a:pt x="15165" y="538"/>
                  </a:lnTo>
                  <a:lnTo>
                    <a:pt x="15165" y="154"/>
                  </a:lnTo>
                  <a:lnTo>
                    <a:pt x="151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9"/>
            <p:cNvSpPr/>
            <p:nvPr/>
          </p:nvSpPr>
          <p:spPr>
            <a:xfrm>
              <a:off x="4714900" y="2946800"/>
              <a:ext cx="387785" cy="281249"/>
            </a:xfrm>
            <a:custGeom>
              <a:avLst/>
              <a:gdLst/>
              <a:ahLst/>
              <a:cxnLst/>
              <a:rect l="l" t="t" r="r" b="b"/>
              <a:pathLst>
                <a:path w="8947" h="6489" extrusionOk="0">
                  <a:moveTo>
                    <a:pt x="8677" y="0"/>
                  </a:moveTo>
                  <a:lnTo>
                    <a:pt x="308" y="4876"/>
                  </a:lnTo>
                  <a:lnTo>
                    <a:pt x="116" y="4761"/>
                  </a:lnTo>
                  <a:lnTo>
                    <a:pt x="39" y="4991"/>
                  </a:lnTo>
                  <a:lnTo>
                    <a:pt x="1" y="5145"/>
                  </a:lnTo>
                  <a:lnTo>
                    <a:pt x="1" y="5337"/>
                  </a:lnTo>
                  <a:lnTo>
                    <a:pt x="1" y="5490"/>
                  </a:lnTo>
                  <a:lnTo>
                    <a:pt x="1" y="5797"/>
                  </a:lnTo>
                  <a:lnTo>
                    <a:pt x="39" y="6028"/>
                  </a:lnTo>
                  <a:lnTo>
                    <a:pt x="154" y="6220"/>
                  </a:lnTo>
                  <a:lnTo>
                    <a:pt x="193" y="6335"/>
                  </a:lnTo>
                  <a:lnTo>
                    <a:pt x="270" y="6489"/>
                  </a:lnTo>
                  <a:lnTo>
                    <a:pt x="8946" y="1421"/>
                  </a:lnTo>
                  <a:lnTo>
                    <a:pt x="8908" y="1306"/>
                  </a:lnTo>
                  <a:lnTo>
                    <a:pt x="8869" y="1229"/>
                  </a:lnTo>
                  <a:lnTo>
                    <a:pt x="8754" y="998"/>
                  </a:lnTo>
                  <a:lnTo>
                    <a:pt x="8716" y="768"/>
                  </a:lnTo>
                  <a:lnTo>
                    <a:pt x="8677" y="538"/>
                  </a:lnTo>
                  <a:lnTo>
                    <a:pt x="8677" y="154"/>
                  </a:lnTo>
                  <a:lnTo>
                    <a:pt x="86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9"/>
            <p:cNvSpPr/>
            <p:nvPr/>
          </p:nvSpPr>
          <p:spPr>
            <a:xfrm>
              <a:off x="4749058" y="2810401"/>
              <a:ext cx="240519" cy="139791"/>
            </a:xfrm>
            <a:custGeom>
              <a:avLst/>
              <a:gdLst/>
              <a:ahLst/>
              <a:cxnLst/>
              <a:rect l="l" t="t" r="r" b="b"/>
              <a:pathLst>
                <a:path w="5683" h="3303" extrusionOk="0">
                  <a:moveTo>
                    <a:pt x="1920" y="1"/>
                  </a:moveTo>
                  <a:lnTo>
                    <a:pt x="0" y="1076"/>
                  </a:lnTo>
                  <a:lnTo>
                    <a:pt x="3801" y="3303"/>
                  </a:lnTo>
                  <a:lnTo>
                    <a:pt x="5682" y="2228"/>
                  </a:lnTo>
                  <a:lnTo>
                    <a:pt x="192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9"/>
            <p:cNvSpPr/>
            <p:nvPr/>
          </p:nvSpPr>
          <p:spPr>
            <a:xfrm>
              <a:off x="4710036" y="2860766"/>
              <a:ext cx="191763" cy="110546"/>
            </a:xfrm>
            <a:custGeom>
              <a:avLst/>
              <a:gdLst/>
              <a:ahLst/>
              <a:cxnLst/>
              <a:rect l="l" t="t" r="r" b="b"/>
              <a:pathLst>
                <a:path w="4531" h="2612" extrusionOk="0">
                  <a:moveTo>
                    <a:pt x="730" y="1"/>
                  </a:moveTo>
                  <a:lnTo>
                    <a:pt x="1" y="423"/>
                  </a:lnTo>
                  <a:lnTo>
                    <a:pt x="3801" y="2612"/>
                  </a:lnTo>
                  <a:lnTo>
                    <a:pt x="4531" y="2228"/>
                  </a:lnTo>
                  <a:lnTo>
                    <a:pt x="73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9"/>
            <p:cNvSpPr/>
            <p:nvPr/>
          </p:nvSpPr>
          <p:spPr>
            <a:xfrm>
              <a:off x="4724680" y="3011903"/>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9"/>
            <p:cNvSpPr/>
            <p:nvPr/>
          </p:nvSpPr>
          <p:spPr>
            <a:xfrm>
              <a:off x="4467946" y="3041149"/>
              <a:ext cx="185246" cy="108896"/>
            </a:xfrm>
            <a:custGeom>
              <a:avLst/>
              <a:gdLst/>
              <a:ahLst/>
              <a:cxnLst/>
              <a:rect l="l" t="t" r="r" b="b"/>
              <a:pathLst>
                <a:path w="4377" h="2573" extrusionOk="0">
                  <a:moveTo>
                    <a:pt x="0" y="0"/>
                  </a:moveTo>
                  <a:lnTo>
                    <a:pt x="1075" y="692"/>
                  </a:lnTo>
                  <a:lnTo>
                    <a:pt x="2150" y="1344"/>
                  </a:lnTo>
                  <a:lnTo>
                    <a:pt x="3264" y="1958"/>
                  </a:lnTo>
                  <a:lnTo>
                    <a:pt x="4377" y="2573"/>
                  </a:lnTo>
                  <a:lnTo>
                    <a:pt x="4377" y="2573"/>
                  </a:lnTo>
                  <a:lnTo>
                    <a:pt x="3302" y="1920"/>
                  </a:lnTo>
                  <a:lnTo>
                    <a:pt x="2227" y="1267"/>
                  </a:lnTo>
                  <a:lnTo>
                    <a:pt x="1114" y="615"/>
                  </a:lnTo>
                  <a:lnTo>
                    <a:pt x="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p:cNvSpPr/>
            <p:nvPr/>
          </p:nvSpPr>
          <p:spPr>
            <a:xfrm>
              <a:off x="4557291" y="3111025"/>
              <a:ext cx="117064" cy="66658"/>
            </a:xfrm>
            <a:custGeom>
              <a:avLst/>
              <a:gdLst/>
              <a:ahLst/>
              <a:cxnLst/>
              <a:rect l="l" t="t" r="r" b="b"/>
              <a:pathLst>
                <a:path w="2766" h="1575" extrusionOk="0">
                  <a:moveTo>
                    <a:pt x="1" y="0"/>
                  </a:moveTo>
                  <a:lnTo>
                    <a:pt x="692" y="423"/>
                  </a:lnTo>
                  <a:lnTo>
                    <a:pt x="1383" y="845"/>
                  </a:lnTo>
                  <a:lnTo>
                    <a:pt x="2036" y="1190"/>
                  </a:lnTo>
                  <a:lnTo>
                    <a:pt x="2765" y="1574"/>
                  </a:lnTo>
                  <a:lnTo>
                    <a:pt x="2112" y="1152"/>
                  </a:lnTo>
                  <a:lnTo>
                    <a:pt x="1421" y="730"/>
                  </a:lnTo>
                  <a:lnTo>
                    <a:pt x="730" y="346"/>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p:cNvSpPr/>
            <p:nvPr/>
          </p:nvSpPr>
          <p:spPr>
            <a:xfrm>
              <a:off x="4766919" y="3028155"/>
              <a:ext cx="258379" cy="149525"/>
            </a:xfrm>
            <a:custGeom>
              <a:avLst/>
              <a:gdLst/>
              <a:ahLst/>
              <a:cxnLst/>
              <a:rect l="l" t="t" r="r" b="b"/>
              <a:pathLst>
                <a:path w="6105" h="3533" extrusionOk="0">
                  <a:moveTo>
                    <a:pt x="6105" y="0"/>
                  </a:moveTo>
                  <a:lnTo>
                    <a:pt x="4531" y="845"/>
                  </a:lnTo>
                  <a:lnTo>
                    <a:pt x="3033" y="1728"/>
                  </a:lnTo>
                  <a:lnTo>
                    <a:pt x="1498" y="2611"/>
                  </a:lnTo>
                  <a:lnTo>
                    <a:pt x="0" y="3532"/>
                  </a:lnTo>
                  <a:lnTo>
                    <a:pt x="1536" y="2688"/>
                  </a:lnTo>
                  <a:lnTo>
                    <a:pt x="3072" y="1805"/>
                  </a:lnTo>
                  <a:lnTo>
                    <a:pt x="4607" y="922"/>
                  </a:lnTo>
                  <a:lnTo>
                    <a:pt x="610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9"/>
            <p:cNvSpPr/>
            <p:nvPr/>
          </p:nvSpPr>
          <p:spPr>
            <a:xfrm>
              <a:off x="4996016" y="2989133"/>
              <a:ext cx="74784" cy="42322"/>
            </a:xfrm>
            <a:custGeom>
              <a:avLst/>
              <a:gdLst/>
              <a:ahLst/>
              <a:cxnLst/>
              <a:rect l="l" t="t" r="r" b="b"/>
              <a:pathLst>
                <a:path w="1767" h="1000" extrusionOk="0">
                  <a:moveTo>
                    <a:pt x="1767" y="1"/>
                  </a:moveTo>
                  <a:lnTo>
                    <a:pt x="1306" y="193"/>
                  </a:lnTo>
                  <a:lnTo>
                    <a:pt x="845" y="462"/>
                  </a:lnTo>
                  <a:lnTo>
                    <a:pt x="423" y="730"/>
                  </a:lnTo>
                  <a:lnTo>
                    <a:pt x="1" y="999"/>
                  </a:lnTo>
                  <a:lnTo>
                    <a:pt x="1" y="999"/>
                  </a:lnTo>
                  <a:lnTo>
                    <a:pt x="461" y="769"/>
                  </a:lnTo>
                  <a:lnTo>
                    <a:pt x="884" y="538"/>
                  </a:lnTo>
                  <a:lnTo>
                    <a:pt x="1344" y="270"/>
                  </a:lnTo>
                  <a:lnTo>
                    <a:pt x="1767"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9"/>
            <p:cNvSpPr/>
            <p:nvPr/>
          </p:nvSpPr>
          <p:spPr>
            <a:xfrm>
              <a:off x="4398264" y="2964797"/>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9"/>
            <p:cNvSpPr/>
            <p:nvPr/>
          </p:nvSpPr>
          <p:spPr>
            <a:xfrm>
              <a:off x="4727448" y="3011903"/>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9"/>
            <p:cNvSpPr/>
            <p:nvPr/>
          </p:nvSpPr>
          <p:spPr>
            <a:xfrm>
              <a:off x="4416552" y="2734050"/>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p:cNvSpPr/>
            <p:nvPr/>
          </p:nvSpPr>
          <p:spPr>
            <a:xfrm>
              <a:off x="4727448" y="2909523"/>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39"/>
          <p:cNvGrpSpPr/>
          <p:nvPr/>
        </p:nvGrpSpPr>
        <p:grpSpPr>
          <a:xfrm rot="-3025289">
            <a:off x="7609850" y="524741"/>
            <a:ext cx="867626" cy="631806"/>
            <a:chOff x="3097732" y="3419175"/>
            <a:chExt cx="727745" cy="529944"/>
          </a:xfrm>
        </p:grpSpPr>
        <p:sp>
          <p:nvSpPr>
            <p:cNvPr id="378" name="Google Shape;378;p39"/>
            <p:cNvSpPr/>
            <p:nvPr/>
          </p:nvSpPr>
          <p:spPr>
            <a:xfrm>
              <a:off x="3110726" y="3664524"/>
              <a:ext cx="45539" cy="107288"/>
            </a:xfrm>
            <a:custGeom>
              <a:avLst/>
              <a:gdLst/>
              <a:ahLst/>
              <a:cxnLst/>
              <a:rect l="l" t="t" r="r" b="b"/>
              <a:pathLst>
                <a:path w="1076" h="2535" extrusionOk="0">
                  <a:moveTo>
                    <a:pt x="269" y="1"/>
                  </a:moveTo>
                  <a:lnTo>
                    <a:pt x="154" y="39"/>
                  </a:lnTo>
                  <a:lnTo>
                    <a:pt x="116" y="193"/>
                  </a:lnTo>
                  <a:lnTo>
                    <a:pt x="77" y="423"/>
                  </a:lnTo>
                  <a:lnTo>
                    <a:pt x="1" y="692"/>
                  </a:lnTo>
                  <a:lnTo>
                    <a:pt x="1" y="999"/>
                  </a:lnTo>
                  <a:lnTo>
                    <a:pt x="1" y="1383"/>
                  </a:lnTo>
                  <a:lnTo>
                    <a:pt x="77" y="1575"/>
                  </a:lnTo>
                  <a:lnTo>
                    <a:pt x="116" y="1767"/>
                  </a:lnTo>
                  <a:lnTo>
                    <a:pt x="154" y="1959"/>
                  </a:lnTo>
                  <a:lnTo>
                    <a:pt x="269" y="2189"/>
                  </a:lnTo>
                  <a:lnTo>
                    <a:pt x="653" y="2534"/>
                  </a:lnTo>
                  <a:lnTo>
                    <a:pt x="1076" y="1882"/>
                  </a:lnTo>
                  <a:lnTo>
                    <a:pt x="845" y="269"/>
                  </a:lnTo>
                  <a:lnTo>
                    <a:pt x="768" y="231"/>
                  </a:lnTo>
                  <a:lnTo>
                    <a:pt x="615" y="116"/>
                  </a:lnTo>
                  <a:lnTo>
                    <a:pt x="500" y="77"/>
                  </a:lnTo>
                  <a:lnTo>
                    <a:pt x="385" y="39"/>
                  </a:lnTo>
                  <a:lnTo>
                    <a:pt x="2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9"/>
            <p:cNvSpPr/>
            <p:nvPr/>
          </p:nvSpPr>
          <p:spPr>
            <a:xfrm>
              <a:off x="3125370" y="3667783"/>
              <a:ext cx="698702" cy="260029"/>
            </a:xfrm>
            <a:custGeom>
              <a:avLst/>
              <a:gdLst/>
              <a:ahLst/>
              <a:cxnLst/>
              <a:rect l="l" t="t" r="r" b="b"/>
              <a:pathLst>
                <a:path w="16509" h="6144" extrusionOk="0">
                  <a:moveTo>
                    <a:pt x="15510" y="0"/>
                  </a:moveTo>
                  <a:lnTo>
                    <a:pt x="346" y="1843"/>
                  </a:lnTo>
                  <a:lnTo>
                    <a:pt x="0" y="1958"/>
                  </a:lnTo>
                  <a:lnTo>
                    <a:pt x="7064" y="6143"/>
                  </a:lnTo>
                  <a:lnTo>
                    <a:pt x="16509" y="691"/>
                  </a:lnTo>
                  <a:lnTo>
                    <a:pt x="155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9"/>
            <p:cNvSpPr/>
            <p:nvPr/>
          </p:nvSpPr>
          <p:spPr>
            <a:xfrm>
              <a:off x="3145162" y="3433775"/>
              <a:ext cx="678890" cy="393341"/>
            </a:xfrm>
            <a:custGeom>
              <a:avLst/>
              <a:gdLst/>
              <a:ahLst/>
              <a:cxnLst/>
              <a:rect l="l" t="t" r="r" b="b"/>
              <a:pathLst>
                <a:path w="15972" h="9254" extrusionOk="0">
                  <a:moveTo>
                    <a:pt x="9407" y="1"/>
                  </a:moveTo>
                  <a:lnTo>
                    <a:pt x="1" y="5453"/>
                  </a:lnTo>
                  <a:lnTo>
                    <a:pt x="6604" y="9253"/>
                  </a:lnTo>
                  <a:lnTo>
                    <a:pt x="15972" y="3802"/>
                  </a:lnTo>
                  <a:lnTo>
                    <a:pt x="94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9"/>
            <p:cNvSpPr/>
            <p:nvPr/>
          </p:nvSpPr>
          <p:spPr>
            <a:xfrm>
              <a:off x="3427601" y="3594648"/>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9"/>
            <p:cNvSpPr/>
            <p:nvPr/>
          </p:nvSpPr>
          <p:spPr>
            <a:xfrm>
              <a:off x="3113988" y="3419175"/>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9"/>
            <p:cNvSpPr/>
            <p:nvPr/>
          </p:nvSpPr>
          <p:spPr>
            <a:xfrm>
              <a:off x="3097732" y="3649922"/>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9"/>
            <p:cNvSpPr/>
            <p:nvPr/>
          </p:nvSpPr>
          <p:spPr>
            <a:xfrm>
              <a:off x="3135104" y="3427301"/>
              <a:ext cx="411121" cy="237260"/>
            </a:xfrm>
            <a:custGeom>
              <a:avLst/>
              <a:gdLst/>
              <a:ahLst/>
              <a:cxnLst/>
              <a:rect l="l" t="t" r="r" b="b"/>
              <a:pathLst>
                <a:path w="9714" h="5606" extrusionOk="0">
                  <a:moveTo>
                    <a:pt x="9368" y="0"/>
                  </a:moveTo>
                  <a:lnTo>
                    <a:pt x="0" y="5375"/>
                  </a:lnTo>
                  <a:lnTo>
                    <a:pt x="39" y="5490"/>
                  </a:lnTo>
                  <a:lnTo>
                    <a:pt x="77" y="5567"/>
                  </a:lnTo>
                  <a:lnTo>
                    <a:pt x="116" y="5606"/>
                  </a:lnTo>
                  <a:lnTo>
                    <a:pt x="308" y="5606"/>
                  </a:lnTo>
                  <a:lnTo>
                    <a:pt x="9714" y="154"/>
                  </a:lnTo>
                  <a:lnTo>
                    <a:pt x="9522" y="154"/>
                  </a:lnTo>
                  <a:lnTo>
                    <a:pt x="9445" y="116"/>
                  </a:lnTo>
                  <a:lnTo>
                    <a:pt x="9406" y="77"/>
                  </a:lnTo>
                  <a:lnTo>
                    <a:pt x="9368"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9"/>
            <p:cNvSpPr/>
            <p:nvPr/>
          </p:nvSpPr>
          <p:spPr>
            <a:xfrm>
              <a:off x="3139971" y="3638537"/>
              <a:ext cx="653248" cy="274631"/>
            </a:xfrm>
            <a:custGeom>
              <a:avLst/>
              <a:gdLst/>
              <a:ahLst/>
              <a:cxnLst/>
              <a:rect l="l" t="t" r="r" b="b"/>
              <a:pathLst>
                <a:path w="15435" h="6489" extrusionOk="0">
                  <a:moveTo>
                    <a:pt x="15165" y="0"/>
                  </a:moveTo>
                  <a:lnTo>
                    <a:pt x="6796" y="4876"/>
                  </a:lnTo>
                  <a:lnTo>
                    <a:pt x="1" y="960"/>
                  </a:lnTo>
                  <a:lnTo>
                    <a:pt x="1" y="2534"/>
                  </a:lnTo>
                  <a:lnTo>
                    <a:pt x="6758" y="6489"/>
                  </a:lnTo>
                  <a:lnTo>
                    <a:pt x="15434" y="1421"/>
                  </a:lnTo>
                  <a:lnTo>
                    <a:pt x="15396" y="1306"/>
                  </a:lnTo>
                  <a:lnTo>
                    <a:pt x="15357" y="1229"/>
                  </a:lnTo>
                  <a:lnTo>
                    <a:pt x="15242" y="998"/>
                  </a:lnTo>
                  <a:lnTo>
                    <a:pt x="15204" y="768"/>
                  </a:lnTo>
                  <a:lnTo>
                    <a:pt x="15165" y="538"/>
                  </a:lnTo>
                  <a:lnTo>
                    <a:pt x="15165" y="154"/>
                  </a:lnTo>
                  <a:lnTo>
                    <a:pt x="151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9"/>
            <p:cNvSpPr/>
            <p:nvPr/>
          </p:nvSpPr>
          <p:spPr>
            <a:xfrm>
              <a:off x="3414562" y="3631925"/>
              <a:ext cx="387785" cy="281249"/>
            </a:xfrm>
            <a:custGeom>
              <a:avLst/>
              <a:gdLst/>
              <a:ahLst/>
              <a:cxnLst/>
              <a:rect l="l" t="t" r="r" b="b"/>
              <a:pathLst>
                <a:path w="8947" h="6489" extrusionOk="0">
                  <a:moveTo>
                    <a:pt x="8677" y="0"/>
                  </a:moveTo>
                  <a:lnTo>
                    <a:pt x="308" y="4876"/>
                  </a:lnTo>
                  <a:lnTo>
                    <a:pt x="116" y="4761"/>
                  </a:lnTo>
                  <a:lnTo>
                    <a:pt x="39" y="4991"/>
                  </a:lnTo>
                  <a:lnTo>
                    <a:pt x="1" y="5145"/>
                  </a:lnTo>
                  <a:lnTo>
                    <a:pt x="1" y="5337"/>
                  </a:lnTo>
                  <a:lnTo>
                    <a:pt x="1" y="5490"/>
                  </a:lnTo>
                  <a:lnTo>
                    <a:pt x="1" y="5797"/>
                  </a:lnTo>
                  <a:lnTo>
                    <a:pt x="39" y="6028"/>
                  </a:lnTo>
                  <a:lnTo>
                    <a:pt x="154" y="6220"/>
                  </a:lnTo>
                  <a:lnTo>
                    <a:pt x="193" y="6335"/>
                  </a:lnTo>
                  <a:lnTo>
                    <a:pt x="270" y="6489"/>
                  </a:lnTo>
                  <a:lnTo>
                    <a:pt x="8946" y="1421"/>
                  </a:lnTo>
                  <a:lnTo>
                    <a:pt x="8908" y="1306"/>
                  </a:lnTo>
                  <a:lnTo>
                    <a:pt x="8869" y="1229"/>
                  </a:lnTo>
                  <a:lnTo>
                    <a:pt x="8754" y="998"/>
                  </a:lnTo>
                  <a:lnTo>
                    <a:pt x="8716" y="768"/>
                  </a:lnTo>
                  <a:lnTo>
                    <a:pt x="8677" y="538"/>
                  </a:lnTo>
                  <a:lnTo>
                    <a:pt x="8677" y="154"/>
                  </a:lnTo>
                  <a:lnTo>
                    <a:pt x="86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9"/>
            <p:cNvSpPr/>
            <p:nvPr/>
          </p:nvSpPr>
          <p:spPr>
            <a:xfrm>
              <a:off x="3448721" y="3495526"/>
              <a:ext cx="240519" cy="139791"/>
            </a:xfrm>
            <a:custGeom>
              <a:avLst/>
              <a:gdLst/>
              <a:ahLst/>
              <a:cxnLst/>
              <a:rect l="l" t="t" r="r" b="b"/>
              <a:pathLst>
                <a:path w="5683" h="3303" extrusionOk="0">
                  <a:moveTo>
                    <a:pt x="1920" y="1"/>
                  </a:moveTo>
                  <a:lnTo>
                    <a:pt x="0" y="1076"/>
                  </a:lnTo>
                  <a:lnTo>
                    <a:pt x="3801" y="3303"/>
                  </a:lnTo>
                  <a:lnTo>
                    <a:pt x="5682" y="2228"/>
                  </a:lnTo>
                  <a:lnTo>
                    <a:pt x="1920"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9"/>
            <p:cNvSpPr/>
            <p:nvPr/>
          </p:nvSpPr>
          <p:spPr>
            <a:xfrm>
              <a:off x="3409699" y="3545891"/>
              <a:ext cx="191763" cy="110546"/>
            </a:xfrm>
            <a:custGeom>
              <a:avLst/>
              <a:gdLst/>
              <a:ahLst/>
              <a:cxnLst/>
              <a:rect l="l" t="t" r="r" b="b"/>
              <a:pathLst>
                <a:path w="4531" h="2612" extrusionOk="0">
                  <a:moveTo>
                    <a:pt x="730" y="1"/>
                  </a:moveTo>
                  <a:lnTo>
                    <a:pt x="1" y="423"/>
                  </a:lnTo>
                  <a:lnTo>
                    <a:pt x="3801" y="2612"/>
                  </a:lnTo>
                  <a:lnTo>
                    <a:pt x="4531" y="2228"/>
                  </a:lnTo>
                  <a:lnTo>
                    <a:pt x="730"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9"/>
            <p:cNvSpPr/>
            <p:nvPr/>
          </p:nvSpPr>
          <p:spPr>
            <a:xfrm>
              <a:off x="3424342" y="3697028"/>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9"/>
            <p:cNvSpPr/>
            <p:nvPr/>
          </p:nvSpPr>
          <p:spPr>
            <a:xfrm>
              <a:off x="3167608" y="3726274"/>
              <a:ext cx="185246" cy="108896"/>
            </a:xfrm>
            <a:custGeom>
              <a:avLst/>
              <a:gdLst/>
              <a:ahLst/>
              <a:cxnLst/>
              <a:rect l="l" t="t" r="r" b="b"/>
              <a:pathLst>
                <a:path w="4377" h="2573" extrusionOk="0">
                  <a:moveTo>
                    <a:pt x="0" y="0"/>
                  </a:moveTo>
                  <a:lnTo>
                    <a:pt x="1075" y="692"/>
                  </a:lnTo>
                  <a:lnTo>
                    <a:pt x="2150" y="1344"/>
                  </a:lnTo>
                  <a:lnTo>
                    <a:pt x="3264" y="1958"/>
                  </a:lnTo>
                  <a:lnTo>
                    <a:pt x="4377" y="2573"/>
                  </a:lnTo>
                  <a:lnTo>
                    <a:pt x="4377" y="2573"/>
                  </a:lnTo>
                  <a:lnTo>
                    <a:pt x="3302" y="1920"/>
                  </a:lnTo>
                  <a:lnTo>
                    <a:pt x="2227" y="1267"/>
                  </a:lnTo>
                  <a:lnTo>
                    <a:pt x="1114" y="615"/>
                  </a:lnTo>
                  <a:lnTo>
                    <a:pt x="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9"/>
            <p:cNvSpPr/>
            <p:nvPr/>
          </p:nvSpPr>
          <p:spPr>
            <a:xfrm>
              <a:off x="3256953" y="3796150"/>
              <a:ext cx="117064" cy="66658"/>
            </a:xfrm>
            <a:custGeom>
              <a:avLst/>
              <a:gdLst/>
              <a:ahLst/>
              <a:cxnLst/>
              <a:rect l="l" t="t" r="r" b="b"/>
              <a:pathLst>
                <a:path w="2766" h="1575" extrusionOk="0">
                  <a:moveTo>
                    <a:pt x="1" y="0"/>
                  </a:moveTo>
                  <a:lnTo>
                    <a:pt x="692" y="423"/>
                  </a:lnTo>
                  <a:lnTo>
                    <a:pt x="1383" y="845"/>
                  </a:lnTo>
                  <a:lnTo>
                    <a:pt x="2036" y="1190"/>
                  </a:lnTo>
                  <a:lnTo>
                    <a:pt x="2765" y="1574"/>
                  </a:lnTo>
                  <a:lnTo>
                    <a:pt x="2112" y="1152"/>
                  </a:lnTo>
                  <a:lnTo>
                    <a:pt x="1421" y="730"/>
                  </a:lnTo>
                  <a:lnTo>
                    <a:pt x="730" y="346"/>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9"/>
            <p:cNvSpPr/>
            <p:nvPr/>
          </p:nvSpPr>
          <p:spPr>
            <a:xfrm>
              <a:off x="3466581" y="3713280"/>
              <a:ext cx="258379" cy="149525"/>
            </a:xfrm>
            <a:custGeom>
              <a:avLst/>
              <a:gdLst/>
              <a:ahLst/>
              <a:cxnLst/>
              <a:rect l="l" t="t" r="r" b="b"/>
              <a:pathLst>
                <a:path w="6105" h="3533" extrusionOk="0">
                  <a:moveTo>
                    <a:pt x="6105" y="0"/>
                  </a:moveTo>
                  <a:lnTo>
                    <a:pt x="4531" y="845"/>
                  </a:lnTo>
                  <a:lnTo>
                    <a:pt x="3033" y="1728"/>
                  </a:lnTo>
                  <a:lnTo>
                    <a:pt x="1498" y="2611"/>
                  </a:lnTo>
                  <a:lnTo>
                    <a:pt x="0" y="3532"/>
                  </a:lnTo>
                  <a:lnTo>
                    <a:pt x="1536" y="2688"/>
                  </a:lnTo>
                  <a:lnTo>
                    <a:pt x="3072" y="1805"/>
                  </a:lnTo>
                  <a:lnTo>
                    <a:pt x="4607" y="922"/>
                  </a:lnTo>
                  <a:lnTo>
                    <a:pt x="610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9"/>
            <p:cNvSpPr/>
            <p:nvPr/>
          </p:nvSpPr>
          <p:spPr>
            <a:xfrm>
              <a:off x="3695678" y="3674258"/>
              <a:ext cx="74784" cy="42322"/>
            </a:xfrm>
            <a:custGeom>
              <a:avLst/>
              <a:gdLst/>
              <a:ahLst/>
              <a:cxnLst/>
              <a:rect l="l" t="t" r="r" b="b"/>
              <a:pathLst>
                <a:path w="1767" h="1000" extrusionOk="0">
                  <a:moveTo>
                    <a:pt x="1767" y="1"/>
                  </a:moveTo>
                  <a:lnTo>
                    <a:pt x="1306" y="193"/>
                  </a:lnTo>
                  <a:lnTo>
                    <a:pt x="845" y="462"/>
                  </a:lnTo>
                  <a:lnTo>
                    <a:pt x="423" y="730"/>
                  </a:lnTo>
                  <a:lnTo>
                    <a:pt x="1" y="999"/>
                  </a:lnTo>
                  <a:lnTo>
                    <a:pt x="1" y="999"/>
                  </a:lnTo>
                  <a:lnTo>
                    <a:pt x="461" y="769"/>
                  </a:lnTo>
                  <a:lnTo>
                    <a:pt x="884" y="538"/>
                  </a:lnTo>
                  <a:lnTo>
                    <a:pt x="1344" y="270"/>
                  </a:lnTo>
                  <a:lnTo>
                    <a:pt x="1767"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9"/>
            <p:cNvSpPr/>
            <p:nvPr/>
          </p:nvSpPr>
          <p:spPr>
            <a:xfrm>
              <a:off x="3099816" y="3649922"/>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9"/>
            <p:cNvSpPr/>
            <p:nvPr/>
          </p:nvSpPr>
          <p:spPr>
            <a:xfrm>
              <a:off x="3424343" y="3697216"/>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9"/>
            <p:cNvSpPr/>
            <p:nvPr/>
          </p:nvSpPr>
          <p:spPr>
            <a:xfrm>
              <a:off x="3118104" y="3419175"/>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9"/>
            <p:cNvSpPr/>
            <p:nvPr/>
          </p:nvSpPr>
          <p:spPr>
            <a:xfrm>
              <a:off x="3429000" y="3594648"/>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39"/>
          <p:cNvSpPr/>
          <p:nvPr/>
        </p:nvSpPr>
        <p:spPr>
          <a:xfrm rot="1531361">
            <a:off x="4952743" y="1230605"/>
            <a:ext cx="3190566" cy="2419209"/>
          </a:xfrm>
          <a:custGeom>
            <a:avLst/>
            <a:gdLst/>
            <a:ahLst/>
            <a:cxnLst/>
            <a:rect l="l" t="t" r="r" b="b"/>
            <a:pathLst>
              <a:path w="15242" h="11557" extrusionOk="0">
                <a:moveTo>
                  <a:pt x="3763" y="0"/>
                </a:moveTo>
                <a:lnTo>
                  <a:pt x="3340" y="39"/>
                </a:lnTo>
                <a:lnTo>
                  <a:pt x="2918" y="154"/>
                </a:lnTo>
                <a:lnTo>
                  <a:pt x="2534" y="308"/>
                </a:lnTo>
                <a:lnTo>
                  <a:pt x="2150" y="499"/>
                </a:lnTo>
                <a:lnTo>
                  <a:pt x="1805" y="730"/>
                </a:lnTo>
                <a:lnTo>
                  <a:pt x="1421" y="1114"/>
                </a:lnTo>
                <a:lnTo>
                  <a:pt x="1037" y="1574"/>
                </a:lnTo>
                <a:lnTo>
                  <a:pt x="730" y="2074"/>
                </a:lnTo>
                <a:lnTo>
                  <a:pt x="499" y="2611"/>
                </a:lnTo>
                <a:lnTo>
                  <a:pt x="308" y="3187"/>
                </a:lnTo>
                <a:lnTo>
                  <a:pt x="154" y="3801"/>
                </a:lnTo>
                <a:lnTo>
                  <a:pt x="39" y="4415"/>
                </a:lnTo>
                <a:lnTo>
                  <a:pt x="0" y="5068"/>
                </a:lnTo>
                <a:lnTo>
                  <a:pt x="39" y="5682"/>
                </a:lnTo>
                <a:lnTo>
                  <a:pt x="77" y="6335"/>
                </a:lnTo>
                <a:lnTo>
                  <a:pt x="192" y="6949"/>
                </a:lnTo>
                <a:lnTo>
                  <a:pt x="346" y="7564"/>
                </a:lnTo>
                <a:lnTo>
                  <a:pt x="538" y="8139"/>
                </a:lnTo>
                <a:lnTo>
                  <a:pt x="807" y="8677"/>
                </a:lnTo>
                <a:lnTo>
                  <a:pt x="1075" y="9176"/>
                </a:lnTo>
                <a:lnTo>
                  <a:pt x="1421" y="9637"/>
                </a:lnTo>
                <a:lnTo>
                  <a:pt x="1690" y="9944"/>
                </a:lnTo>
                <a:lnTo>
                  <a:pt x="1997" y="10213"/>
                </a:lnTo>
                <a:lnTo>
                  <a:pt x="2304" y="10443"/>
                </a:lnTo>
                <a:lnTo>
                  <a:pt x="2649" y="10635"/>
                </a:lnTo>
                <a:lnTo>
                  <a:pt x="2995" y="10827"/>
                </a:lnTo>
                <a:lnTo>
                  <a:pt x="3379" y="10980"/>
                </a:lnTo>
                <a:lnTo>
                  <a:pt x="3763" y="11096"/>
                </a:lnTo>
                <a:lnTo>
                  <a:pt x="4147" y="11211"/>
                </a:lnTo>
                <a:lnTo>
                  <a:pt x="4991" y="11364"/>
                </a:lnTo>
                <a:lnTo>
                  <a:pt x="5798" y="11480"/>
                </a:lnTo>
                <a:lnTo>
                  <a:pt x="6642" y="11518"/>
                </a:lnTo>
                <a:lnTo>
                  <a:pt x="7487" y="11556"/>
                </a:lnTo>
                <a:lnTo>
                  <a:pt x="8447" y="11556"/>
                </a:lnTo>
                <a:lnTo>
                  <a:pt x="9406" y="11518"/>
                </a:lnTo>
                <a:lnTo>
                  <a:pt x="10328" y="11403"/>
                </a:lnTo>
                <a:lnTo>
                  <a:pt x="10788" y="11326"/>
                </a:lnTo>
                <a:lnTo>
                  <a:pt x="11288" y="11211"/>
                </a:lnTo>
                <a:lnTo>
                  <a:pt x="11710" y="11096"/>
                </a:lnTo>
                <a:lnTo>
                  <a:pt x="12171" y="10904"/>
                </a:lnTo>
                <a:lnTo>
                  <a:pt x="12593" y="10712"/>
                </a:lnTo>
                <a:lnTo>
                  <a:pt x="13015" y="10481"/>
                </a:lnTo>
                <a:lnTo>
                  <a:pt x="13399" y="10213"/>
                </a:lnTo>
                <a:lnTo>
                  <a:pt x="13783" y="9905"/>
                </a:lnTo>
                <a:lnTo>
                  <a:pt x="14090" y="9560"/>
                </a:lnTo>
                <a:lnTo>
                  <a:pt x="14397" y="9214"/>
                </a:lnTo>
                <a:lnTo>
                  <a:pt x="14666" y="8754"/>
                </a:lnTo>
                <a:lnTo>
                  <a:pt x="14896" y="8255"/>
                </a:lnTo>
                <a:lnTo>
                  <a:pt x="15050" y="7756"/>
                </a:lnTo>
                <a:lnTo>
                  <a:pt x="15165" y="7218"/>
                </a:lnTo>
                <a:lnTo>
                  <a:pt x="15242" y="6681"/>
                </a:lnTo>
                <a:lnTo>
                  <a:pt x="15242" y="6143"/>
                </a:lnTo>
                <a:lnTo>
                  <a:pt x="15242" y="5606"/>
                </a:lnTo>
                <a:lnTo>
                  <a:pt x="15204" y="5068"/>
                </a:lnTo>
                <a:lnTo>
                  <a:pt x="15127" y="4454"/>
                </a:lnTo>
                <a:lnTo>
                  <a:pt x="15012" y="3878"/>
                </a:lnTo>
                <a:lnTo>
                  <a:pt x="14858" y="3302"/>
                </a:lnTo>
                <a:lnTo>
                  <a:pt x="14704" y="2995"/>
                </a:lnTo>
                <a:lnTo>
                  <a:pt x="14589" y="2726"/>
                </a:lnTo>
                <a:lnTo>
                  <a:pt x="14397" y="2496"/>
                </a:lnTo>
                <a:lnTo>
                  <a:pt x="14205" y="2265"/>
                </a:lnTo>
                <a:lnTo>
                  <a:pt x="13975" y="2035"/>
                </a:lnTo>
                <a:lnTo>
                  <a:pt x="13745" y="1843"/>
                </a:lnTo>
                <a:lnTo>
                  <a:pt x="13514" y="1690"/>
                </a:lnTo>
                <a:lnTo>
                  <a:pt x="13207" y="1574"/>
                </a:lnTo>
                <a:lnTo>
                  <a:pt x="12938" y="1498"/>
                </a:lnTo>
                <a:lnTo>
                  <a:pt x="12631" y="1421"/>
                </a:lnTo>
                <a:lnTo>
                  <a:pt x="12247" y="1459"/>
                </a:lnTo>
                <a:lnTo>
                  <a:pt x="11863" y="1536"/>
                </a:lnTo>
                <a:lnTo>
                  <a:pt x="11096" y="1728"/>
                </a:lnTo>
                <a:lnTo>
                  <a:pt x="10021" y="2035"/>
                </a:lnTo>
                <a:lnTo>
                  <a:pt x="8984" y="2265"/>
                </a:lnTo>
                <a:lnTo>
                  <a:pt x="8639" y="2304"/>
                </a:lnTo>
                <a:lnTo>
                  <a:pt x="8293" y="2342"/>
                </a:lnTo>
                <a:lnTo>
                  <a:pt x="7947" y="2342"/>
                </a:lnTo>
                <a:lnTo>
                  <a:pt x="7640" y="2304"/>
                </a:lnTo>
                <a:lnTo>
                  <a:pt x="7448" y="2227"/>
                </a:lnTo>
                <a:lnTo>
                  <a:pt x="7256" y="2150"/>
                </a:lnTo>
                <a:lnTo>
                  <a:pt x="6911" y="1920"/>
                </a:lnTo>
                <a:lnTo>
                  <a:pt x="6565" y="1651"/>
                </a:lnTo>
                <a:lnTo>
                  <a:pt x="6258" y="1344"/>
                </a:lnTo>
                <a:lnTo>
                  <a:pt x="5644" y="768"/>
                </a:lnTo>
                <a:lnTo>
                  <a:pt x="5337" y="461"/>
                </a:lnTo>
                <a:lnTo>
                  <a:pt x="4953" y="269"/>
                </a:lnTo>
                <a:lnTo>
                  <a:pt x="4569" y="77"/>
                </a:lnTo>
                <a:lnTo>
                  <a:pt x="4185"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9"/>
          <p:cNvSpPr/>
          <p:nvPr/>
        </p:nvSpPr>
        <p:spPr>
          <a:xfrm rot="-3005279">
            <a:off x="5096832" y="3221846"/>
            <a:ext cx="338790" cy="782874"/>
          </a:xfrm>
          <a:custGeom>
            <a:avLst/>
            <a:gdLst/>
            <a:ahLst/>
            <a:cxnLst/>
            <a:rect l="l" t="t" r="r" b="b"/>
            <a:pathLst>
              <a:path w="4071" h="9407" extrusionOk="0">
                <a:moveTo>
                  <a:pt x="308" y="0"/>
                </a:moveTo>
                <a:lnTo>
                  <a:pt x="231" y="39"/>
                </a:lnTo>
                <a:lnTo>
                  <a:pt x="154" y="115"/>
                </a:lnTo>
                <a:lnTo>
                  <a:pt x="116" y="192"/>
                </a:lnTo>
                <a:lnTo>
                  <a:pt x="116" y="269"/>
                </a:lnTo>
                <a:lnTo>
                  <a:pt x="154" y="461"/>
                </a:lnTo>
                <a:lnTo>
                  <a:pt x="308" y="653"/>
                </a:lnTo>
                <a:lnTo>
                  <a:pt x="615" y="960"/>
                </a:lnTo>
                <a:lnTo>
                  <a:pt x="653" y="1037"/>
                </a:lnTo>
                <a:lnTo>
                  <a:pt x="615" y="1037"/>
                </a:lnTo>
                <a:lnTo>
                  <a:pt x="730" y="1267"/>
                </a:lnTo>
                <a:lnTo>
                  <a:pt x="937" y="1783"/>
                </a:lnTo>
                <a:lnTo>
                  <a:pt x="937" y="1783"/>
                </a:lnTo>
                <a:lnTo>
                  <a:pt x="615" y="1497"/>
                </a:lnTo>
                <a:lnTo>
                  <a:pt x="423" y="1382"/>
                </a:lnTo>
                <a:lnTo>
                  <a:pt x="231" y="1344"/>
                </a:lnTo>
                <a:lnTo>
                  <a:pt x="154" y="1344"/>
                </a:lnTo>
                <a:lnTo>
                  <a:pt x="77" y="1382"/>
                </a:lnTo>
                <a:lnTo>
                  <a:pt x="39" y="1459"/>
                </a:lnTo>
                <a:lnTo>
                  <a:pt x="1" y="1574"/>
                </a:lnTo>
                <a:lnTo>
                  <a:pt x="1" y="1651"/>
                </a:lnTo>
                <a:lnTo>
                  <a:pt x="1" y="1728"/>
                </a:lnTo>
                <a:lnTo>
                  <a:pt x="116" y="1805"/>
                </a:lnTo>
                <a:lnTo>
                  <a:pt x="308" y="1881"/>
                </a:lnTo>
                <a:lnTo>
                  <a:pt x="500" y="1920"/>
                </a:lnTo>
                <a:lnTo>
                  <a:pt x="922" y="1958"/>
                </a:lnTo>
                <a:lnTo>
                  <a:pt x="1037" y="1958"/>
                </a:lnTo>
                <a:lnTo>
                  <a:pt x="1344" y="2649"/>
                </a:lnTo>
                <a:lnTo>
                  <a:pt x="1515" y="3127"/>
                </a:lnTo>
                <a:lnTo>
                  <a:pt x="1344" y="2956"/>
                </a:lnTo>
                <a:lnTo>
                  <a:pt x="1152" y="2803"/>
                </a:lnTo>
                <a:lnTo>
                  <a:pt x="922" y="2649"/>
                </a:lnTo>
                <a:lnTo>
                  <a:pt x="730" y="2572"/>
                </a:lnTo>
                <a:lnTo>
                  <a:pt x="615" y="2572"/>
                </a:lnTo>
                <a:lnTo>
                  <a:pt x="538" y="2611"/>
                </a:lnTo>
                <a:lnTo>
                  <a:pt x="461" y="2688"/>
                </a:lnTo>
                <a:lnTo>
                  <a:pt x="423" y="2803"/>
                </a:lnTo>
                <a:lnTo>
                  <a:pt x="385" y="2880"/>
                </a:lnTo>
                <a:lnTo>
                  <a:pt x="423" y="2956"/>
                </a:lnTo>
                <a:lnTo>
                  <a:pt x="461" y="3033"/>
                </a:lnTo>
                <a:lnTo>
                  <a:pt x="538" y="3071"/>
                </a:lnTo>
                <a:lnTo>
                  <a:pt x="730" y="3187"/>
                </a:lnTo>
                <a:lnTo>
                  <a:pt x="999" y="3263"/>
                </a:lnTo>
                <a:lnTo>
                  <a:pt x="1460" y="3340"/>
                </a:lnTo>
                <a:lnTo>
                  <a:pt x="1613" y="3340"/>
                </a:lnTo>
                <a:lnTo>
                  <a:pt x="1767" y="3686"/>
                </a:lnTo>
                <a:lnTo>
                  <a:pt x="2130" y="4740"/>
                </a:lnTo>
                <a:lnTo>
                  <a:pt x="1959" y="4569"/>
                </a:lnTo>
                <a:lnTo>
                  <a:pt x="1728" y="4338"/>
                </a:lnTo>
                <a:lnTo>
                  <a:pt x="1460" y="4185"/>
                </a:lnTo>
                <a:lnTo>
                  <a:pt x="1344" y="4108"/>
                </a:lnTo>
                <a:lnTo>
                  <a:pt x="1229" y="4070"/>
                </a:lnTo>
                <a:lnTo>
                  <a:pt x="1114" y="4108"/>
                </a:lnTo>
                <a:lnTo>
                  <a:pt x="1037" y="4146"/>
                </a:lnTo>
                <a:lnTo>
                  <a:pt x="922" y="4223"/>
                </a:lnTo>
                <a:lnTo>
                  <a:pt x="845" y="4377"/>
                </a:lnTo>
                <a:lnTo>
                  <a:pt x="845" y="4454"/>
                </a:lnTo>
                <a:lnTo>
                  <a:pt x="884" y="4569"/>
                </a:lnTo>
                <a:lnTo>
                  <a:pt x="922" y="4607"/>
                </a:lnTo>
                <a:lnTo>
                  <a:pt x="999" y="4684"/>
                </a:lnTo>
                <a:lnTo>
                  <a:pt x="1229" y="4799"/>
                </a:lnTo>
                <a:lnTo>
                  <a:pt x="1536" y="4876"/>
                </a:lnTo>
                <a:lnTo>
                  <a:pt x="2074" y="4991"/>
                </a:lnTo>
                <a:lnTo>
                  <a:pt x="2227" y="4991"/>
                </a:lnTo>
                <a:lnTo>
                  <a:pt x="2650" y="6028"/>
                </a:lnTo>
                <a:lnTo>
                  <a:pt x="2765" y="6488"/>
                </a:lnTo>
                <a:lnTo>
                  <a:pt x="2727" y="6412"/>
                </a:lnTo>
                <a:lnTo>
                  <a:pt x="2496" y="6143"/>
                </a:lnTo>
                <a:lnTo>
                  <a:pt x="2227" y="5912"/>
                </a:lnTo>
                <a:lnTo>
                  <a:pt x="1959" y="5682"/>
                </a:lnTo>
                <a:lnTo>
                  <a:pt x="1805" y="5644"/>
                </a:lnTo>
                <a:lnTo>
                  <a:pt x="1652" y="5605"/>
                </a:lnTo>
                <a:lnTo>
                  <a:pt x="1536" y="5605"/>
                </a:lnTo>
                <a:lnTo>
                  <a:pt x="1421" y="5644"/>
                </a:lnTo>
                <a:lnTo>
                  <a:pt x="1306" y="5759"/>
                </a:lnTo>
                <a:lnTo>
                  <a:pt x="1229" y="5951"/>
                </a:lnTo>
                <a:lnTo>
                  <a:pt x="1229" y="6028"/>
                </a:lnTo>
                <a:lnTo>
                  <a:pt x="1229" y="6143"/>
                </a:lnTo>
                <a:lnTo>
                  <a:pt x="1306" y="6220"/>
                </a:lnTo>
                <a:lnTo>
                  <a:pt x="1421" y="6296"/>
                </a:lnTo>
                <a:lnTo>
                  <a:pt x="1690" y="6450"/>
                </a:lnTo>
                <a:lnTo>
                  <a:pt x="1997" y="6527"/>
                </a:lnTo>
                <a:lnTo>
                  <a:pt x="2650" y="6642"/>
                </a:lnTo>
                <a:lnTo>
                  <a:pt x="2842" y="6642"/>
                </a:lnTo>
                <a:lnTo>
                  <a:pt x="3034" y="7256"/>
                </a:lnTo>
                <a:lnTo>
                  <a:pt x="3341" y="8370"/>
                </a:lnTo>
                <a:lnTo>
                  <a:pt x="3418" y="8907"/>
                </a:lnTo>
                <a:lnTo>
                  <a:pt x="3494" y="9406"/>
                </a:lnTo>
                <a:lnTo>
                  <a:pt x="3686" y="9368"/>
                </a:lnTo>
                <a:lnTo>
                  <a:pt x="3571" y="8792"/>
                </a:lnTo>
                <a:lnTo>
                  <a:pt x="3456" y="8178"/>
                </a:lnTo>
                <a:lnTo>
                  <a:pt x="3264" y="7525"/>
                </a:lnTo>
                <a:lnTo>
                  <a:pt x="3072" y="6834"/>
                </a:lnTo>
                <a:lnTo>
                  <a:pt x="2995" y="6642"/>
                </a:lnTo>
                <a:lnTo>
                  <a:pt x="3187" y="6488"/>
                </a:lnTo>
                <a:lnTo>
                  <a:pt x="3648" y="6028"/>
                </a:lnTo>
                <a:lnTo>
                  <a:pt x="3878" y="5759"/>
                </a:lnTo>
                <a:lnTo>
                  <a:pt x="4032" y="5490"/>
                </a:lnTo>
                <a:lnTo>
                  <a:pt x="4070" y="5375"/>
                </a:lnTo>
                <a:lnTo>
                  <a:pt x="4070" y="5260"/>
                </a:lnTo>
                <a:lnTo>
                  <a:pt x="4070" y="5183"/>
                </a:lnTo>
                <a:lnTo>
                  <a:pt x="3993" y="5106"/>
                </a:lnTo>
                <a:lnTo>
                  <a:pt x="3801" y="4991"/>
                </a:lnTo>
                <a:lnTo>
                  <a:pt x="3533" y="4991"/>
                </a:lnTo>
                <a:lnTo>
                  <a:pt x="3418" y="5068"/>
                </a:lnTo>
                <a:lnTo>
                  <a:pt x="3341" y="5183"/>
                </a:lnTo>
                <a:lnTo>
                  <a:pt x="3264" y="5298"/>
                </a:lnTo>
                <a:lnTo>
                  <a:pt x="3110" y="5644"/>
                </a:lnTo>
                <a:lnTo>
                  <a:pt x="3034" y="5989"/>
                </a:lnTo>
                <a:lnTo>
                  <a:pt x="2995" y="6335"/>
                </a:lnTo>
                <a:lnTo>
                  <a:pt x="2957" y="6565"/>
                </a:lnTo>
                <a:lnTo>
                  <a:pt x="2611" y="5452"/>
                </a:lnTo>
                <a:lnTo>
                  <a:pt x="2381" y="4953"/>
                </a:lnTo>
                <a:lnTo>
                  <a:pt x="2535" y="4837"/>
                </a:lnTo>
                <a:lnTo>
                  <a:pt x="2957" y="4454"/>
                </a:lnTo>
                <a:lnTo>
                  <a:pt x="3149" y="4223"/>
                </a:lnTo>
                <a:lnTo>
                  <a:pt x="3264" y="3993"/>
                </a:lnTo>
                <a:lnTo>
                  <a:pt x="3302" y="3916"/>
                </a:lnTo>
                <a:lnTo>
                  <a:pt x="3302" y="3801"/>
                </a:lnTo>
                <a:lnTo>
                  <a:pt x="3264" y="3724"/>
                </a:lnTo>
                <a:lnTo>
                  <a:pt x="3226" y="3647"/>
                </a:lnTo>
                <a:lnTo>
                  <a:pt x="3072" y="3571"/>
                </a:lnTo>
                <a:lnTo>
                  <a:pt x="2957" y="3532"/>
                </a:lnTo>
                <a:lnTo>
                  <a:pt x="2842" y="3571"/>
                </a:lnTo>
                <a:lnTo>
                  <a:pt x="2765" y="3609"/>
                </a:lnTo>
                <a:lnTo>
                  <a:pt x="2650" y="3724"/>
                </a:lnTo>
                <a:lnTo>
                  <a:pt x="2611" y="3839"/>
                </a:lnTo>
                <a:lnTo>
                  <a:pt x="2496" y="4108"/>
                </a:lnTo>
                <a:lnTo>
                  <a:pt x="2419" y="4415"/>
                </a:lnTo>
                <a:lnTo>
                  <a:pt x="2381" y="4722"/>
                </a:lnTo>
                <a:lnTo>
                  <a:pt x="2343" y="4837"/>
                </a:lnTo>
                <a:lnTo>
                  <a:pt x="2112" y="4108"/>
                </a:lnTo>
                <a:lnTo>
                  <a:pt x="1767" y="3263"/>
                </a:lnTo>
                <a:lnTo>
                  <a:pt x="1844" y="3187"/>
                </a:lnTo>
                <a:lnTo>
                  <a:pt x="2189" y="2880"/>
                </a:lnTo>
                <a:lnTo>
                  <a:pt x="2343" y="2688"/>
                </a:lnTo>
                <a:lnTo>
                  <a:pt x="2458" y="2496"/>
                </a:lnTo>
                <a:lnTo>
                  <a:pt x="2496" y="2419"/>
                </a:lnTo>
                <a:lnTo>
                  <a:pt x="2496" y="2342"/>
                </a:lnTo>
                <a:lnTo>
                  <a:pt x="2496" y="2265"/>
                </a:lnTo>
                <a:lnTo>
                  <a:pt x="2419" y="2188"/>
                </a:lnTo>
                <a:lnTo>
                  <a:pt x="2304" y="2112"/>
                </a:lnTo>
                <a:lnTo>
                  <a:pt x="2112" y="2112"/>
                </a:lnTo>
                <a:lnTo>
                  <a:pt x="2035" y="2150"/>
                </a:lnTo>
                <a:lnTo>
                  <a:pt x="1882" y="2342"/>
                </a:lnTo>
                <a:lnTo>
                  <a:pt x="1805" y="2572"/>
                </a:lnTo>
                <a:lnTo>
                  <a:pt x="1728" y="2841"/>
                </a:lnTo>
                <a:lnTo>
                  <a:pt x="1690" y="3110"/>
                </a:lnTo>
                <a:lnTo>
                  <a:pt x="1613" y="2880"/>
                </a:lnTo>
                <a:lnTo>
                  <a:pt x="1191" y="1920"/>
                </a:lnTo>
                <a:lnTo>
                  <a:pt x="1268" y="1843"/>
                </a:lnTo>
                <a:lnTo>
                  <a:pt x="1536" y="1536"/>
                </a:lnTo>
                <a:lnTo>
                  <a:pt x="1652" y="1344"/>
                </a:lnTo>
                <a:lnTo>
                  <a:pt x="1767" y="1152"/>
                </a:lnTo>
                <a:lnTo>
                  <a:pt x="1767" y="1037"/>
                </a:lnTo>
                <a:lnTo>
                  <a:pt x="1728" y="960"/>
                </a:lnTo>
                <a:lnTo>
                  <a:pt x="1690" y="922"/>
                </a:lnTo>
                <a:lnTo>
                  <a:pt x="1575" y="883"/>
                </a:lnTo>
                <a:lnTo>
                  <a:pt x="1498" y="845"/>
                </a:lnTo>
                <a:lnTo>
                  <a:pt x="1421" y="883"/>
                </a:lnTo>
                <a:lnTo>
                  <a:pt x="1344" y="922"/>
                </a:lnTo>
                <a:lnTo>
                  <a:pt x="1229" y="1075"/>
                </a:lnTo>
                <a:lnTo>
                  <a:pt x="1191" y="1305"/>
                </a:lnTo>
                <a:lnTo>
                  <a:pt x="1114" y="1728"/>
                </a:lnTo>
                <a:lnTo>
                  <a:pt x="769" y="960"/>
                </a:lnTo>
                <a:lnTo>
                  <a:pt x="769" y="922"/>
                </a:lnTo>
                <a:lnTo>
                  <a:pt x="692" y="499"/>
                </a:lnTo>
                <a:lnTo>
                  <a:pt x="653" y="307"/>
                </a:lnTo>
                <a:lnTo>
                  <a:pt x="577" y="115"/>
                </a:lnTo>
                <a:lnTo>
                  <a:pt x="4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9"/>
          <p:cNvSpPr/>
          <p:nvPr/>
        </p:nvSpPr>
        <p:spPr>
          <a:xfrm>
            <a:off x="4794809" y="3429052"/>
            <a:ext cx="1998722" cy="626194"/>
          </a:xfrm>
          <a:custGeom>
            <a:avLst/>
            <a:gdLst/>
            <a:ahLst/>
            <a:cxnLst/>
            <a:rect l="l" t="t" r="r" b="b"/>
            <a:pathLst>
              <a:path w="35053" h="10982" extrusionOk="0">
                <a:moveTo>
                  <a:pt x="19734" y="1"/>
                </a:moveTo>
                <a:lnTo>
                  <a:pt x="19082" y="78"/>
                </a:lnTo>
                <a:lnTo>
                  <a:pt x="18429" y="155"/>
                </a:lnTo>
                <a:lnTo>
                  <a:pt x="17815" y="270"/>
                </a:lnTo>
                <a:lnTo>
                  <a:pt x="17239" y="385"/>
                </a:lnTo>
                <a:lnTo>
                  <a:pt x="16701" y="577"/>
                </a:lnTo>
                <a:lnTo>
                  <a:pt x="16241" y="769"/>
                </a:lnTo>
                <a:lnTo>
                  <a:pt x="15780" y="961"/>
                </a:lnTo>
                <a:lnTo>
                  <a:pt x="15319" y="1191"/>
                </a:lnTo>
                <a:lnTo>
                  <a:pt x="14935" y="1421"/>
                </a:lnTo>
                <a:lnTo>
                  <a:pt x="14551" y="1690"/>
                </a:lnTo>
                <a:lnTo>
                  <a:pt x="14244" y="1959"/>
                </a:lnTo>
                <a:lnTo>
                  <a:pt x="13937" y="2228"/>
                </a:lnTo>
                <a:lnTo>
                  <a:pt x="13630" y="2496"/>
                </a:lnTo>
                <a:lnTo>
                  <a:pt x="13169" y="3072"/>
                </a:lnTo>
                <a:lnTo>
                  <a:pt x="12747" y="3648"/>
                </a:lnTo>
                <a:lnTo>
                  <a:pt x="12440" y="4224"/>
                </a:lnTo>
                <a:lnTo>
                  <a:pt x="12209" y="4723"/>
                </a:lnTo>
                <a:lnTo>
                  <a:pt x="12056" y="5184"/>
                </a:lnTo>
                <a:lnTo>
                  <a:pt x="11941" y="5606"/>
                </a:lnTo>
                <a:lnTo>
                  <a:pt x="11864" y="5913"/>
                </a:lnTo>
                <a:lnTo>
                  <a:pt x="11825" y="6182"/>
                </a:lnTo>
                <a:lnTo>
                  <a:pt x="11595" y="6105"/>
                </a:lnTo>
                <a:lnTo>
                  <a:pt x="10942" y="5913"/>
                </a:lnTo>
                <a:lnTo>
                  <a:pt x="10520" y="5837"/>
                </a:lnTo>
                <a:lnTo>
                  <a:pt x="10059" y="5760"/>
                </a:lnTo>
                <a:lnTo>
                  <a:pt x="9522" y="5721"/>
                </a:lnTo>
                <a:lnTo>
                  <a:pt x="8946" y="5721"/>
                </a:lnTo>
                <a:lnTo>
                  <a:pt x="8370" y="5760"/>
                </a:lnTo>
                <a:lnTo>
                  <a:pt x="7794" y="5875"/>
                </a:lnTo>
                <a:lnTo>
                  <a:pt x="7218" y="6028"/>
                </a:lnTo>
                <a:lnTo>
                  <a:pt x="6950" y="6144"/>
                </a:lnTo>
                <a:lnTo>
                  <a:pt x="6643" y="6297"/>
                </a:lnTo>
                <a:lnTo>
                  <a:pt x="6374" y="6451"/>
                </a:lnTo>
                <a:lnTo>
                  <a:pt x="6143" y="6643"/>
                </a:lnTo>
                <a:lnTo>
                  <a:pt x="5913" y="6835"/>
                </a:lnTo>
                <a:lnTo>
                  <a:pt x="5683" y="7103"/>
                </a:lnTo>
                <a:lnTo>
                  <a:pt x="5452" y="7372"/>
                </a:lnTo>
                <a:lnTo>
                  <a:pt x="5260" y="7641"/>
                </a:lnTo>
                <a:lnTo>
                  <a:pt x="5069" y="7986"/>
                </a:lnTo>
                <a:lnTo>
                  <a:pt x="4915" y="8370"/>
                </a:lnTo>
                <a:lnTo>
                  <a:pt x="4339" y="8255"/>
                </a:lnTo>
                <a:lnTo>
                  <a:pt x="3802" y="8255"/>
                </a:lnTo>
                <a:lnTo>
                  <a:pt x="3302" y="8332"/>
                </a:lnTo>
                <a:lnTo>
                  <a:pt x="2842" y="8486"/>
                </a:lnTo>
                <a:lnTo>
                  <a:pt x="2381" y="8678"/>
                </a:lnTo>
                <a:lnTo>
                  <a:pt x="1997" y="8869"/>
                </a:lnTo>
                <a:lnTo>
                  <a:pt x="1613" y="9138"/>
                </a:lnTo>
                <a:lnTo>
                  <a:pt x="1268" y="9407"/>
                </a:lnTo>
                <a:lnTo>
                  <a:pt x="999" y="9676"/>
                </a:lnTo>
                <a:lnTo>
                  <a:pt x="730" y="9983"/>
                </a:lnTo>
                <a:lnTo>
                  <a:pt x="308" y="10482"/>
                </a:lnTo>
                <a:lnTo>
                  <a:pt x="78" y="10827"/>
                </a:lnTo>
                <a:lnTo>
                  <a:pt x="1" y="10981"/>
                </a:lnTo>
                <a:lnTo>
                  <a:pt x="35052" y="10981"/>
                </a:lnTo>
                <a:lnTo>
                  <a:pt x="31828" y="5913"/>
                </a:lnTo>
                <a:lnTo>
                  <a:pt x="31674" y="5683"/>
                </a:lnTo>
                <a:lnTo>
                  <a:pt x="31175" y="4992"/>
                </a:lnTo>
                <a:lnTo>
                  <a:pt x="30791" y="4531"/>
                </a:lnTo>
                <a:lnTo>
                  <a:pt x="30330" y="4032"/>
                </a:lnTo>
                <a:lnTo>
                  <a:pt x="29793" y="3495"/>
                </a:lnTo>
                <a:lnTo>
                  <a:pt x="29140" y="2957"/>
                </a:lnTo>
                <a:lnTo>
                  <a:pt x="28411" y="2420"/>
                </a:lnTo>
                <a:lnTo>
                  <a:pt x="27566" y="1882"/>
                </a:lnTo>
                <a:lnTo>
                  <a:pt x="26645" y="1383"/>
                </a:lnTo>
                <a:lnTo>
                  <a:pt x="26146" y="1153"/>
                </a:lnTo>
                <a:lnTo>
                  <a:pt x="25608" y="922"/>
                </a:lnTo>
                <a:lnTo>
                  <a:pt x="25071" y="730"/>
                </a:lnTo>
                <a:lnTo>
                  <a:pt x="24495" y="538"/>
                </a:lnTo>
                <a:lnTo>
                  <a:pt x="23880" y="385"/>
                </a:lnTo>
                <a:lnTo>
                  <a:pt x="23266" y="270"/>
                </a:lnTo>
                <a:lnTo>
                  <a:pt x="22614" y="155"/>
                </a:lnTo>
                <a:lnTo>
                  <a:pt x="21923" y="78"/>
                </a:lnTo>
                <a:lnTo>
                  <a:pt x="21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9"/>
          <p:cNvSpPr/>
          <p:nvPr/>
        </p:nvSpPr>
        <p:spPr>
          <a:xfrm flipH="1">
            <a:off x="7707606" y="3792128"/>
            <a:ext cx="1002516" cy="314085"/>
          </a:xfrm>
          <a:custGeom>
            <a:avLst/>
            <a:gdLst/>
            <a:ahLst/>
            <a:cxnLst/>
            <a:rect l="l" t="t" r="r" b="b"/>
            <a:pathLst>
              <a:path w="35053" h="10982" extrusionOk="0">
                <a:moveTo>
                  <a:pt x="19734" y="1"/>
                </a:moveTo>
                <a:lnTo>
                  <a:pt x="19082" y="78"/>
                </a:lnTo>
                <a:lnTo>
                  <a:pt x="18429" y="155"/>
                </a:lnTo>
                <a:lnTo>
                  <a:pt x="17815" y="270"/>
                </a:lnTo>
                <a:lnTo>
                  <a:pt x="17239" y="385"/>
                </a:lnTo>
                <a:lnTo>
                  <a:pt x="16701" y="577"/>
                </a:lnTo>
                <a:lnTo>
                  <a:pt x="16241" y="769"/>
                </a:lnTo>
                <a:lnTo>
                  <a:pt x="15780" y="961"/>
                </a:lnTo>
                <a:lnTo>
                  <a:pt x="15319" y="1191"/>
                </a:lnTo>
                <a:lnTo>
                  <a:pt x="14935" y="1421"/>
                </a:lnTo>
                <a:lnTo>
                  <a:pt x="14551" y="1690"/>
                </a:lnTo>
                <a:lnTo>
                  <a:pt x="14244" y="1959"/>
                </a:lnTo>
                <a:lnTo>
                  <a:pt x="13937" y="2228"/>
                </a:lnTo>
                <a:lnTo>
                  <a:pt x="13630" y="2496"/>
                </a:lnTo>
                <a:lnTo>
                  <a:pt x="13169" y="3072"/>
                </a:lnTo>
                <a:lnTo>
                  <a:pt x="12747" y="3648"/>
                </a:lnTo>
                <a:lnTo>
                  <a:pt x="12440" y="4224"/>
                </a:lnTo>
                <a:lnTo>
                  <a:pt x="12209" y="4723"/>
                </a:lnTo>
                <a:lnTo>
                  <a:pt x="12056" y="5184"/>
                </a:lnTo>
                <a:lnTo>
                  <a:pt x="11941" y="5606"/>
                </a:lnTo>
                <a:lnTo>
                  <a:pt x="11864" y="5913"/>
                </a:lnTo>
                <a:lnTo>
                  <a:pt x="11825" y="6182"/>
                </a:lnTo>
                <a:lnTo>
                  <a:pt x="11595" y="6105"/>
                </a:lnTo>
                <a:lnTo>
                  <a:pt x="10942" y="5913"/>
                </a:lnTo>
                <a:lnTo>
                  <a:pt x="10520" y="5837"/>
                </a:lnTo>
                <a:lnTo>
                  <a:pt x="10059" y="5760"/>
                </a:lnTo>
                <a:lnTo>
                  <a:pt x="9522" y="5721"/>
                </a:lnTo>
                <a:lnTo>
                  <a:pt x="8946" y="5721"/>
                </a:lnTo>
                <a:lnTo>
                  <a:pt x="8370" y="5760"/>
                </a:lnTo>
                <a:lnTo>
                  <a:pt x="7794" y="5875"/>
                </a:lnTo>
                <a:lnTo>
                  <a:pt x="7218" y="6028"/>
                </a:lnTo>
                <a:lnTo>
                  <a:pt x="6950" y="6144"/>
                </a:lnTo>
                <a:lnTo>
                  <a:pt x="6643" y="6297"/>
                </a:lnTo>
                <a:lnTo>
                  <a:pt x="6374" y="6451"/>
                </a:lnTo>
                <a:lnTo>
                  <a:pt x="6143" y="6643"/>
                </a:lnTo>
                <a:lnTo>
                  <a:pt x="5913" y="6835"/>
                </a:lnTo>
                <a:lnTo>
                  <a:pt x="5683" y="7103"/>
                </a:lnTo>
                <a:lnTo>
                  <a:pt x="5452" y="7372"/>
                </a:lnTo>
                <a:lnTo>
                  <a:pt x="5260" y="7641"/>
                </a:lnTo>
                <a:lnTo>
                  <a:pt x="5069" y="7986"/>
                </a:lnTo>
                <a:lnTo>
                  <a:pt x="4915" y="8370"/>
                </a:lnTo>
                <a:lnTo>
                  <a:pt x="4339" y="8255"/>
                </a:lnTo>
                <a:lnTo>
                  <a:pt x="3802" y="8255"/>
                </a:lnTo>
                <a:lnTo>
                  <a:pt x="3302" y="8332"/>
                </a:lnTo>
                <a:lnTo>
                  <a:pt x="2842" y="8486"/>
                </a:lnTo>
                <a:lnTo>
                  <a:pt x="2381" y="8678"/>
                </a:lnTo>
                <a:lnTo>
                  <a:pt x="1997" y="8869"/>
                </a:lnTo>
                <a:lnTo>
                  <a:pt x="1613" y="9138"/>
                </a:lnTo>
                <a:lnTo>
                  <a:pt x="1268" y="9407"/>
                </a:lnTo>
                <a:lnTo>
                  <a:pt x="999" y="9676"/>
                </a:lnTo>
                <a:lnTo>
                  <a:pt x="730" y="9983"/>
                </a:lnTo>
                <a:lnTo>
                  <a:pt x="308" y="10482"/>
                </a:lnTo>
                <a:lnTo>
                  <a:pt x="78" y="10827"/>
                </a:lnTo>
                <a:lnTo>
                  <a:pt x="1" y="10981"/>
                </a:lnTo>
                <a:lnTo>
                  <a:pt x="35052" y="10981"/>
                </a:lnTo>
                <a:lnTo>
                  <a:pt x="31828" y="5913"/>
                </a:lnTo>
                <a:lnTo>
                  <a:pt x="31674" y="5683"/>
                </a:lnTo>
                <a:lnTo>
                  <a:pt x="31175" y="4992"/>
                </a:lnTo>
                <a:lnTo>
                  <a:pt x="30791" y="4531"/>
                </a:lnTo>
                <a:lnTo>
                  <a:pt x="30330" y="4032"/>
                </a:lnTo>
                <a:lnTo>
                  <a:pt x="29793" y="3495"/>
                </a:lnTo>
                <a:lnTo>
                  <a:pt x="29140" y="2957"/>
                </a:lnTo>
                <a:lnTo>
                  <a:pt x="28411" y="2420"/>
                </a:lnTo>
                <a:lnTo>
                  <a:pt x="27566" y="1882"/>
                </a:lnTo>
                <a:lnTo>
                  <a:pt x="26645" y="1383"/>
                </a:lnTo>
                <a:lnTo>
                  <a:pt x="26146" y="1153"/>
                </a:lnTo>
                <a:lnTo>
                  <a:pt x="25608" y="922"/>
                </a:lnTo>
                <a:lnTo>
                  <a:pt x="25071" y="730"/>
                </a:lnTo>
                <a:lnTo>
                  <a:pt x="24495" y="538"/>
                </a:lnTo>
                <a:lnTo>
                  <a:pt x="23880" y="385"/>
                </a:lnTo>
                <a:lnTo>
                  <a:pt x="23266" y="270"/>
                </a:lnTo>
                <a:lnTo>
                  <a:pt x="22614" y="155"/>
                </a:lnTo>
                <a:lnTo>
                  <a:pt x="21923" y="78"/>
                </a:lnTo>
                <a:lnTo>
                  <a:pt x="21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9"/>
          <p:cNvSpPr/>
          <p:nvPr/>
        </p:nvSpPr>
        <p:spPr>
          <a:xfrm rot="6790987">
            <a:off x="7725168" y="3218283"/>
            <a:ext cx="598248" cy="678565"/>
          </a:xfrm>
          <a:custGeom>
            <a:avLst/>
            <a:gdLst/>
            <a:ahLst/>
            <a:cxnLst/>
            <a:rect l="l" t="t" r="r" b="b"/>
            <a:pathLst>
              <a:path w="11441" h="12977" extrusionOk="0">
                <a:moveTo>
                  <a:pt x="192" y="0"/>
                </a:moveTo>
                <a:lnTo>
                  <a:pt x="115" y="77"/>
                </a:lnTo>
                <a:lnTo>
                  <a:pt x="39" y="115"/>
                </a:lnTo>
                <a:lnTo>
                  <a:pt x="0" y="192"/>
                </a:lnTo>
                <a:lnTo>
                  <a:pt x="0" y="269"/>
                </a:lnTo>
                <a:lnTo>
                  <a:pt x="0" y="384"/>
                </a:lnTo>
                <a:lnTo>
                  <a:pt x="39" y="461"/>
                </a:lnTo>
                <a:lnTo>
                  <a:pt x="230" y="691"/>
                </a:lnTo>
                <a:lnTo>
                  <a:pt x="422" y="883"/>
                </a:lnTo>
                <a:lnTo>
                  <a:pt x="806" y="1190"/>
                </a:lnTo>
                <a:lnTo>
                  <a:pt x="1190" y="1421"/>
                </a:lnTo>
                <a:lnTo>
                  <a:pt x="1536" y="1574"/>
                </a:lnTo>
                <a:lnTo>
                  <a:pt x="1843" y="1651"/>
                </a:lnTo>
                <a:lnTo>
                  <a:pt x="2073" y="1690"/>
                </a:lnTo>
                <a:lnTo>
                  <a:pt x="2150" y="1690"/>
                </a:lnTo>
                <a:lnTo>
                  <a:pt x="3609" y="2880"/>
                </a:lnTo>
                <a:lnTo>
                  <a:pt x="4031" y="3225"/>
                </a:lnTo>
                <a:lnTo>
                  <a:pt x="3954" y="3187"/>
                </a:lnTo>
                <a:lnTo>
                  <a:pt x="3724" y="3110"/>
                </a:lnTo>
                <a:lnTo>
                  <a:pt x="3417" y="2995"/>
                </a:lnTo>
                <a:lnTo>
                  <a:pt x="3071" y="2956"/>
                </a:lnTo>
                <a:lnTo>
                  <a:pt x="2611" y="2956"/>
                </a:lnTo>
                <a:lnTo>
                  <a:pt x="2150" y="3033"/>
                </a:lnTo>
                <a:lnTo>
                  <a:pt x="1881" y="3110"/>
                </a:lnTo>
                <a:lnTo>
                  <a:pt x="1613" y="3225"/>
                </a:lnTo>
                <a:lnTo>
                  <a:pt x="1536" y="3264"/>
                </a:lnTo>
                <a:lnTo>
                  <a:pt x="1459" y="3340"/>
                </a:lnTo>
                <a:lnTo>
                  <a:pt x="1421" y="3417"/>
                </a:lnTo>
                <a:lnTo>
                  <a:pt x="1421" y="3494"/>
                </a:lnTo>
                <a:lnTo>
                  <a:pt x="1459" y="3609"/>
                </a:lnTo>
                <a:lnTo>
                  <a:pt x="1497" y="3686"/>
                </a:lnTo>
                <a:lnTo>
                  <a:pt x="1574" y="3724"/>
                </a:lnTo>
                <a:lnTo>
                  <a:pt x="1651" y="3763"/>
                </a:lnTo>
                <a:lnTo>
                  <a:pt x="1920" y="3839"/>
                </a:lnTo>
                <a:lnTo>
                  <a:pt x="2227" y="3878"/>
                </a:lnTo>
                <a:lnTo>
                  <a:pt x="2688" y="3878"/>
                </a:lnTo>
                <a:lnTo>
                  <a:pt x="3110" y="3801"/>
                </a:lnTo>
                <a:lnTo>
                  <a:pt x="3494" y="3686"/>
                </a:lnTo>
                <a:lnTo>
                  <a:pt x="3763" y="3532"/>
                </a:lnTo>
                <a:lnTo>
                  <a:pt x="3993" y="3417"/>
                </a:lnTo>
                <a:lnTo>
                  <a:pt x="4108" y="3302"/>
                </a:lnTo>
                <a:lnTo>
                  <a:pt x="4991" y="4031"/>
                </a:lnTo>
                <a:lnTo>
                  <a:pt x="6181" y="5106"/>
                </a:lnTo>
                <a:lnTo>
                  <a:pt x="6220" y="5183"/>
                </a:lnTo>
                <a:lnTo>
                  <a:pt x="6028" y="5068"/>
                </a:lnTo>
                <a:lnTo>
                  <a:pt x="5720" y="4953"/>
                </a:lnTo>
                <a:lnTo>
                  <a:pt x="5375" y="4876"/>
                </a:lnTo>
                <a:lnTo>
                  <a:pt x="4953" y="4838"/>
                </a:lnTo>
                <a:lnTo>
                  <a:pt x="4454" y="4876"/>
                </a:lnTo>
                <a:lnTo>
                  <a:pt x="4185" y="4914"/>
                </a:lnTo>
                <a:lnTo>
                  <a:pt x="3878" y="4991"/>
                </a:lnTo>
                <a:lnTo>
                  <a:pt x="3801" y="5030"/>
                </a:lnTo>
                <a:lnTo>
                  <a:pt x="3763" y="5106"/>
                </a:lnTo>
                <a:lnTo>
                  <a:pt x="3724" y="5183"/>
                </a:lnTo>
                <a:lnTo>
                  <a:pt x="3686" y="5260"/>
                </a:lnTo>
                <a:lnTo>
                  <a:pt x="3686" y="5337"/>
                </a:lnTo>
                <a:lnTo>
                  <a:pt x="3724" y="5413"/>
                </a:lnTo>
                <a:lnTo>
                  <a:pt x="3801" y="5490"/>
                </a:lnTo>
                <a:lnTo>
                  <a:pt x="3878" y="5529"/>
                </a:lnTo>
                <a:lnTo>
                  <a:pt x="4146" y="5644"/>
                </a:lnTo>
                <a:lnTo>
                  <a:pt x="4415" y="5682"/>
                </a:lnTo>
                <a:lnTo>
                  <a:pt x="4914" y="5759"/>
                </a:lnTo>
                <a:lnTo>
                  <a:pt x="5337" y="5721"/>
                </a:lnTo>
                <a:lnTo>
                  <a:pt x="5720" y="5644"/>
                </a:lnTo>
                <a:lnTo>
                  <a:pt x="6028" y="5529"/>
                </a:lnTo>
                <a:lnTo>
                  <a:pt x="6220" y="5413"/>
                </a:lnTo>
                <a:lnTo>
                  <a:pt x="6373" y="5298"/>
                </a:lnTo>
                <a:lnTo>
                  <a:pt x="7179" y="6143"/>
                </a:lnTo>
                <a:lnTo>
                  <a:pt x="7909" y="6949"/>
                </a:lnTo>
                <a:lnTo>
                  <a:pt x="7640" y="6796"/>
                </a:lnTo>
                <a:lnTo>
                  <a:pt x="7256" y="6680"/>
                </a:lnTo>
                <a:lnTo>
                  <a:pt x="6834" y="6604"/>
                </a:lnTo>
                <a:lnTo>
                  <a:pt x="6335" y="6604"/>
                </a:lnTo>
                <a:lnTo>
                  <a:pt x="6066" y="6642"/>
                </a:lnTo>
                <a:lnTo>
                  <a:pt x="5797" y="6680"/>
                </a:lnTo>
                <a:lnTo>
                  <a:pt x="5682" y="6719"/>
                </a:lnTo>
                <a:lnTo>
                  <a:pt x="5644" y="6796"/>
                </a:lnTo>
                <a:lnTo>
                  <a:pt x="5605" y="6872"/>
                </a:lnTo>
                <a:lnTo>
                  <a:pt x="5567" y="6949"/>
                </a:lnTo>
                <a:lnTo>
                  <a:pt x="5567" y="7026"/>
                </a:lnTo>
                <a:lnTo>
                  <a:pt x="5605" y="7103"/>
                </a:lnTo>
                <a:lnTo>
                  <a:pt x="5644" y="7180"/>
                </a:lnTo>
                <a:lnTo>
                  <a:pt x="5720" y="7218"/>
                </a:lnTo>
                <a:lnTo>
                  <a:pt x="6028" y="7333"/>
                </a:lnTo>
                <a:lnTo>
                  <a:pt x="6258" y="7410"/>
                </a:lnTo>
                <a:lnTo>
                  <a:pt x="6757" y="7487"/>
                </a:lnTo>
                <a:lnTo>
                  <a:pt x="7179" y="7525"/>
                </a:lnTo>
                <a:lnTo>
                  <a:pt x="7563" y="7448"/>
                </a:lnTo>
                <a:lnTo>
                  <a:pt x="7870" y="7371"/>
                </a:lnTo>
                <a:lnTo>
                  <a:pt x="8101" y="7295"/>
                </a:lnTo>
                <a:lnTo>
                  <a:pt x="8178" y="7256"/>
                </a:lnTo>
                <a:lnTo>
                  <a:pt x="8830" y="7947"/>
                </a:lnTo>
                <a:lnTo>
                  <a:pt x="9444" y="8754"/>
                </a:lnTo>
                <a:lnTo>
                  <a:pt x="9944" y="9483"/>
                </a:lnTo>
                <a:lnTo>
                  <a:pt x="10366" y="10136"/>
                </a:lnTo>
                <a:lnTo>
                  <a:pt x="10673" y="10750"/>
                </a:lnTo>
                <a:lnTo>
                  <a:pt x="10903" y="11249"/>
                </a:lnTo>
                <a:lnTo>
                  <a:pt x="11057" y="11710"/>
                </a:lnTo>
                <a:lnTo>
                  <a:pt x="11172" y="12094"/>
                </a:lnTo>
                <a:lnTo>
                  <a:pt x="11249" y="12401"/>
                </a:lnTo>
                <a:lnTo>
                  <a:pt x="11287" y="12785"/>
                </a:lnTo>
                <a:lnTo>
                  <a:pt x="11287" y="12900"/>
                </a:lnTo>
                <a:lnTo>
                  <a:pt x="11287" y="12938"/>
                </a:lnTo>
                <a:lnTo>
                  <a:pt x="11441" y="12977"/>
                </a:lnTo>
                <a:lnTo>
                  <a:pt x="11441" y="12785"/>
                </a:lnTo>
                <a:lnTo>
                  <a:pt x="11402" y="12362"/>
                </a:lnTo>
                <a:lnTo>
                  <a:pt x="11364" y="12055"/>
                </a:lnTo>
                <a:lnTo>
                  <a:pt x="11249" y="11633"/>
                </a:lnTo>
                <a:lnTo>
                  <a:pt x="11057" y="11172"/>
                </a:lnTo>
                <a:lnTo>
                  <a:pt x="10827" y="10673"/>
                </a:lnTo>
                <a:lnTo>
                  <a:pt x="10519" y="10059"/>
                </a:lnTo>
                <a:lnTo>
                  <a:pt x="10097" y="9406"/>
                </a:lnTo>
                <a:lnTo>
                  <a:pt x="9598" y="8677"/>
                </a:lnTo>
                <a:lnTo>
                  <a:pt x="8945" y="7871"/>
                </a:lnTo>
                <a:lnTo>
                  <a:pt x="8331" y="7141"/>
                </a:lnTo>
                <a:lnTo>
                  <a:pt x="8408" y="7026"/>
                </a:lnTo>
                <a:lnTo>
                  <a:pt x="8523" y="6796"/>
                </a:lnTo>
                <a:lnTo>
                  <a:pt x="8638" y="6488"/>
                </a:lnTo>
                <a:lnTo>
                  <a:pt x="8753" y="6143"/>
                </a:lnTo>
                <a:lnTo>
                  <a:pt x="8792" y="5721"/>
                </a:lnTo>
                <a:lnTo>
                  <a:pt x="8753" y="5222"/>
                </a:lnTo>
                <a:lnTo>
                  <a:pt x="8715" y="4953"/>
                </a:lnTo>
                <a:lnTo>
                  <a:pt x="8638" y="4684"/>
                </a:lnTo>
                <a:lnTo>
                  <a:pt x="8600" y="4569"/>
                </a:lnTo>
                <a:lnTo>
                  <a:pt x="8523" y="4530"/>
                </a:lnTo>
                <a:lnTo>
                  <a:pt x="8446" y="4492"/>
                </a:lnTo>
                <a:lnTo>
                  <a:pt x="8370" y="4454"/>
                </a:lnTo>
                <a:lnTo>
                  <a:pt x="8293" y="4454"/>
                </a:lnTo>
                <a:lnTo>
                  <a:pt x="8216" y="4492"/>
                </a:lnTo>
                <a:lnTo>
                  <a:pt x="8139" y="4569"/>
                </a:lnTo>
                <a:lnTo>
                  <a:pt x="8101" y="4646"/>
                </a:lnTo>
                <a:lnTo>
                  <a:pt x="7986" y="4914"/>
                </a:lnTo>
                <a:lnTo>
                  <a:pt x="7947" y="5183"/>
                </a:lnTo>
                <a:lnTo>
                  <a:pt x="7870" y="5682"/>
                </a:lnTo>
                <a:lnTo>
                  <a:pt x="7909" y="6105"/>
                </a:lnTo>
                <a:lnTo>
                  <a:pt x="7986" y="6488"/>
                </a:lnTo>
                <a:lnTo>
                  <a:pt x="8062" y="6796"/>
                </a:lnTo>
                <a:lnTo>
                  <a:pt x="8101" y="6872"/>
                </a:lnTo>
                <a:lnTo>
                  <a:pt x="7333" y="6028"/>
                </a:lnTo>
                <a:lnTo>
                  <a:pt x="6488" y="5183"/>
                </a:lnTo>
                <a:lnTo>
                  <a:pt x="6527" y="5145"/>
                </a:lnTo>
                <a:lnTo>
                  <a:pt x="6642" y="4914"/>
                </a:lnTo>
                <a:lnTo>
                  <a:pt x="6719" y="4607"/>
                </a:lnTo>
                <a:lnTo>
                  <a:pt x="6795" y="4223"/>
                </a:lnTo>
                <a:lnTo>
                  <a:pt x="6795" y="3801"/>
                </a:lnTo>
                <a:lnTo>
                  <a:pt x="6757" y="3302"/>
                </a:lnTo>
                <a:lnTo>
                  <a:pt x="6680" y="3033"/>
                </a:lnTo>
                <a:lnTo>
                  <a:pt x="6604" y="2764"/>
                </a:lnTo>
                <a:lnTo>
                  <a:pt x="6527" y="2688"/>
                </a:lnTo>
                <a:lnTo>
                  <a:pt x="6450" y="2611"/>
                </a:lnTo>
                <a:lnTo>
                  <a:pt x="6373" y="2611"/>
                </a:lnTo>
                <a:lnTo>
                  <a:pt x="6296" y="2573"/>
                </a:lnTo>
                <a:lnTo>
                  <a:pt x="6220" y="2611"/>
                </a:lnTo>
                <a:lnTo>
                  <a:pt x="6143" y="2649"/>
                </a:lnTo>
                <a:lnTo>
                  <a:pt x="6066" y="2726"/>
                </a:lnTo>
                <a:lnTo>
                  <a:pt x="6028" y="2803"/>
                </a:lnTo>
                <a:lnTo>
                  <a:pt x="5951" y="3072"/>
                </a:lnTo>
                <a:lnTo>
                  <a:pt x="5912" y="3340"/>
                </a:lnTo>
                <a:lnTo>
                  <a:pt x="5912" y="3839"/>
                </a:lnTo>
                <a:lnTo>
                  <a:pt x="5951" y="4262"/>
                </a:lnTo>
                <a:lnTo>
                  <a:pt x="6066" y="4646"/>
                </a:lnTo>
                <a:lnTo>
                  <a:pt x="6143" y="4876"/>
                </a:lnTo>
                <a:lnTo>
                  <a:pt x="6143" y="4876"/>
                </a:lnTo>
                <a:lnTo>
                  <a:pt x="5106" y="3916"/>
                </a:lnTo>
                <a:lnTo>
                  <a:pt x="4185" y="3148"/>
                </a:lnTo>
                <a:lnTo>
                  <a:pt x="4262" y="3072"/>
                </a:lnTo>
                <a:lnTo>
                  <a:pt x="4300" y="2841"/>
                </a:lnTo>
                <a:lnTo>
                  <a:pt x="4377" y="2534"/>
                </a:lnTo>
                <a:lnTo>
                  <a:pt x="4415" y="2189"/>
                </a:lnTo>
                <a:lnTo>
                  <a:pt x="4377" y="1728"/>
                </a:lnTo>
                <a:lnTo>
                  <a:pt x="4262" y="1267"/>
                </a:lnTo>
                <a:lnTo>
                  <a:pt x="4185" y="998"/>
                </a:lnTo>
                <a:lnTo>
                  <a:pt x="4070" y="730"/>
                </a:lnTo>
                <a:lnTo>
                  <a:pt x="3993" y="653"/>
                </a:lnTo>
                <a:lnTo>
                  <a:pt x="3916" y="615"/>
                </a:lnTo>
                <a:lnTo>
                  <a:pt x="3839" y="576"/>
                </a:lnTo>
                <a:lnTo>
                  <a:pt x="3763" y="576"/>
                </a:lnTo>
                <a:lnTo>
                  <a:pt x="3686" y="615"/>
                </a:lnTo>
                <a:lnTo>
                  <a:pt x="3609" y="653"/>
                </a:lnTo>
                <a:lnTo>
                  <a:pt x="3532" y="730"/>
                </a:lnTo>
                <a:lnTo>
                  <a:pt x="3532" y="806"/>
                </a:lnTo>
                <a:lnTo>
                  <a:pt x="3455" y="1114"/>
                </a:lnTo>
                <a:lnTo>
                  <a:pt x="3455" y="1382"/>
                </a:lnTo>
                <a:lnTo>
                  <a:pt x="3494" y="1881"/>
                </a:lnTo>
                <a:lnTo>
                  <a:pt x="3571" y="2304"/>
                </a:lnTo>
                <a:lnTo>
                  <a:pt x="3724" y="2649"/>
                </a:lnTo>
                <a:lnTo>
                  <a:pt x="3801" y="2803"/>
                </a:lnTo>
                <a:lnTo>
                  <a:pt x="3724" y="2726"/>
                </a:lnTo>
                <a:lnTo>
                  <a:pt x="2227" y="1536"/>
                </a:lnTo>
                <a:lnTo>
                  <a:pt x="2227" y="1498"/>
                </a:lnTo>
                <a:lnTo>
                  <a:pt x="2073" y="1267"/>
                </a:lnTo>
                <a:lnTo>
                  <a:pt x="1920" y="998"/>
                </a:lnTo>
                <a:lnTo>
                  <a:pt x="1651" y="730"/>
                </a:lnTo>
                <a:lnTo>
                  <a:pt x="1305" y="461"/>
                </a:lnTo>
                <a:lnTo>
                  <a:pt x="883" y="192"/>
                </a:lnTo>
                <a:lnTo>
                  <a:pt x="653" y="115"/>
                </a:lnTo>
                <a:lnTo>
                  <a:pt x="3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3" name="Google Shape;403;p39"/>
          <p:cNvGrpSpPr/>
          <p:nvPr/>
        </p:nvGrpSpPr>
        <p:grpSpPr>
          <a:xfrm rot="1174561">
            <a:off x="7588038" y="3173188"/>
            <a:ext cx="487521" cy="553399"/>
            <a:chOff x="1413615" y="2651878"/>
            <a:chExt cx="301880" cy="342673"/>
          </a:xfrm>
        </p:grpSpPr>
        <p:sp>
          <p:nvSpPr>
            <p:cNvPr id="404" name="Google Shape;404;p39"/>
            <p:cNvSpPr/>
            <p:nvPr/>
          </p:nvSpPr>
          <p:spPr>
            <a:xfrm>
              <a:off x="1415952" y="2651878"/>
              <a:ext cx="299543" cy="341494"/>
            </a:xfrm>
            <a:custGeom>
              <a:avLst/>
              <a:gdLst/>
              <a:ahLst/>
              <a:cxnLst/>
              <a:rect l="l" t="t" r="r" b="b"/>
              <a:pathLst>
                <a:path w="9868" h="11250" extrusionOk="0">
                  <a:moveTo>
                    <a:pt x="5414" y="1"/>
                  </a:moveTo>
                  <a:lnTo>
                    <a:pt x="5145" y="116"/>
                  </a:lnTo>
                  <a:lnTo>
                    <a:pt x="4876" y="308"/>
                  </a:lnTo>
                  <a:lnTo>
                    <a:pt x="4569" y="577"/>
                  </a:lnTo>
                  <a:lnTo>
                    <a:pt x="4301" y="884"/>
                  </a:lnTo>
                  <a:lnTo>
                    <a:pt x="3993" y="1268"/>
                  </a:lnTo>
                  <a:lnTo>
                    <a:pt x="3725" y="1652"/>
                  </a:lnTo>
                  <a:lnTo>
                    <a:pt x="3264" y="2420"/>
                  </a:lnTo>
                  <a:lnTo>
                    <a:pt x="2880" y="3149"/>
                  </a:lnTo>
                  <a:lnTo>
                    <a:pt x="2496" y="3840"/>
                  </a:lnTo>
                  <a:lnTo>
                    <a:pt x="2650" y="3379"/>
                  </a:lnTo>
                  <a:lnTo>
                    <a:pt x="2765" y="2919"/>
                  </a:lnTo>
                  <a:lnTo>
                    <a:pt x="2803" y="2420"/>
                  </a:lnTo>
                  <a:lnTo>
                    <a:pt x="2803" y="2189"/>
                  </a:lnTo>
                  <a:lnTo>
                    <a:pt x="2803" y="1959"/>
                  </a:lnTo>
                  <a:lnTo>
                    <a:pt x="2726" y="1767"/>
                  </a:lnTo>
                  <a:lnTo>
                    <a:pt x="2611" y="1613"/>
                  </a:lnTo>
                  <a:lnTo>
                    <a:pt x="2458" y="1498"/>
                  </a:lnTo>
                  <a:lnTo>
                    <a:pt x="2266" y="1421"/>
                  </a:lnTo>
                  <a:lnTo>
                    <a:pt x="1997" y="1460"/>
                  </a:lnTo>
                  <a:lnTo>
                    <a:pt x="1690" y="1537"/>
                  </a:lnTo>
                  <a:lnTo>
                    <a:pt x="1498" y="1613"/>
                  </a:lnTo>
                  <a:lnTo>
                    <a:pt x="1344" y="1767"/>
                  </a:lnTo>
                  <a:lnTo>
                    <a:pt x="1191" y="1921"/>
                  </a:lnTo>
                  <a:lnTo>
                    <a:pt x="1037" y="2151"/>
                  </a:lnTo>
                  <a:lnTo>
                    <a:pt x="922" y="2420"/>
                  </a:lnTo>
                  <a:lnTo>
                    <a:pt x="807" y="2688"/>
                  </a:lnTo>
                  <a:lnTo>
                    <a:pt x="615" y="3341"/>
                  </a:lnTo>
                  <a:lnTo>
                    <a:pt x="423" y="4109"/>
                  </a:lnTo>
                  <a:lnTo>
                    <a:pt x="308" y="4915"/>
                  </a:lnTo>
                  <a:lnTo>
                    <a:pt x="193" y="5760"/>
                  </a:lnTo>
                  <a:lnTo>
                    <a:pt x="116" y="6643"/>
                  </a:lnTo>
                  <a:lnTo>
                    <a:pt x="39" y="8370"/>
                  </a:lnTo>
                  <a:lnTo>
                    <a:pt x="1" y="9829"/>
                  </a:lnTo>
                  <a:lnTo>
                    <a:pt x="1" y="11250"/>
                  </a:lnTo>
                  <a:lnTo>
                    <a:pt x="960" y="11173"/>
                  </a:lnTo>
                  <a:lnTo>
                    <a:pt x="1997" y="11019"/>
                  </a:lnTo>
                  <a:lnTo>
                    <a:pt x="3187" y="10827"/>
                  </a:lnTo>
                  <a:lnTo>
                    <a:pt x="3801" y="10674"/>
                  </a:lnTo>
                  <a:lnTo>
                    <a:pt x="4416" y="10482"/>
                  </a:lnTo>
                  <a:lnTo>
                    <a:pt x="4992" y="10290"/>
                  </a:lnTo>
                  <a:lnTo>
                    <a:pt x="5567" y="10060"/>
                  </a:lnTo>
                  <a:lnTo>
                    <a:pt x="6067" y="9791"/>
                  </a:lnTo>
                  <a:lnTo>
                    <a:pt x="6489" y="9484"/>
                  </a:lnTo>
                  <a:lnTo>
                    <a:pt x="6681" y="9330"/>
                  </a:lnTo>
                  <a:lnTo>
                    <a:pt x="6834" y="9138"/>
                  </a:lnTo>
                  <a:lnTo>
                    <a:pt x="6988" y="8946"/>
                  </a:lnTo>
                  <a:lnTo>
                    <a:pt x="7103" y="8754"/>
                  </a:lnTo>
                  <a:lnTo>
                    <a:pt x="7218" y="8447"/>
                  </a:lnTo>
                  <a:lnTo>
                    <a:pt x="7218" y="8178"/>
                  </a:lnTo>
                  <a:lnTo>
                    <a:pt x="7180" y="7948"/>
                  </a:lnTo>
                  <a:lnTo>
                    <a:pt x="7026" y="7756"/>
                  </a:lnTo>
                  <a:lnTo>
                    <a:pt x="6873" y="7603"/>
                  </a:lnTo>
                  <a:lnTo>
                    <a:pt x="6642" y="7487"/>
                  </a:lnTo>
                  <a:lnTo>
                    <a:pt x="6374" y="7411"/>
                  </a:lnTo>
                  <a:lnTo>
                    <a:pt x="6105" y="7372"/>
                  </a:lnTo>
                  <a:lnTo>
                    <a:pt x="5491" y="7295"/>
                  </a:lnTo>
                  <a:lnTo>
                    <a:pt x="4953" y="7295"/>
                  </a:lnTo>
                  <a:lnTo>
                    <a:pt x="4416" y="7334"/>
                  </a:lnTo>
                  <a:lnTo>
                    <a:pt x="4416" y="7334"/>
                  </a:lnTo>
                  <a:lnTo>
                    <a:pt x="5222" y="7180"/>
                  </a:lnTo>
                  <a:lnTo>
                    <a:pt x="6067" y="6988"/>
                  </a:lnTo>
                  <a:lnTo>
                    <a:pt x="7026" y="6681"/>
                  </a:lnTo>
                  <a:lnTo>
                    <a:pt x="7525" y="6528"/>
                  </a:lnTo>
                  <a:lnTo>
                    <a:pt x="7986" y="6336"/>
                  </a:lnTo>
                  <a:lnTo>
                    <a:pt x="8447" y="6105"/>
                  </a:lnTo>
                  <a:lnTo>
                    <a:pt x="8869" y="5875"/>
                  </a:lnTo>
                  <a:lnTo>
                    <a:pt x="9215" y="5606"/>
                  </a:lnTo>
                  <a:lnTo>
                    <a:pt x="9522" y="5337"/>
                  </a:lnTo>
                  <a:lnTo>
                    <a:pt x="9752" y="5030"/>
                  </a:lnTo>
                  <a:lnTo>
                    <a:pt x="9791" y="4877"/>
                  </a:lnTo>
                  <a:lnTo>
                    <a:pt x="9867" y="4723"/>
                  </a:lnTo>
                  <a:lnTo>
                    <a:pt x="9867" y="4416"/>
                  </a:lnTo>
                  <a:lnTo>
                    <a:pt x="9829" y="4186"/>
                  </a:lnTo>
                  <a:lnTo>
                    <a:pt x="9714" y="3994"/>
                  </a:lnTo>
                  <a:lnTo>
                    <a:pt x="9560" y="3879"/>
                  </a:lnTo>
                  <a:lnTo>
                    <a:pt x="9368" y="3802"/>
                  </a:lnTo>
                  <a:lnTo>
                    <a:pt x="9138" y="3763"/>
                  </a:lnTo>
                  <a:lnTo>
                    <a:pt x="8869" y="3763"/>
                  </a:lnTo>
                  <a:lnTo>
                    <a:pt x="8600" y="3802"/>
                  </a:lnTo>
                  <a:lnTo>
                    <a:pt x="8063" y="3917"/>
                  </a:lnTo>
                  <a:lnTo>
                    <a:pt x="7602" y="4032"/>
                  </a:lnTo>
                  <a:lnTo>
                    <a:pt x="7142" y="4224"/>
                  </a:lnTo>
                  <a:lnTo>
                    <a:pt x="7679" y="3879"/>
                  </a:lnTo>
                  <a:lnTo>
                    <a:pt x="8217" y="3495"/>
                  </a:lnTo>
                  <a:lnTo>
                    <a:pt x="8792" y="3034"/>
                  </a:lnTo>
                  <a:lnTo>
                    <a:pt x="9061" y="2765"/>
                  </a:lnTo>
                  <a:lnTo>
                    <a:pt x="9291" y="2535"/>
                  </a:lnTo>
                  <a:lnTo>
                    <a:pt x="9522" y="2228"/>
                  </a:lnTo>
                  <a:lnTo>
                    <a:pt x="9675" y="1959"/>
                  </a:lnTo>
                  <a:lnTo>
                    <a:pt x="9752" y="1690"/>
                  </a:lnTo>
                  <a:lnTo>
                    <a:pt x="9752" y="1421"/>
                  </a:lnTo>
                  <a:lnTo>
                    <a:pt x="9714" y="1306"/>
                  </a:lnTo>
                  <a:lnTo>
                    <a:pt x="9675" y="1191"/>
                  </a:lnTo>
                  <a:lnTo>
                    <a:pt x="9599" y="1076"/>
                  </a:lnTo>
                  <a:lnTo>
                    <a:pt x="9483" y="961"/>
                  </a:lnTo>
                  <a:lnTo>
                    <a:pt x="9368" y="846"/>
                  </a:lnTo>
                  <a:lnTo>
                    <a:pt x="9215" y="769"/>
                  </a:lnTo>
                  <a:lnTo>
                    <a:pt x="8946" y="692"/>
                  </a:lnTo>
                  <a:lnTo>
                    <a:pt x="8639" y="654"/>
                  </a:lnTo>
                  <a:lnTo>
                    <a:pt x="8332" y="730"/>
                  </a:lnTo>
                  <a:lnTo>
                    <a:pt x="8025" y="846"/>
                  </a:lnTo>
                  <a:lnTo>
                    <a:pt x="7717" y="999"/>
                  </a:lnTo>
                  <a:lnTo>
                    <a:pt x="7410" y="1191"/>
                  </a:lnTo>
                  <a:lnTo>
                    <a:pt x="7103" y="1421"/>
                  </a:lnTo>
                  <a:lnTo>
                    <a:pt x="6527" y="1882"/>
                  </a:lnTo>
                  <a:lnTo>
                    <a:pt x="6067" y="2343"/>
                  </a:lnTo>
                  <a:lnTo>
                    <a:pt x="5683" y="2804"/>
                  </a:lnTo>
                  <a:lnTo>
                    <a:pt x="5683" y="2804"/>
                  </a:lnTo>
                  <a:lnTo>
                    <a:pt x="5875" y="2496"/>
                  </a:lnTo>
                  <a:lnTo>
                    <a:pt x="6105" y="2189"/>
                  </a:lnTo>
                  <a:lnTo>
                    <a:pt x="6297" y="1767"/>
                  </a:lnTo>
                  <a:lnTo>
                    <a:pt x="6374" y="1575"/>
                  </a:lnTo>
                  <a:lnTo>
                    <a:pt x="6412" y="1345"/>
                  </a:lnTo>
                  <a:lnTo>
                    <a:pt x="6450" y="1114"/>
                  </a:lnTo>
                  <a:lnTo>
                    <a:pt x="6450" y="922"/>
                  </a:lnTo>
                  <a:lnTo>
                    <a:pt x="6412" y="692"/>
                  </a:lnTo>
                  <a:lnTo>
                    <a:pt x="6297" y="500"/>
                  </a:lnTo>
                  <a:lnTo>
                    <a:pt x="6143" y="270"/>
                  </a:lnTo>
                  <a:lnTo>
                    <a:pt x="5951" y="116"/>
                  </a:lnTo>
                  <a:lnTo>
                    <a:pt x="5836" y="39"/>
                  </a:lnTo>
                  <a:lnTo>
                    <a:pt x="56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9"/>
            <p:cNvSpPr/>
            <p:nvPr/>
          </p:nvSpPr>
          <p:spPr>
            <a:xfrm>
              <a:off x="1413615" y="2783583"/>
              <a:ext cx="152716" cy="210967"/>
            </a:xfrm>
            <a:custGeom>
              <a:avLst/>
              <a:gdLst/>
              <a:ahLst/>
              <a:cxnLst/>
              <a:rect l="l" t="t" r="r" b="b"/>
              <a:pathLst>
                <a:path w="5031" h="6950" extrusionOk="0">
                  <a:moveTo>
                    <a:pt x="4953" y="0"/>
                  </a:moveTo>
                  <a:lnTo>
                    <a:pt x="4339" y="423"/>
                  </a:lnTo>
                  <a:lnTo>
                    <a:pt x="3802" y="922"/>
                  </a:lnTo>
                  <a:lnTo>
                    <a:pt x="3264" y="1421"/>
                  </a:lnTo>
                  <a:lnTo>
                    <a:pt x="2803" y="1997"/>
                  </a:lnTo>
                  <a:lnTo>
                    <a:pt x="2343" y="2572"/>
                  </a:lnTo>
                  <a:lnTo>
                    <a:pt x="1959" y="3110"/>
                  </a:lnTo>
                  <a:lnTo>
                    <a:pt x="1575" y="3686"/>
                  </a:lnTo>
                  <a:lnTo>
                    <a:pt x="1229" y="4262"/>
                  </a:lnTo>
                  <a:lnTo>
                    <a:pt x="692" y="5260"/>
                  </a:lnTo>
                  <a:lnTo>
                    <a:pt x="308" y="6104"/>
                  </a:lnTo>
                  <a:lnTo>
                    <a:pt x="1" y="6872"/>
                  </a:lnTo>
                  <a:lnTo>
                    <a:pt x="154" y="6949"/>
                  </a:lnTo>
                  <a:lnTo>
                    <a:pt x="193" y="6872"/>
                  </a:lnTo>
                  <a:lnTo>
                    <a:pt x="346" y="6527"/>
                  </a:lnTo>
                  <a:lnTo>
                    <a:pt x="615" y="5913"/>
                  </a:lnTo>
                  <a:lnTo>
                    <a:pt x="999" y="5030"/>
                  </a:lnTo>
                  <a:lnTo>
                    <a:pt x="1537" y="4070"/>
                  </a:lnTo>
                  <a:lnTo>
                    <a:pt x="1882" y="3532"/>
                  </a:lnTo>
                  <a:lnTo>
                    <a:pt x="2228" y="2995"/>
                  </a:lnTo>
                  <a:lnTo>
                    <a:pt x="2612" y="2496"/>
                  </a:lnTo>
                  <a:lnTo>
                    <a:pt x="3034" y="1958"/>
                  </a:lnTo>
                  <a:lnTo>
                    <a:pt x="3495" y="1459"/>
                  </a:lnTo>
                  <a:lnTo>
                    <a:pt x="3955" y="998"/>
                  </a:lnTo>
                  <a:lnTo>
                    <a:pt x="4493" y="538"/>
                  </a:lnTo>
                  <a:lnTo>
                    <a:pt x="5030" y="154"/>
                  </a:lnTo>
                  <a:lnTo>
                    <a:pt x="49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6" name="Google Shape;406;p39"/>
          <p:cNvGrpSpPr/>
          <p:nvPr/>
        </p:nvGrpSpPr>
        <p:grpSpPr>
          <a:xfrm>
            <a:off x="5529603" y="1655973"/>
            <a:ext cx="2459269" cy="2447803"/>
            <a:chOff x="8564075" y="1187220"/>
            <a:chExt cx="2500782" cy="2489122"/>
          </a:xfrm>
        </p:grpSpPr>
        <p:grpSp>
          <p:nvGrpSpPr>
            <p:cNvPr id="407" name="Google Shape;407;p39"/>
            <p:cNvGrpSpPr/>
            <p:nvPr/>
          </p:nvGrpSpPr>
          <p:grpSpPr>
            <a:xfrm>
              <a:off x="9476295" y="1187220"/>
              <a:ext cx="300510" cy="1032182"/>
              <a:chOff x="1966019" y="2380507"/>
              <a:chExt cx="302537" cy="1039144"/>
            </a:xfrm>
          </p:grpSpPr>
          <p:sp>
            <p:nvSpPr>
              <p:cNvPr id="408" name="Google Shape;408;p39"/>
              <p:cNvSpPr/>
              <p:nvPr/>
            </p:nvSpPr>
            <p:spPr>
              <a:xfrm>
                <a:off x="1966019" y="2380507"/>
                <a:ext cx="134315" cy="1039144"/>
              </a:xfrm>
              <a:custGeom>
                <a:avLst/>
                <a:gdLst/>
                <a:ahLst/>
                <a:cxnLst/>
                <a:rect l="l" t="t" r="r" b="b"/>
                <a:pathLst>
                  <a:path w="2650" h="20502" extrusionOk="0">
                    <a:moveTo>
                      <a:pt x="0" y="1"/>
                    </a:moveTo>
                    <a:lnTo>
                      <a:pt x="0" y="20502"/>
                    </a:lnTo>
                    <a:lnTo>
                      <a:pt x="2649" y="20502"/>
                    </a:lnTo>
                    <a:lnTo>
                      <a:pt x="26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9"/>
              <p:cNvSpPr/>
              <p:nvPr/>
            </p:nvSpPr>
            <p:spPr>
              <a:xfrm>
                <a:off x="1966019" y="2493382"/>
                <a:ext cx="134315" cy="56463"/>
              </a:xfrm>
              <a:custGeom>
                <a:avLst/>
                <a:gdLst/>
                <a:ahLst/>
                <a:cxnLst/>
                <a:rect l="l" t="t" r="r" b="b"/>
                <a:pathLst>
                  <a:path w="2650" h="1114" extrusionOk="0">
                    <a:moveTo>
                      <a:pt x="0" y="0"/>
                    </a:moveTo>
                    <a:lnTo>
                      <a:pt x="0" y="1114"/>
                    </a:lnTo>
                    <a:lnTo>
                      <a:pt x="2649" y="1114"/>
                    </a:lnTo>
                    <a:lnTo>
                      <a:pt x="264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p:cNvSpPr/>
              <p:nvPr/>
            </p:nvSpPr>
            <p:spPr>
              <a:xfrm>
                <a:off x="1966019" y="2606256"/>
                <a:ext cx="134315" cy="46732"/>
              </a:xfrm>
              <a:custGeom>
                <a:avLst/>
                <a:gdLst/>
                <a:ahLst/>
                <a:cxnLst/>
                <a:rect l="l" t="t" r="r" b="b"/>
                <a:pathLst>
                  <a:path w="2650" h="922" extrusionOk="0">
                    <a:moveTo>
                      <a:pt x="0" y="0"/>
                    </a:moveTo>
                    <a:lnTo>
                      <a:pt x="0" y="922"/>
                    </a:lnTo>
                    <a:lnTo>
                      <a:pt x="2649" y="922"/>
                    </a:lnTo>
                    <a:lnTo>
                      <a:pt x="264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9"/>
              <p:cNvSpPr/>
              <p:nvPr/>
            </p:nvSpPr>
            <p:spPr>
              <a:xfrm>
                <a:off x="1966019" y="3230843"/>
                <a:ext cx="134315" cy="62343"/>
              </a:xfrm>
              <a:custGeom>
                <a:avLst/>
                <a:gdLst/>
                <a:ahLst/>
                <a:cxnLst/>
                <a:rect l="l" t="t" r="r" b="b"/>
                <a:pathLst>
                  <a:path w="2650" h="1230" extrusionOk="0">
                    <a:moveTo>
                      <a:pt x="0" y="1"/>
                    </a:moveTo>
                    <a:lnTo>
                      <a:pt x="0" y="1229"/>
                    </a:lnTo>
                    <a:lnTo>
                      <a:pt x="2649" y="1229"/>
                    </a:lnTo>
                    <a:lnTo>
                      <a:pt x="2649"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9"/>
              <p:cNvSpPr/>
              <p:nvPr/>
            </p:nvSpPr>
            <p:spPr>
              <a:xfrm>
                <a:off x="2100283" y="2380507"/>
                <a:ext cx="165436" cy="1039144"/>
              </a:xfrm>
              <a:custGeom>
                <a:avLst/>
                <a:gdLst/>
                <a:ahLst/>
                <a:cxnLst/>
                <a:rect l="l" t="t" r="r" b="b"/>
                <a:pathLst>
                  <a:path w="3264" h="20502" extrusionOk="0">
                    <a:moveTo>
                      <a:pt x="0" y="1"/>
                    </a:moveTo>
                    <a:lnTo>
                      <a:pt x="0" y="20502"/>
                    </a:lnTo>
                    <a:lnTo>
                      <a:pt x="3263" y="19005"/>
                    </a:lnTo>
                    <a:lnTo>
                      <a:pt x="3263" y="84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9"/>
              <p:cNvSpPr/>
              <p:nvPr/>
            </p:nvSpPr>
            <p:spPr>
              <a:xfrm>
                <a:off x="2103120" y="2380507"/>
                <a:ext cx="165436" cy="1039144"/>
              </a:xfrm>
              <a:custGeom>
                <a:avLst/>
                <a:gdLst/>
                <a:ahLst/>
                <a:cxnLst/>
                <a:rect l="l" t="t" r="r" b="b"/>
                <a:pathLst>
                  <a:path w="3264" h="20502" extrusionOk="0">
                    <a:moveTo>
                      <a:pt x="0" y="1"/>
                    </a:moveTo>
                    <a:lnTo>
                      <a:pt x="0" y="20502"/>
                    </a:lnTo>
                    <a:lnTo>
                      <a:pt x="3263" y="19005"/>
                    </a:lnTo>
                    <a:lnTo>
                      <a:pt x="3263" y="845"/>
                    </a:lnTo>
                    <a:lnTo>
                      <a:pt x="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39"/>
            <p:cNvGrpSpPr/>
            <p:nvPr/>
          </p:nvGrpSpPr>
          <p:grpSpPr>
            <a:xfrm>
              <a:off x="9695934" y="1421766"/>
              <a:ext cx="320900" cy="883361"/>
              <a:chOff x="4266788" y="2397066"/>
              <a:chExt cx="323065" cy="889319"/>
            </a:xfrm>
          </p:grpSpPr>
          <p:sp>
            <p:nvSpPr>
              <p:cNvPr id="415" name="Google Shape;415;p39"/>
              <p:cNvSpPr/>
              <p:nvPr/>
            </p:nvSpPr>
            <p:spPr>
              <a:xfrm>
                <a:off x="4266788" y="2397066"/>
                <a:ext cx="177144" cy="889319"/>
              </a:xfrm>
              <a:custGeom>
                <a:avLst/>
                <a:gdLst/>
                <a:ahLst/>
                <a:cxnLst/>
                <a:rect l="l" t="t" r="r" b="b"/>
                <a:pathLst>
                  <a:path w="3495" h="17546" extrusionOk="0">
                    <a:moveTo>
                      <a:pt x="0" y="0"/>
                    </a:moveTo>
                    <a:lnTo>
                      <a:pt x="0" y="17545"/>
                    </a:lnTo>
                    <a:lnTo>
                      <a:pt x="3494" y="17545"/>
                    </a:lnTo>
                    <a:lnTo>
                      <a:pt x="34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9"/>
              <p:cNvSpPr/>
              <p:nvPr/>
            </p:nvSpPr>
            <p:spPr>
              <a:xfrm>
                <a:off x="4295982" y="2488501"/>
                <a:ext cx="112926" cy="112926"/>
              </a:xfrm>
              <a:custGeom>
                <a:avLst/>
                <a:gdLst/>
                <a:ahLst/>
                <a:cxnLst/>
                <a:rect l="l" t="t" r="r" b="b"/>
                <a:pathLst>
                  <a:path w="2228" h="2228" extrusionOk="0">
                    <a:moveTo>
                      <a:pt x="883" y="1"/>
                    </a:moveTo>
                    <a:lnTo>
                      <a:pt x="691" y="77"/>
                    </a:lnTo>
                    <a:lnTo>
                      <a:pt x="499" y="193"/>
                    </a:lnTo>
                    <a:lnTo>
                      <a:pt x="307" y="308"/>
                    </a:lnTo>
                    <a:lnTo>
                      <a:pt x="192" y="500"/>
                    </a:lnTo>
                    <a:lnTo>
                      <a:pt x="77" y="692"/>
                    </a:lnTo>
                    <a:lnTo>
                      <a:pt x="0" y="884"/>
                    </a:lnTo>
                    <a:lnTo>
                      <a:pt x="0" y="1114"/>
                    </a:lnTo>
                    <a:lnTo>
                      <a:pt x="0" y="1344"/>
                    </a:lnTo>
                    <a:lnTo>
                      <a:pt x="77" y="1536"/>
                    </a:lnTo>
                    <a:lnTo>
                      <a:pt x="192" y="1728"/>
                    </a:lnTo>
                    <a:lnTo>
                      <a:pt x="307" y="1920"/>
                    </a:lnTo>
                    <a:lnTo>
                      <a:pt x="499" y="2035"/>
                    </a:lnTo>
                    <a:lnTo>
                      <a:pt x="691" y="2151"/>
                    </a:lnTo>
                    <a:lnTo>
                      <a:pt x="883" y="2227"/>
                    </a:lnTo>
                    <a:lnTo>
                      <a:pt x="1344" y="2227"/>
                    </a:lnTo>
                    <a:lnTo>
                      <a:pt x="1536" y="2151"/>
                    </a:lnTo>
                    <a:lnTo>
                      <a:pt x="1728" y="2035"/>
                    </a:lnTo>
                    <a:lnTo>
                      <a:pt x="1920" y="1920"/>
                    </a:lnTo>
                    <a:lnTo>
                      <a:pt x="2035" y="1728"/>
                    </a:lnTo>
                    <a:lnTo>
                      <a:pt x="2150" y="1536"/>
                    </a:lnTo>
                    <a:lnTo>
                      <a:pt x="2227" y="1344"/>
                    </a:lnTo>
                    <a:lnTo>
                      <a:pt x="2227" y="1114"/>
                    </a:lnTo>
                    <a:lnTo>
                      <a:pt x="2227" y="884"/>
                    </a:lnTo>
                    <a:lnTo>
                      <a:pt x="2150" y="692"/>
                    </a:lnTo>
                    <a:lnTo>
                      <a:pt x="2035" y="500"/>
                    </a:lnTo>
                    <a:lnTo>
                      <a:pt x="1920" y="308"/>
                    </a:lnTo>
                    <a:lnTo>
                      <a:pt x="1728" y="193"/>
                    </a:lnTo>
                    <a:lnTo>
                      <a:pt x="1536" y="77"/>
                    </a:lnTo>
                    <a:lnTo>
                      <a:pt x="13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9"/>
              <p:cNvSpPr/>
              <p:nvPr/>
            </p:nvSpPr>
            <p:spPr>
              <a:xfrm>
                <a:off x="4321274" y="2648056"/>
                <a:ext cx="62292" cy="62343"/>
              </a:xfrm>
              <a:custGeom>
                <a:avLst/>
                <a:gdLst/>
                <a:ahLst/>
                <a:cxnLst/>
                <a:rect l="l" t="t" r="r" b="b"/>
                <a:pathLst>
                  <a:path w="1229" h="1230" extrusionOk="0">
                    <a:moveTo>
                      <a:pt x="615" y="1"/>
                    </a:moveTo>
                    <a:lnTo>
                      <a:pt x="499" y="39"/>
                    </a:lnTo>
                    <a:lnTo>
                      <a:pt x="384" y="39"/>
                    </a:lnTo>
                    <a:lnTo>
                      <a:pt x="192" y="193"/>
                    </a:lnTo>
                    <a:lnTo>
                      <a:pt x="39" y="385"/>
                    </a:lnTo>
                    <a:lnTo>
                      <a:pt x="0" y="500"/>
                    </a:lnTo>
                    <a:lnTo>
                      <a:pt x="0" y="615"/>
                    </a:lnTo>
                    <a:lnTo>
                      <a:pt x="0" y="730"/>
                    </a:lnTo>
                    <a:lnTo>
                      <a:pt x="39" y="845"/>
                    </a:lnTo>
                    <a:lnTo>
                      <a:pt x="192" y="1076"/>
                    </a:lnTo>
                    <a:lnTo>
                      <a:pt x="384" y="1191"/>
                    </a:lnTo>
                    <a:lnTo>
                      <a:pt x="499" y="1229"/>
                    </a:lnTo>
                    <a:lnTo>
                      <a:pt x="730" y="1229"/>
                    </a:lnTo>
                    <a:lnTo>
                      <a:pt x="845" y="1191"/>
                    </a:lnTo>
                    <a:lnTo>
                      <a:pt x="1037" y="1076"/>
                    </a:lnTo>
                    <a:lnTo>
                      <a:pt x="1191" y="845"/>
                    </a:lnTo>
                    <a:lnTo>
                      <a:pt x="1229" y="730"/>
                    </a:lnTo>
                    <a:lnTo>
                      <a:pt x="1229" y="615"/>
                    </a:lnTo>
                    <a:lnTo>
                      <a:pt x="1229" y="500"/>
                    </a:lnTo>
                    <a:lnTo>
                      <a:pt x="1191" y="385"/>
                    </a:lnTo>
                    <a:lnTo>
                      <a:pt x="1037" y="193"/>
                    </a:lnTo>
                    <a:lnTo>
                      <a:pt x="845" y="39"/>
                    </a:lnTo>
                    <a:lnTo>
                      <a:pt x="730" y="39"/>
                    </a:lnTo>
                    <a:lnTo>
                      <a:pt x="6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9"/>
              <p:cNvSpPr/>
              <p:nvPr/>
            </p:nvSpPr>
            <p:spPr>
              <a:xfrm>
                <a:off x="4321274" y="2751200"/>
                <a:ext cx="62292" cy="62343"/>
              </a:xfrm>
              <a:custGeom>
                <a:avLst/>
                <a:gdLst/>
                <a:ahLst/>
                <a:cxnLst/>
                <a:rect l="l" t="t" r="r" b="b"/>
                <a:pathLst>
                  <a:path w="1229" h="1230" extrusionOk="0">
                    <a:moveTo>
                      <a:pt x="499" y="1"/>
                    </a:moveTo>
                    <a:lnTo>
                      <a:pt x="384" y="39"/>
                    </a:lnTo>
                    <a:lnTo>
                      <a:pt x="192" y="154"/>
                    </a:lnTo>
                    <a:lnTo>
                      <a:pt x="39" y="346"/>
                    </a:lnTo>
                    <a:lnTo>
                      <a:pt x="0" y="461"/>
                    </a:lnTo>
                    <a:lnTo>
                      <a:pt x="0" y="615"/>
                    </a:lnTo>
                    <a:lnTo>
                      <a:pt x="0" y="730"/>
                    </a:lnTo>
                    <a:lnTo>
                      <a:pt x="39" y="845"/>
                    </a:lnTo>
                    <a:lnTo>
                      <a:pt x="192" y="1037"/>
                    </a:lnTo>
                    <a:lnTo>
                      <a:pt x="384" y="1152"/>
                    </a:lnTo>
                    <a:lnTo>
                      <a:pt x="499" y="1191"/>
                    </a:lnTo>
                    <a:lnTo>
                      <a:pt x="615" y="1229"/>
                    </a:lnTo>
                    <a:lnTo>
                      <a:pt x="730" y="1191"/>
                    </a:lnTo>
                    <a:lnTo>
                      <a:pt x="845" y="1152"/>
                    </a:lnTo>
                    <a:lnTo>
                      <a:pt x="1037" y="1037"/>
                    </a:lnTo>
                    <a:lnTo>
                      <a:pt x="1191" y="845"/>
                    </a:lnTo>
                    <a:lnTo>
                      <a:pt x="1229" y="730"/>
                    </a:lnTo>
                    <a:lnTo>
                      <a:pt x="1229" y="615"/>
                    </a:lnTo>
                    <a:lnTo>
                      <a:pt x="1229" y="461"/>
                    </a:lnTo>
                    <a:lnTo>
                      <a:pt x="1191" y="346"/>
                    </a:lnTo>
                    <a:lnTo>
                      <a:pt x="1037" y="154"/>
                    </a:lnTo>
                    <a:lnTo>
                      <a:pt x="845" y="39"/>
                    </a:lnTo>
                    <a:lnTo>
                      <a:pt x="7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9"/>
              <p:cNvSpPr/>
              <p:nvPr/>
            </p:nvSpPr>
            <p:spPr>
              <a:xfrm>
                <a:off x="4443880" y="2397066"/>
                <a:ext cx="145973" cy="889319"/>
              </a:xfrm>
              <a:custGeom>
                <a:avLst/>
                <a:gdLst/>
                <a:ahLst/>
                <a:cxnLst/>
                <a:rect l="l" t="t" r="r" b="b"/>
                <a:pathLst>
                  <a:path w="2880" h="17546" extrusionOk="0">
                    <a:moveTo>
                      <a:pt x="0" y="0"/>
                    </a:moveTo>
                    <a:lnTo>
                      <a:pt x="0" y="17545"/>
                    </a:lnTo>
                    <a:lnTo>
                      <a:pt x="2879" y="16432"/>
                    </a:lnTo>
                    <a:lnTo>
                      <a:pt x="2879" y="84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39"/>
            <p:cNvGrpSpPr/>
            <p:nvPr/>
          </p:nvGrpSpPr>
          <p:grpSpPr>
            <a:xfrm>
              <a:off x="9945163" y="1275358"/>
              <a:ext cx="320847" cy="944043"/>
              <a:chOff x="2555583" y="2553696"/>
              <a:chExt cx="272481" cy="801735"/>
            </a:xfrm>
          </p:grpSpPr>
          <p:sp>
            <p:nvSpPr>
              <p:cNvPr id="421" name="Google Shape;421;p39"/>
              <p:cNvSpPr/>
              <p:nvPr/>
            </p:nvSpPr>
            <p:spPr>
              <a:xfrm>
                <a:off x="2555583" y="2553696"/>
                <a:ext cx="169339" cy="801735"/>
              </a:xfrm>
              <a:custGeom>
                <a:avLst/>
                <a:gdLst/>
                <a:ahLst/>
                <a:cxnLst/>
                <a:rect l="l" t="t" r="r" b="b"/>
                <a:pathLst>
                  <a:path w="3341" h="15818" extrusionOk="0">
                    <a:moveTo>
                      <a:pt x="1" y="1"/>
                    </a:moveTo>
                    <a:lnTo>
                      <a:pt x="78" y="15818"/>
                    </a:lnTo>
                    <a:lnTo>
                      <a:pt x="3341" y="15818"/>
                    </a:lnTo>
                    <a:lnTo>
                      <a:pt x="32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9"/>
              <p:cNvSpPr/>
              <p:nvPr/>
            </p:nvSpPr>
            <p:spPr>
              <a:xfrm>
                <a:off x="2557559" y="3172505"/>
                <a:ext cx="167362" cy="27269"/>
              </a:xfrm>
              <a:custGeom>
                <a:avLst/>
                <a:gdLst/>
                <a:ahLst/>
                <a:cxnLst/>
                <a:rect l="l" t="t" r="r" b="b"/>
                <a:pathLst>
                  <a:path w="3302" h="538" extrusionOk="0">
                    <a:moveTo>
                      <a:pt x="0" y="0"/>
                    </a:moveTo>
                    <a:lnTo>
                      <a:pt x="0" y="538"/>
                    </a:lnTo>
                    <a:lnTo>
                      <a:pt x="3302" y="461"/>
                    </a:lnTo>
                    <a:lnTo>
                      <a:pt x="33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9"/>
              <p:cNvSpPr/>
              <p:nvPr/>
            </p:nvSpPr>
            <p:spPr>
              <a:xfrm>
                <a:off x="2557559" y="3226991"/>
                <a:ext cx="167362" cy="27269"/>
              </a:xfrm>
              <a:custGeom>
                <a:avLst/>
                <a:gdLst/>
                <a:ahLst/>
                <a:cxnLst/>
                <a:rect l="l" t="t" r="r" b="b"/>
                <a:pathLst>
                  <a:path w="3302" h="538" extrusionOk="0">
                    <a:moveTo>
                      <a:pt x="3263" y="0"/>
                    </a:moveTo>
                    <a:lnTo>
                      <a:pt x="0" y="39"/>
                    </a:lnTo>
                    <a:lnTo>
                      <a:pt x="0" y="538"/>
                    </a:lnTo>
                    <a:lnTo>
                      <a:pt x="3302" y="461"/>
                    </a:lnTo>
                    <a:lnTo>
                      <a:pt x="32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9"/>
              <p:cNvSpPr/>
              <p:nvPr/>
            </p:nvSpPr>
            <p:spPr>
              <a:xfrm>
                <a:off x="2590606" y="2647108"/>
                <a:ext cx="93463" cy="247191"/>
              </a:xfrm>
              <a:custGeom>
                <a:avLst/>
                <a:gdLst/>
                <a:ahLst/>
                <a:cxnLst/>
                <a:rect l="l" t="t" r="r" b="b"/>
                <a:pathLst>
                  <a:path w="1844" h="4877" extrusionOk="0">
                    <a:moveTo>
                      <a:pt x="193" y="0"/>
                    </a:moveTo>
                    <a:lnTo>
                      <a:pt x="116" y="77"/>
                    </a:lnTo>
                    <a:lnTo>
                      <a:pt x="78" y="154"/>
                    </a:lnTo>
                    <a:lnTo>
                      <a:pt x="1" y="269"/>
                    </a:lnTo>
                    <a:lnTo>
                      <a:pt x="39" y="4569"/>
                    </a:lnTo>
                    <a:lnTo>
                      <a:pt x="78" y="4723"/>
                    </a:lnTo>
                    <a:lnTo>
                      <a:pt x="116" y="4799"/>
                    </a:lnTo>
                    <a:lnTo>
                      <a:pt x="231" y="4838"/>
                    </a:lnTo>
                    <a:lnTo>
                      <a:pt x="308" y="4876"/>
                    </a:lnTo>
                    <a:lnTo>
                      <a:pt x="1613" y="4876"/>
                    </a:lnTo>
                    <a:lnTo>
                      <a:pt x="1728" y="4838"/>
                    </a:lnTo>
                    <a:lnTo>
                      <a:pt x="1805" y="4761"/>
                    </a:lnTo>
                    <a:lnTo>
                      <a:pt x="1844" y="4684"/>
                    </a:lnTo>
                    <a:lnTo>
                      <a:pt x="1844" y="4569"/>
                    </a:lnTo>
                    <a:lnTo>
                      <a:pt x="1805" y="269"/>
                    </a:lnTo>
                    <a:lnTo>
                      <a:pt x="1844" y="154"/>
                    </a:lnTo>
                    <a:lnTo>
                      <a:pt x="1767" y="77"/>
                    </a:lnTo>
                    <a:lnTo>
                      <a:pt x="1690" y="0"/>
                    </a:lnTo>
                    <a:lnTo>
                      <a:pt x="1575" y="0"/>
                    </a:lnTo>
                    <a:lnTo>
                      <a:pt x="308" y="39"/>
                    </a:lnTo>
                    <a:lnTo>
                      <a:pt x="1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9"/>
              <p:cNvSpPr/>
              <p:nvPr/>
            </p:nvSpPr>
            <p:spPr>
              <a:xfrm>
                <a:off x="2721017" y="2553696"/>
                <a:ext cx="107047" cy="801735"/>
              </a:xfrm>
              <a:custGeom>
                <a:avLst/>
                <a:gdLst/>
                <a:ahLst/>
                <a:cxnLst/>
                <a:rect l="l" t="t" r="r" b="b"/>
                <a:pathLst>
                  <a:path w="2112" h="15818" extrusionOk="0">
                    <a:moveTo>
                      <a:pt x="0" y="1"/>
                    </a:moveTo>
                    <a:lnTo>
                      <a:pt x="77" y="15818"/>
                    </a:lnTo>
                    <a:lnTo>
                      <a:pt x="2112" y="15012"/>
                    </a:lnTo>
                    <a:lnTo>
                      <a:pt x="2035" y="615"/>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 name="Google Shape;426;p39"/>
            <p:cNvGrpSpPr/>
            <p:nvPr/>
          </p:nvGrpSpPr>
          <p:grpSpPr>
            <a:xfrm>
              <a:off x="9125875" y="3112312"/>
              <a:ext cx="1938982" cy="564030"/>
              <a:chOff x="323167" y="-722822"/>
              <a:chExt cx="1635582" cy="475814"/>
            </a:xfrm>
          </p:grpSpPr>
          <p:sp>
            <p:nvSpPr>
              <p:cNvPr id="427" name="Google Shape;427;p39"/>
              <p:cNvSpPr/>
              <p:nvPr/>
            </p:nvSpPr>
            <p:spPr>
              <a:xfrm flipH="1">
                <a:off x="323167" y="-722822"/>
                <a:ext cx="1513210" cy="113408"/>
              </a:xfrm>
              <a:custGeom>
                <a:avLst/>
                <a:gdLst/>
                <a:ahLst/>
                <a:cxnLst/>
                <a:rect l="l" t="t" r="r" b="b"/>
                <a:pathLst>
                  <a:path w="12823" h="961" extrusionOk="0">
                    <a:moveTo>
                      <a:pt x="1920" y="1"/>
                    </a:moveTo>
                    <a:lnTo>
                      <a:pt x="0" y="961"/>
                    </a:lnTo>
                    <a:lnTo>
                      <a:pt x="11172" y="884"/>
                    </a:lnTo>
                    <a:lnTo>
                      <a:pt x="12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9"/>
              <p:cNvSpPr/>
              <p:nvPr/>
            </p:nvSpPr>
            <p:spPr>
              <a:xfrm flipH="1">
                <a:off x="517877" y="-618621"/>
                <a:ext cx="1440872" cy="371613"/>
              </a:xfrm>
              <a:custGeom>
                <a:avLst/>
                <a:gdLst/>
                <a:ahLst/>
                <a:cxnLst/>
                <a:rect l="l" t="t" r="r" b="b"/>
                <a:pathLst>
                  <a:path w="12210" h="3149" extrusionOk="0">
                    <a:moveTo>
                      <a:pt x="1267" y="1"/>
                    </a:moveTo>
                    <a:lnTo>
                      <a:pt x="999" y="116"/>
                    </a:lnTo>
                    <a:lnTo>
                      <a:pt x="730" y="270"/>
                    </a:lnTo>
                    <a:lnTo>
                      <a:pt x="500" y="461"/>
                    </a:lnTo>
                    <a:lnTo>
                      <a:pt x="269" y="692"/>
                    </a:lnTo>
                    <a:lnTo>
                      <a:pt x="154" y="961"/>
                    </a:lnTo>
                    <a:lnTo>
                      <a:pt x="39" y="1268"/>
                    </a:lnTo>
                    <a:lnTo>
                      <a:pt x="0" y="1575"/>
                    </a:lnTo>
                    <a:lnTo>
                      <a:pt x="39" y="1882"/>
                    </a:lnTo>
                    <a:lnTo>
                      <a:pt x="154" y="2189"/>
                    </a:lnTo>
                    <a:lnTo>
                      <a:pt x="269" y="2458"/>
                    </a:lnTo>
                    <a:lnTo>
                      <a:pt x="500" y="2688"/>
                    </a:lnTo>
                    <a:lnTo>
                      <a:pt x="730" y="2880"/>
                    </a:lnTo>
                    <a:lnTo>
                      <a:pt x="999" y="3034"/>
                    </a:lnTo>
                    <a:lnTo>
                      <a:pt x="1267" y="3149"/>
                    </a:lnTo>
                    <a:lnTo>
                      <a:pt x="12209" y="3149"/>
                    </a:lnTo>
                    <a:lnTo>
                      <a:pt x="122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9"/>
              <p:cNvSpPr/>
              <p:nvPr/>
            </p:nvSpPr>
            <p:spPr>
              <a:xfrm flipH="1">
                <a:off x="517878" y="-577791"/>
                <a:ext cx="1377502" cy="290069"/>
              </a:xfrm>
              <a:custGeom>
                <a:avLst/>
                <a:gdLst/>
                <a:ahLst/>
                <a:cxnLst/>
                <a:rect l="l" t="t" r="r" b="b"/>
                <a:pathLst>
                  <a:path w="11673" h="2458" extrusionOk="0">
                    <a:moveTo>
                      <a:pt x="1229" y="0"/>
                    </a:moveTo>
                    <a:lnTo>
                      <a:pt x="999" y="39"/>
                    </a:lnTo>
                    <a:lnTo>
                      <a:pt x="769" y="77"/>
                    </a:lnTo>
                    <a:lnTo>
                      <a:pt x="538" y="192"/>
                    </a:lnTo>
                    <a:lnTo>
                      <a:pt x="385" y="346"/>
                    </a:lnTo>
                    <a:lnTo>
                      <a:pt x="231" y="538"/>
                    </a:lnTo>
                    <a:lnTo>
                      <a:pt x="116" y="768"/>
                    </a:lnTo>
                    <a:lnTo>
                      <a:pt x="39" y="998"/>
                    </a:lnTo>
                    <a:lnTo>
                      <a:pt x="1" y="1229"/>
                    </a:lnTo>
                    <a:lnTo>
                      <a:pt x="39" y="1459"/>
                    </a:lnTo>
                    <a:lnTo>
                      <a:pt x="116" y="1690"/>
                    </a:lnTo>
                    <a:lnTo>
                      <a:pt x="231" y="1920"/>
                    </a:lnTo>
                    <a:lnTo>
                      <a:pt x="385" y="2112"/>
                    </a:lnTo>
                    <a:lnTo>
                      <a:pt x="538" y="2265"/>
                    </a:lnTo>
                    <a:lnTo>
                      <a:pt x="769" y="2342"/>
                    </a:lnTo>
                    <a:lnTo>
                      <a:pt x="999" y="2419"/>
                    </a:lnTo>
                    <a:lnTo>
                      <a:pt x="1229" y="2457"/>
                    </a:lnTo>
                    <a:lnTo>
                      <a:pt x="11672" y="2457"/>
                    </a:lnTo>
                    <a:lnTo>
                      <a:pt x="116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9"/>
              <p:cNvSpPr/>
              <p:nvPr/>
            </p:nvSpPr>
            <p:spPr>
              <a:xfrm flipH="1">
                <a:off x="323189" y="-722822"/>
                <a:ext cx="194830" cy="145152"/>
              </a:xfrm>
              <a:custGeom>
                <a:avLst/>
                <a:gdLst/>
                <a:ahLst/>
                <a:cxnLst/>
                <a:rect l="l" t="t" r="r" b="b"/>
                <a:pathLst>
                  <a:path w="1651" h="1230" extrusionOk="0">
                    <a:moveTo>
                      <a:pt x="1651" y="1"/>
                    </a:moveTo>
                    <a:lnTo>
                      <a:pt x="0" y="884"/>
                    </a:lnTo>
                    <a:lnTo>
                      <a:pt x="0" y="1229"/>
                    </a:lnTo>
                    <a:lnTo>
                      <a:pt x="1651" y="346"/>
                    </a:lnTo>
                    <a:lnTo>
                      <a:pt x="16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9"/>
              <p:cNvSpPr/>
              <p:nvPr/>
            </p:nvSpPr>
            <p:spPr>
              <a:xfrm flipH="1">
                <a:off x="323189" y="-387563"/>
                <a:ext cx="194830" cy="140550"/>
              </a:xfrm>
              <a:custGeom>
                <a:avLst/>
                <a:gdLst/>
                <a:ahLst/>
                <a:cxnLst/>
                <a:rect l="l" t="t" r="r" b="b"/>
                <a:pathLst>
                  <a:path w="1651" h="1191" extrusionOk="0">
                    <a:moveTo>
                      <a:pt x="1651" y="1"/>
                    </a:moveTo>
                    <a:lnTo>
                      <a:pt x="0" y="845"/>
                    </a:lnTo>
                    <a:lnTo>
                      <a:pt x="0" y="1191"/>
                    </a:lnTo>
                    <a:lnTo>
                      <a:pt x="1651" y="346"/>
                    </a:lnTo>
                    <a:lnTo>
                      <a:pt x="16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9"/>
              <p:cNvSpPr/>
              <p:nvPr/>
            </p:nvSpPr>
            <p:spPr>
              <a:xfrm flipH="1">
                <a:off x="345847" y="-668420"/>
                <a:ext cx="172173" cy="380700"/>
              </a:xfrm>
              <a:custGeom>
                <a:avLst/>
                <a:gdLst/>
                <a:ahLst/>
                <a:cxnLst/>
                <a:rect l="l" t="t" r="r" b="b"/>
                <a:pathLst>
                  <a:path w="1459" h="3226" extrusionOk="0">
                    <a:moveTo>
                      <a:pt x="1459" y="0"/>
                    </a:moveTo>
                    <a:lnTo>
                      <a:pt x="0" y="768"/>
                    </a:lnTo>
                    <a:lnTo>
                      <a:pt x="0" y="3225"/>
                    </a:lnTo>
                    <a:lnTo>
                      <a:pt x="1459" y="2458"/>
                    </a:lnTo>
                    <a:lnTo>
                      <a:pt x="14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9"/>
              <p:cNvSpPr/>
              <p:nvPr/>
            </p:nvSpPr>
            <p:spPr>
              <a:xfrm flipH="1">
                <a:off x="1510089" y="-491764"/>
                <a:ext cx="172291" cy="163208"/>
              </a:xfrm>
              <a:custGeom>
                <a:avLst/>
                <a:gdLst/>
                <a:ahLst/>
                <a:cxnLst/>
                <a:rect l="l" t="t" r="r" b="b"/>
                <a:pathLst>
                  <a:path w="1460" h="1383" extrusionOk="0">
                    <a:moveTo>
                      <a:pt x="0" y="1"/>
                    </a:moveTo>
                    <a:lnTo>
                      <a:pt x="0" y="1383"/>
                    </a:lnTo>
                    <a:lnTo>
                      <a:pt x="730" y="1152"/>
                    </a:lnTo>
                    <a:lnTo>
                      <a:pt x="1459" y="1344"/>
                    </a:lnTo>
                    <a:lnTo>
                      <a:pt x="1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9"/>
              <p:cNvSpPr/>
              <p:nvPr/>
            </p:nvSpPr>
            <p:spPr>
              <a:xfrm flipH="1">
                <a:off x="717320" y="-441847"/>
                <a:ext cx="647979" cy="18174"/>
              </a:xfrm>
              <a:custGeom>
                <a:avLst/>
                <a:gdLst/>
                <a:ahLst/>
                <a:cxnLst/>
                <a:rect l="l" t="t" r="r" b="b"/>
                <a:pathLst>
                  <a:path w="5491" h="154" extrusionOk="0">
                    <a:moveTo>
                      <a:pt x="1383" y="0"/>
                    </a:moveTo>
                    <a:lnTo>
                      <a:pt x="1" y="77"/>
                    </a:lnTo>
                    <a:lnTo>
                      <a:pt x="1383" y="115"/>
                    </a:lnTo>
                    <a:lnTo>
                      <a:pt x="2727" y="154"/>
                    </a:lnTo>
                    <a:lnTo>
                      <a:pt x="4109" y="115"/>
                    </a:lnTo>
                    <a:lnTo>
                      <a:pt x="5491" y="77"/>
                    </a:lnTo>
                    <a:lnTo>
                      <a:pt x="410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9"/>
              <p:cNvSpPr/>
              <p:nvPr/>
            </p:nvSpPr>
            <p:spPr>
              <a:xfrm flipH="1">
                <a:off x="325266" y="-722376"/>
                <a:ext cx="1513210" cy="113408"/>
              </a:xfrm>
              <a:custGeom>
                <a:avLst/>
                <a:gdLst/>
                <a:ahLst/>
                <a:cxnLst/>
                <a:rect l="l" t="t" r="r" b="b"/>
                <a:pathLst>
                  <a:path w="12823" h="961" extrusionOk="0">
                    <a:moveTo>
                      <a:pt x="1920" y="1"/>
                    </a:moveTo>
                    <a:lnTo>
                      <a:pt x="0" y="961"/>
                    </a:lnTo>
                    <a:lnTo>
                      <a:pt x="11172" y="884"/>
                    </a:lnTo>
                    <a:lnTo>
                      <a:pt x="1282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39"/>
            <p:cNvGrpSpPr/>
            <p:nvPr/>
          </p:nvGrpSpPr>
          <p:grpSpPr>
            <a:xfrm>
              <a:off x="8564075" y="2671566"/>
              <a:ext cx="1938977" cy="567873"/>
              <a:chOff x="9279275" y="3310128"/>
              <a:chExt cx="1938977" cy="567873"/>
            </a:xfrm>
          </p:grpSpPr>
          <p:sp>
            <p:nvSpPr>
              <p:cNvPr id="437" name="Google Shape;437;p39"/>
              <p:cNvSpPr/>
              <p:nvPr/>
            </p:nvSpPr>
            <p:spPr>
              <a:xfrm flipH="1">
                <a:off x="9279275" y="3313969"/>
                <a:ext cx="1793906" cy="134434"/>
              </a:xfrm>
              <a:custGeom>
                <a:avLst/>
                <a:gdLst/>
                <a:ahLst/>
                <a:cxnLst/>
                <a:rect l="l" t="t" r="r" b="b"/>
                <a:pathLst>
                  <a:path w="12823" h="961" extrusionOk="0">
                    <a:moveTo>
                      <a:pt x="1920" y="1"/>
                    </a:moveTo>
                    <a:lnTo>
                      <a:pt x="0" y="961"/>
                    </a:lnTo>
                    <a:lnTo>
                      <a:pt x="11172" y="884"/>
                    </a:lnTo>
                    <a:lnTo>
                      <a:pt x="128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9"/>
              <p:cNvSpPr/>
              <p:nvPr/>
            </p:nvSpPr>
            <p:spPr>
              <a:xfrm flipH="1">
                <a:off x="9510104" y="3437488"/>
                <a:ext cx="1708148" cy="440514"/>
              </a:xfrm>
              <a:custGeom>
                <a:avLst/>
                <a:gdLst/>
                <a:ahLst/>
                <a:cxnLst/>
                <a:rect l="l" t="t" r="r" b="b"/>
                <a:pathLst>
                  <a:path w="12210" h="3149" extrusionOk="0">
                    <a:moveTo>
                      <a:pt x="1267" y="1"/>
                    </a:moveTo>
                    <a:lnTo>
                      <a:pt x="999" y="116"/>
                    </a:lnTo>
                    <a:lnTo>
                      <a:pt x="730" y="270"/>
                    </a:lnTo>
                    <a:lnTo>
                      <a:pt x="500" y="461"/>
                    </a:lnTo>
                    <a:lnTo>
                      <a:pt x="269" y="692"/>
                    </a:lnTo>
                    <a:lnTo>
                      <a:pt x="154" y="961"/>
                    </a:lnTo>
                    <a:lnTo>
                      <a:pt x="39" y="1268"/>
                    </a:lnTo>
                    <a:lnTo>
                      <a:pt x="0" y="1575"/>
                    </a:lnTo>
                    <a:lnTo>
                      <a:pt x="39" y="1882"/>
                    </a:lnTo>
                    <a:lnTo>
                      <a:pt x="154" y="2189"/>
                    </a:lnTo>
                    <a:lnTo>
                      <a:pt x="269" y="2458"/>
                    </a:lnTo>
                    <a:lnTo>
                      <a:pt x="500" y="2688"/>
                    </a:lnTo>
                    <a:lnTo>
                      <a:pt x="730" y="2880"/>
                    </a:lnTo>
                    <a:lnTo>
                      <a:pt x="999" y="3034"/>
                    </a:lnTo>
                    <a:lnTo>
                      <a:pt x="1267" y="3149"/>
                    </a:lnTo>
                    <a:lnTo>
                      <a:pt x="12209" y="3149"/>
                    </a:lnTo>
                    <a:lnTo>
                      <a:pt x="122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9"/>
              <p:cNvSpPr/>
              <p:nvPr/>
            </p:nvSpPr>
            <p:spPr>
              <a:xfrm flipH="1">
                <a:off x="9510105" y="3485888"/>
                <a:ext cx="1633024" cy="343850"/>
              </a:xfrm>
              <a:custGeom>
                <a:avLst/>
                <a:gdLst/>
                <a:ahLst/>
                <a:cxnLst/>
                <a:rect l="l" t="t" r="r" b="b"/>
                <a:pathLst>
                  <a:path w="11673" h="2458" extrusionOk="0">
                    <a:moveTo>
                      <a:pt x="1229" y="0"/>
                    </a:moveTo>
                    <a:lnTo>
                      <a:pt x="999" y="39"/>
                    </a:lnTo>
                    <a:lnTo>
                      <a:pt x="769" y="77"/>
                    </a:lnTo>
                    <a:lnTo>
                      <a:pt x="538" y="192"/>
                    </a:lnTo>
                    <a:lnTo>
                      <a:pt x="385" y="346"/>
                    </a:lnTo>
                    <a:lnTo>
                      <a:pt x="231" y="538"/>
                    </a:lnTo>
                    <a:lnTo>
                      <a:pt x="116" y="768"/>
                    </a:lnTo>
                    <a:lnTo>
                      <a:pt x="39" y="998"/>
                    </a:lnTo>
                    <a:lnTo>
                      <a:pt x="1" y="1229"/>
                    </a:lnTo>
                    <a:lnTo>
                      <a:pt x="39" y="1459"/>
                    </a:lnTo>
                    <a:lnTo>
                      <a:pt x="116" y="1690"/>
                    </a:lnTo>
                    <a:lnTo>
                      <a:pt x="231" y="1920"/>
                    </a:lnTo>
                    <a:lnTo>
                      <a:pt x="385" y="2112"/>
                    </a:lnTo>
                    <a:lnTo>
                      <a:pt x="538" y="2265"/>
                    </a:lnTo>
                    <a:lnTo>
                      <a:pt x="769" y="2342"/>
                    </a:lnTo>
                    <a:lnTo>
                      <a:pt x="999" y="2419"/>
                    </a:lnTo>
                    <a:lnTo>
                      <a:pt x="1229" y="2457"/>
                    </a:lnTo>
                    <a:lnTo>
                      <a:pt x="11672" y="2457"/>
                    </a:lnTo>
                    <a:lnTo>
                      <a:pt x="116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9"/>
              <p:cNvSpPr/>
              <p:nvPr/>
            </p:nvSpPr>
            <p:spPr>
              <a:xfrm flipH="1">
                <a:off x="9279297" y="3313969"/>
                <a:ext cx="230971" cy="172065"/>
              </a:xfrm>
              <a:custGeom>
                <a:avLst/>
                <a:gdLst/>
                <a:ahLst/>
                <a:cxnLst/>
                <a:rect l="l" t="t" r="r" b="b"/>
                <a:pathLst>
                  <a:path w="1651" h="1230" extrusionOk="0">
                    <a:moveTo>
                      <a:pt x="1651" y="1"/>
                    </a:moveTo>
                    <a:lnTo>
                      <a:pt x="0" y="884"/>
                    </a:lnTo>
                    <a:lnTo>
                      <a:pt x="0" y="1229"/>
                    </a:lnTo>
                    <a:lnTo>
                      <a:pt x="1651" y="346"/>
                    </a:lnTo>
                    <a:lnTo>
                      <a:pt x="16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9"/>
              <p:cNvSpPr/>
              <p:nvPr/>
            </p:nvSpPr>
            <p:spPr>
              <a:xfrm flipH="1">
                <a:off x="9279297" y="3711384"/>
                <a:ext cx="230971" cy="166609"/>
              </a:xfrm>
              <a:custGeom>
                <a:avLst/>
                <a:gdLst/>
                <a:ahLst/>
                <a:cxnLst/>
                <a:rect l="l" t="t" r="r" b="b"/>
                <a:pathLst>
                  <a:path w="1651" h="1191" extrusionOk="0">
                    <a:moveTo>
                      <a:pt x="1651" y="1"/>
                    </a:moveTo>
                    <a:lnTo>
                      <a:pt x="0" y="845"/>
                    </a:lnTo>
                    <a:lnTo>
                      <a:pt x="0" y="1191"/>
                    </a:lnTo>
                    <a:lnTo>
                      <a:pt x="1651" y="346"/>
                    </a:lnTo>
                    <a:lnTo>
                      <a:pt x="16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9"/>
              <p:cNvSpPr/>
              <p:nvPr/>
            </p:nvSpPr>
            <p:spPr>
              <a:xfrm flipH="1">
                <a:off x="9306157" y="3378456"/>
                <a:ext cx="204110" cy="451285"/>
              </a:xfrm>
              <a:custGeom>
                <a:avLst/>
                <a:gdLst/>
                <a:ahLst/>
                <a:cxnLst/>
                <a:rect l="l" t="t" r="r" b="b"/>
                <a:pathLst>
                  <a:path w="1459" h="3226" extrusionOk="0">
                    <a:moveTo>
                      <a:pt x="1459" y="0"/>
                    </a:moveTo>
                    <a:lnTo>
                      <a:pt x="0" y="768"/>
                    </a:lnTo>
                    <a:lnTo>
                      <a:pt x="0" y="3225"/>
                    </a:lnTo>
                    <a:lnTo>
                      <a:pt x="1459" y="2458"/>
                    </a:lnTo>
                    <a:lnTo>
                      <a:pt x="14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9"/>
              <p:cNvSpPr/>
              <p:nvPr/>
            </p:nvSpPr>
            <p:spPr>
              <a:xfrm flipH="1">
                <a:off x="10686366" y="3587865"/>
                <a:ext cx="204250" cy="193468"/>
              </a:xfrm>
              <a:custGeom>
                <a:avLst/>
                <a:gdLst/>
                <a:ahLst/>
                <a:cxnLst/>
                <a:rect l="l" t="t" r="r" b="b"/>
                <a:pathLst>
                  <a:path w="1460" h="1383" extrusionOk="0">
                    <a:moveTo>
                      <a:pt x="0" y="1"/>
                    </a:moveTo>
                    <a:lnTo>
                      <a:pt x="0" y="1383"/>
                    </a:lnTo>
                    <a:lnTo>
                      <a:pt x="730" y="1152"/>
                    </a:lnTo>
                    <a:lnTo>
                      <a:pt x="1459" y="1344"/>
                    </a:lnTo>
                    <a:lnTo>
                      <a:pt x="14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9"/>
              <p:cNvSpPr/>
              <p:nvPr/>
            </p:nvSpPr>
            <p:spPr>
              <a:xfrm flipH="1">
                <a:off x="9746540" y="3647037"/>
                <a:ext cx="768177" cy="21543"/>
              </a:xfrm>
              <a:custGeom>
                <a:avLst/>
                <a:gdLst/>
                <a:ahLst/>
                <a:cxnLst/>
                <a:rect l="l" t="t" r="r" b="b"/>
                <a:pathLst>
                  <a:path w="5491" h="154" extrusionOk="0">
                    <a:moveTo>
                      <a:pt x="1383" y="0"/>
                    </a:moveTo>
                    <a:lnTo>
                      <a:pt x="1" y="77"/>
                    </a:lnTo>
                    <a:lnTo>
                      <a:pt x="1383" y="115"/>
                    </a:lnTo>
                    <a:lnTo>
                      <a:pt x="2727" y="154"/>
                    </a:lnTo>
                    <a:lnTo>
                      <a:pt x="4109" y="115"/>
                    </a:lnTo>
                    <a:lnTo>
                      <a:pt x="5491" y="77"/>
                    </a:lnTo>
                    <a:lnTo>
                      <a:pt x="410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9"/>
              <p:cNvSpPr/>
              <p:nvPr/>
            </p:nvSpPr>
            <p:spPr>
              <a:xfrm flipH="1">
                <a:off x="9281764" y="3310128"/>
                <a:ext cx="1793906" cy="134434"/>
              </a:xfrm>
              <a:custGeom>
                <a:avLst/>
                <a:gdLst/>
                <a:ahLst/>
                <a:cxnLst/>
                <a:rect l="l" t="t" r="r" b="b"/>
                <a:pathLst>
                  <a:path w="12823" h="961" extrusionOk="0">
                    <a:moveTo>
                      <a:pt x="1920" y="1"/>
                    </a:moveTo>
                    <a:lnTo>
                      <a:pt x="0" y="961"/>
                    </a:lnTo>
                    <a:lnTo>
                      <a:pt x="11172" y="884"/>
                    </a:lnTo>
                    <a:lnTo>
                      <a:pt x="12823" y="1"/>
                    </a:lnTo>
                    <a:close/>
                  </a:path>
                </a:pathLst>
              </a:custGeom>
              <a:solidFill>
                <a:srgbClr val="144356">
                  <a:alpha val="37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39"/>
            <p:cNvGrpSpPr/>
            <p:nvPr/>
          </p:nvGrpSpPr>
          <p:grpSpPr>
            <a:xfrm flipH="1">
              <a:off x="8807348" y="2162837"/>
              <a:ext cx="2008717" cy="584292"/>
              <a:chOff x="3581728" y="2781311"/>
              <a:chExt cx="2399614" cy="698078"/>
            </a:xfrm>
          </p:grpSpPr>
          <p:sp>
            <p:nvSpPr>
              <p:cNvPr id="447" name="Google Shape;447;p39"/>
              <p:cNvSpPr/>
              <p:nvPr/>
            </p:nvSpPr>
            <p:spPr>
              <a:xfrm>
                <a:off x="3761264" y="2781311"/>
                <a:ext cx="2220078" cy="166383"/>
              </a:xfrm>
              <a:custGeom>
                <a:avLst/>
                <a:gdLst/>
                <a:ahLst/>
                <a:cxnLst/>
                <a:rect l="l" t="t" r="r" b="b"/>
                <a:pathLst>
                  <a:path w="12823" h="961" extrusionOk="0">
                    <a:moveTo>
                      <a:pt x="1920" y="1"/>
                    </a:moveTo>
                    <a:lnTo>
                      <a:pt x="0" y="961"/>
                    </a:lnTo>
                    <a:lnTo>
                      <a:pt x="11172" y="884"/>
                    </a:lnTo>
                    <a:lnTo>
                      <a:pt x="12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9"/>
              <p:cNvSpPr/>
              <p:nvPr/>
            </p:nvSpPr>
            <p:spPr>
              <a:xfrm>
                <a:off x="3581728" y="2934187"/>
                <a:ext cx="2113948" cy="545202"/>
              </a:xfrm>
              <a:custGeom>
                <a:avLst/>
                <a:gdLst/>
                <a:ahLst/>
                <a:cxnLst/>
                <a:rect l="l" t="t" r="r" b="b"/>
                <a:pathLst>
                  <a:path w="12210" h="3149" extrusionOk="0">
                    <a:moveTo>
                      <a:pt x="1267" y="1"/>
                    </a:moveTo>
                    <a:lnTo>
                      <a:pt x="999" y="116"/>
                    </a:lnTo>
                    <a:lnTo>
                      <a:pt x="730" y="270"/>
                    </a:lnTo>
                    <a:lnTo>
                      <a:pt x="500" y="461"/>
                    </a:lnTo>
                    <a:lnTo>
                      <a:pt x="269" y="692"/>
                    </a:lnTo>
                    <a:lnTo>
                      <a:pt x="154" y="961"/>
                    </a:lnTo>
                    <a:lnTo>
                      <a:pt x="39" y="1268"/>
                    </a:lnTo>
                    <a:lnTo>
                      <a:pt x="0" y="1575"/>
                    </a:lnTo>
                    <a:lnTo>
                      <a:pt x="39" y="1882"/>
                    </a:lnTo>
                    <a:lnTo>
                      <a:pt x="154" y="2189"/>
                    </a:lnTo>
                    <a:lnTo>
                      <a:pt x="269" y="2458"/>
                    </a:lnTo>
                    <a:lnTo>
                      <a:pt x="500" y="2688"/>
                    </a:lnTo>
                    <a:lnTo>
                      <a:pt x="730" y="2880"/>
                    </a:lnTo>
                    <a:lnTo>
                      <a:pt x="999" y="3034"/>
                    </a:lnTo>
                    <a:lnTo>
                      <a:pt x="1267" y="3149"/>
                    </a:lnTo>
                    <a:lnTo>
                      <a:pt x="12209" y="3149"/>
                    </a:lnTo>
                    <a:lnTo>
                      <a:pt x="122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9"/>
              <p:cNvSpPr/>
              <p:nvPr/>
            </p:nvSpPr>
            <p:spPr>
              <a:xfrm>
                <a:off x="3674699" y="2994091"/>
                <a:ext cx="2020976" cy="425566"/>
              </a:xfrm>
              <a:custGeom>
                <a:avLst/>
                <a:gdLst/>
                <a:ahLst/>
                <a:cxnLst/>
                <a:rect l="l" t="t" r="r" b="b"/>
                <a:pathLst>
                  <a:path w="11673" h="2458" extrusionOk="0">
                    <a:moveTo>
                      <a:pt x="1229" y="0"/>
                    </a:moveTo>
                    <a:lnTo>
                      <a:pt x="999" y="39"/>
                    </a:lnTo>
                    <a:lnTo>
                      <a:pt x="769" y="77"/>
                    </a:lnTo>
                    <a:lnTo>
                      <a:pt x="538" y="192"/>
                    </a:lnTo>
                    <a:lnTo>
                      <a:pt x="385" y="346"/>
                    </a:lnTo>
                    <a:lnTo>
                      <a:pt x="231" y="538"/>
                    </a:lnTo>
                    <a:lnTo>
                      <a:pt x="116" y="768"/>
                    </a:lnTo>
                    <a:lnTo>
                      <a:pt x="39" y="998"/>
                    </a:lnTo>
                    <a:lnTo>
                      <a:pt x="1" y="1229"/>
                    </a:lnTo>
                    <a:lnTo>
                      <a:pt x="39" y="1459"/>
                    </a:lnTo>
                    <a:lnTo>
                      <a:pt x="116" y="1690"/>
                    </a:lnTo>
                    <a:lnTo>
                      <a:pt x="231" y="1920"/>
                    </a:lnTo>
                    <a:lnTo>
                      <a:pt x="385" y="2112"/>
                    </a:lnTo>
                    <a:lnTo>
                      <a:pt x="538" y="2265"/>
                    </a:lnTo>
                    <a:lnTo>
                      <a:pt x="769" y="2342"/>
                    </a:lnTo>
                    <a:lnTo>
                      <a:pt x="999" y="2419"/>
                    </a:lnTo>
                    <a:lnTo>
                      <a:pt x="1229" y="2457"/>
                    </a:lnTo>
                    <a:lnTo>
                      <a:pt x="11672" y="2457"/>
                    </a:lnTo>
                    <a:lnTo>
                      <a:pt x="116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9"/>
              <p:cNvSpPr/>
              <p:nvPr/>
            </p:nvSpPr>
            <p:spPr>
              <a:xfrm>
                <a:off x="5695474" y="2781311"/>
                <a:ext cx="285842" cy="212956"/>
              </a:xfrm>
              <a:custGeom>
                <a:avLst/>
                <a:gdLst/>
                <a:ahLst/>
                <a:cxnLst/>
                <a:rect l="l" t="t" r="r" b="b"/>
                <a:pathLst>
                  <a:path w="1651" h="1230" extrusionOk="0">
                    <a:moveTo>
                      <a:pt x="1651" y="1"/>
                    </a:moveTo>
                    <a:lnTo>
                      <a:pt x="0" y="884"/>
                    </a:lnTo>
                    <a:lnTo>
                      <a:pt x="0" y="1229"/>
                    </a:lnTo>
                    <a:lnTo>
                      <a:pt x="1651" y="346"/>
                    </a:lnTo>
                    <a:lnTo>
                      <a:pt x="16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9"/>
              <p:cNvSpPr/>
              <p:nvPr/>
            </p:nvSpPr>
            <p:spPr>
              <a:xfrm>
                <a:off x="5695474" y="3273181"/>
                <a:ext cx="285842" cy="206204"/>
              </a:xfrm>
              <a:custGeom>
                <a:avLst/>
                <a:gdLst/>
                <a:ahLst/>
                <a:cxnLst/>
                <a:rect l="l" t="t" r="r" b="b"/>
                <a:pathLst>
                  <a:path w="1651" h="1191" extrusionOk="0">
                    <a:moveTo>
                      <a:pt x="1651" y="1"/>
                    </a:moveTo>
                    <a:lnTo>
                      <a:pt x="0" y="845"/>
                    </a:lnTo>
                    <a:lnTo>
                      <a:pt x="0" y="1191"/>
                    </a:lnTo>
                    <a:lnTo>
                      <a:pt x="1651" y="346"/>
                    </a:lnTo>
                    <a:lnTo>
                      <a:pt x="16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9"/>
              <p:cNvSpPr/>
              <p:nvPr/>
            </p:nvSpPr>
            <p:spPr>
              <a:xfrm>
                <a:off x="5695474" y="2861125"/>
                <a:ext cx="252600" cy="558534"/>
              </a:xfrm>
              <a:custGeom>
                <a:avLst/>
                <a:gdLst/>
                <a:ahLst/>
                <a:cxnLst/>
                <a:rect l="l" t="t" r="r" b="b"/>
                <a:pathLst>
                  <a:path w="1459" h="3226" extrusionOk="0">
                    <a:moveTo>
                      <a:pt x="1459" y="0"/>
                    </a:moveTo>
                    <a:lnTo>
                      <a:pt x="0" y="768"/>
                    </a:lnTo>
                    <a:lnTo>
                      <a:pt x="0" y="3225"/>
                    </a:lnTo>
                    <a:lnTo>
                      <a:pt x="1459" y="2458"/>
                    </a:lnTo>
                    <a:lnTo>
                      <a:pt x="14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9"/>
              <p:cNvSpPr/>
              <p:nvPr/>
            </p:nvSpPr>
            <p:spPr>
              <a:xfrm>
                <a:off x="3987199" y="3120304"/>
                <a:ext cx="252773" cy="239446"/>
              </a:xfrm>
              <a:custGeom>
                <a:avLst/>
                <a:gdLst/>
                <a:ahLst/>
                <a:cxnLst/>
                <a:rect l="l" t="t" r="r" b="b"/>
                <a:pathLst>
                  <a:path w="1460" h="1383" extrusionOk="0">
                    <a:moveTo>
                      <a:pt x="0" y="1"/>
                    </a:moveTo>
                    <a:lnTo>
                      <a:pt x="0" y="1383"/>
                    </a:lnTo>
                    <a:lnTo>
                      <a:pt x="730" y="1152"/>
                    </a:lnTo>
                    <a:lnTo>
                      <a:pt x="1459" y="1344"/>
                    </a:lnTo>
                    <a:lnTo>
                      <a:pt x="1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9"/>
              <p:cNvSpPr/>
              <p:nvPr/>
            </p:nvSpPr>
            <p:spPr>
              <a:xfrm>
                <a:off x="4452400" y="3193540"/>
                <a:ext cx="950671" cy="26663"/>
              </a:xfrm>
              <a:custGeom>
                <a:avLst/>
                <a:gdLst/>
                <a:ahLst/>
                <a:cxnLst/>
                <a:rect l="l" t="t" r="r" b="b"/>
                <a:pathLst>
                  <a:path w="5491" h="154" extrusionOk="0">
                    <a:moveTo>
                      <a:pt x="1383" y="0"/>
                    </a:moveTo>
                    <a:lnTo>
                      <a:pt x="1" y="77"/>
                    </a:lnTo>
                    <a:lnTo>
                      <a:pt x="1383" y="115"/>
                    </a:lnTo>
                    <a:lnTo>
                      <a:pt x="2727" y="154"/>
                    </a:lnTo>
                    <a:lnTo>
                      <a:pt x="4109" y="115"/>
                    </a:lnTo>
                    <a:lnTo>
                      <a:pt x="5491" y="77"/>
                    </a:lnTo>
                    <a:lnTo>
                      <a:pt x="410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9"/>
              <p:cNvSpPr/>
              <p:nvPr/>
            </p:nvSpPr>
            <p:spPr>
              <a:xfrm>
                <a:off x="3758184" y="2781311"/>
                <a:ext cx="2220078" cy="166383"/>
              </a:xfrm>
              <a:custGeom>
                <a:avLst/>
                <a:gdLst/>
                <a:ahLst/>
                <a:cxnLst/>
                <a:rect l="l" t="t" r="r" b="b"/>
                <a:pathLst>
                  <a:path w="12823" h="961" extrusionOk="0">
                    <a:moveTo>
                      <a:pt x="1920" y="1"/>
                    </a:moveTo>
                    <a:lnTo>
                      <a:pt x="0" y="961"/>
                    </a:lnTo>
                    <a:lnTo>
                      <a:pt x="11172" y="884"/>
                    </a:lnTo>
                    <a:lnTo>
                      <a:pt x="1282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6" name="Google Shape;456;p39"/>
          <p:cNvGrpSpPr/>
          <p:nvPr/>
        </p:nvGrpSpPr>
        <p:grpSpPr>
          <a:xfrm>
            <a:off x="5838948" y="3149206"/>
            <a:ext cx="1678768" cy="1455055"/>
            <a:chOff x="4218790" y="1468917"/>
            <a:chExt cx="1899918" cy="1646735"/>
          </a:xfrm>
        </p:grpSpPr>
        <p:sp>
          <p:nvSpPr>
            <p:cNvPr id="457" name="Google Shape;457;p39"/>
            <p:cNvSpPr/>
            <p:nvPr/>
          </p:nvSpPr>
          <p:spPr>
            <a:xfrm>
              <a:off x="5753878" y="2949589"/>
              <a:ext cx="364830" cy="147032"/>
            </a:xfrm>
            <a:custGeom>
              <a:avLst/>
              <a:gdLst/>
              <a:ahLst/>
              <a:cxnLst/>
              <a:rect l="l" t="t" r="r" b="b"/>
              <a:pathLst>
                <a:path w="5176" h="2086" extrusionOk="0">
                  <a:moveTo>
                    <a:pt x="2781" y="0"/>
                  </a:moveTo>
                  <a:lnTo>
                    <a:pt x="2202" y="39"/>
                  </a:lnTo>
                  <a:lnTo>
                    <a:pt x="1738" y="78"/>
                  </a:lnTo>
                  <a:lnTo>
                    <a:pt x="928" y="193"/>
                  </a:lnTo>
                  <a:lnTo>
                    <a:pt x="426" y="348"/>
                  </a:lnTo>
                  <a:lnTo>
                    <a:pt x="232" y="387"/>
                  </a:lnTo>
                  <a:lnTo>
                    <a:pt x="194" y="580"/>
                  </a:lnTo>
                  <a:lnTo>
                    <a:pt x="78" y="1004"/>
                  </a:lnTo>
                  <a:lnTo>
                    <a:pt x="39" y="1545"/>
                  </a:lnTo>
                  <a:lnTo>
                    <a:pt x="1" y="1854"/>
                  </a:lnTo>
                  <a:lnTo>
                    <a:pt x="39" y="2086"/>
                  </a:lnTo>
                  <a:lnTo>
                    <a:pt x="5175" y="2086"/>
                  </a:lnTo>
                  <a:lnTo>
                    <a:pt x="5175" y="1815"/>
                  </a:lnTo>
                  <a:lnTo>
                    <a:pt x="5059" y="1506"/>
                  </a:lnTo>
                  <a:lnTo>
                    <a:pt x="4905" y="1120"/>
                  </a:lnTo>
                  <a:lnTo>
                    <a:pt x="4789" y="927"/>
                  </a:lnTo>
                  <a:lnTo>
                    <a:pt x="4635" y="773"/>
                  </a:lnTo>
                  <a:lnTo>
                    <a:pt x="4441" y="580"/>
                  </a:lnTo>
                  <a:lnTo>
                    <a:pt x="4171" y="425"/>
                  </a:lnTo>
                  <a:lnTo>
                    <a:pt x="3901" y="271"/>
                  </a:lnTo>
                  <a:lnTo>
                    <a:pt x="3592" y="155"/>
                  </a:lnTo>
                  <a:lnTo>
                    <a:pt x="3206" y="39"/>
                  </a:lnTo>
                  <a:lnTo>
                    <a:pt x="27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9"/>
            <p:cNvSpPr/>
            <p:nvPr/>
          </p:nvSpPr>
          <p:spPr>
            <a:xfrm>
              <a:off x="5732098" y="2878822"/>
              <a:ext cx="217869" cy="98045"/>
            </a:xfrm>
            <a:custGeom>
              <a:avLst/>
              <a:gdLst/>
              <a:ahLst/>
              <a:cxnLst/>
              <a:rect l="l" t="t" r="r" b="b"/>
              <a:pathLst>
                <a:path w="3091" h="1391" extrusionOk="0">
                  <a:moveTo>
                    <a:pt x="2549" y="0"/>
                  </a:moveTo>
                  <a:lnTo>
                    <a:pt x="1" y="387"/>
                  </a:lnTo>
                  <a:lnTo>
                    <a:pt x="541" y="1391"/>
                  </a:lnTo>
                  <a:lnTo>
                    <a:pt x="1352" y="1391"/>
                  </a:lnTo>
                  <a:lnTo>
                    <a:pt x="1777" y="1313"/>
                  </a:lnTo>
                  <a:lnTo>
                    <a:pt x="2163" y="1236"/>
                  </a:lnTo>
                  <a:lnTo>
                    <a:pt x="2820" y="1082"/>
                  </a:lnTo>
                  <a:lnTo>
                    <a:pt x="3090" y="1004"/>
                  </a:lnTo>
                  <a:lnTo>
                    <a:pt x="2549" y="0"/>
                  </a:lnTo>
                  <a:close/>
                </a:path>
              </a:pathLst>
            </a:custGeom>
            <a:solidFill>
              <a:srgbClr val="DB74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9"/>
            <p:cNvSpPr/>
            <p:nvPr/>
          </p:nvSpPr>
          <p:spPr>
            <a:xfrm>
              <a:off x="4950986" y="2271879"/>
              <a:ext cx="1037046" cy="664180"/>
            </a:xfrm>
            <a:custGeom>
              <a:avLst/>
              <a:gdLst/>
              <a:ahLst/>
              <a:cxnLst/>
              <a:rect l="l" t="t" r="r" b="b"/>
              <a:pathLst>
                <a:path w="14713" h="9423" extrusionOk="0">
                  <a:moveTo>
                    <a:pt x="8418" y="0"/>
                  </a:moveTo>
                  <a:lnTo>
                    <a:pt x="8187" y="39"/>
                  </a:lnTo>
                  <a:lnTo>
                    <a:pt x="7916" y="78"/>
                  </a:lnTo>
                  <a:lnTo>
                    <a:pt x="7453" y="309"/>
                  </a:lnTo>
                  <a:lnTo>
                    <a:pt x="6874" y="618"/>
                  </a:lnTo>
                  <a:lnTo>
                    <a:pt x="5677" y="1390"/>
                  </a:lnTo>
                  <a:lnTo>
                    <a:pt x="4364" y="2279"/>
                  </a:lnTo>
                  <a:lnTo>
                    <a:pt x="3051" y="3205"/>
                  </a:lnTo>
                  <a:lnTo>
                    <a:pt x="889" y="4827"/>
                  </a:lnTo>
                  <a:lnTo>
                    <a:pt x="0" y="5522"/>
                  </a:lnTo>
                  <a:lnTo>
                    <a:pt x="116" y="5831"/>
                  </a:lnTo>
                  <a:lnTo>
                    <a:pt x="271" y="6140"/>
                  </a:lnTo>
                  <a:lnTo>
                    <a:pt x="464" y="6449"/>
                  </a:lnTo>
                  <a:lnTo>
                    <a:pt x="734" y="6719"/>
                  </a:lnTo>
                  <a:lnTo>
                    <a:pt x="1004" y="6990"/>
                  </a:lnTo>
                  <a:lnTo>
                    <a:pt x="1313" y="7221"/>
                  </a:lnTo>
                  <a:lnTo>
                    <a:pt x="2008" y="7685"/>
                  </a:lnTo>
                  <a:lnTo>
                    <a:pt x="2626" y="8071"/>
                  </a:lnTo>
                  <a:lnTo>
                    <a:pt x="3205" y="8341"/>
                  </a:lnTo>
                  <a:lnTo>
                    <a:pt x="3707" y="8573"/>
                  </a:lnTo>
                  <a:lnTo>
                    <a:pt x="8071" y="5406"/>
                  </a:lnTo>
                  <a:lnTo>
                    <a:pt x="10928" y="9422"/>
                  </a:lnTo>
                  <a:lnTo>
                    <a:pt x="11701" y="9384"/>
                  </a:lnTo>
                  <a:lnTo>
                    <a:pt x="12396" y="9268"/>
                  </a:lnTo>
                  <a:lnTo>
                    <a:pt x="13052" y="9075"/>
                  </a:lnTo>
                  <a:lnTo>
                    <a:pt x="13593" y="8882"/>
                  </a:lnTo>
                  <a:lnTo>
                    <a:pt x="14056" y="8689"/>
                  </a:lnTo>
                  <a:lnTo>
                    <a:pt x="14404" y="8534"/>
                  </a:lnTo>
                  <a:lnTo>
                    <a:pt x="14713" y="8341"/>
                  </a:lnTo>
                  <a:lnTo>
                    <a:pt x="14520" y="7955"/>
                  </a:lnTo>
                  <a:lnTo>
                    <a:pt x="13979" y="6912"/>
                  </a:lnTo>
                  <a:lnTo>
                    <a:pt x="13207" y="5484"/>
                  </a:lnTo>
                  <a:lnTo>
                    <a:pt x="12743" y="4673"/>
                  </a:lnTo>
                  <a:lnTo>
                    <a:pt x="12241" y="3823"/>
                  </a:lnTo>
                  <a:lnTo>
                    <a:pt x="11701" y="3012"/>
                  </a:lnTo>
                  <a:lnTo>
                    <a:pt x="11160" y="2240"/>
                  </a:lnTo>
                  <a:lnTo>
                    <a:pt x="10581" y="1545"/>
                  </a:lnTo>
                  <a:lnTo>
                    <a:pt x="10040" y="927"/>
                  </a:lnTo>
                  <a:lnTo>
                    <a:pt x="9731" y="695"/>
                  </a:lnTo>
                  <a:lnTo>
                    <a:pt x="9461" y="464"/>
                  </a:lnTo>
                  <a:lnTo>
                    <a:pt x="9191" y="271"/>
                  </a:lnTo>
                  <a:lnTo>
                    <a:pt x="8920" y="155"/>
                  </a:lnTo>
                  <a:lnTo>
                    <a:pt x="8650" y="39"/>
                  </a:lnTo>
                  <a:lnTo>
                    <a:pt x="84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0" name="Google Shape;460;p39"/>
            <p:cNvSpPr/>
            <p:nvPr/>
          </p:nvSpPr>
          <p:spPr>
            <a:xfrm>
              <a:off x="4950986" y="2271879"/>
              <a:ext cx="1037046" cy="664180"/>
            </a:xfrm>
            <a:custGeom>
              <a:avLst/>
              <a:gdLst/>
              <a:ahLst/>
              <a:cxnLst/>
              <a:rect l="l" t="t" r="r" b="b"/>
              <a:pathLst>
                <a:path w="14713" h="9423" fill="none" extrusionOk="0">
                  <a:moveTo>
                    <a:pt x="0" y="5522"/>
                  </a:moveTo>
                  <a:lnTo>
                    <a:pt x="0" y="5522"/>
                  </a:lnTo>
                  <a:lnTo>
                    <a:pt x="889" y="4827"/>
                  </a:lnTo>
                  <a:lnTo>
                    <a:pt x="3051" y="3205"/>
                  </a:lnTo>
                  <a:lnTo>
                    <a:pt x="4364" y="2279"/>
                  </a:lnTo>
                  <a:lnTo>
                    <a:pt x="5677" y="1390"/>
                  </a:lnTo>
                  <a:lnTo>
                    <a:pt x="6874" y="618"/>
                  </a:lnTo>
                  <a:lnTo>
                    <a:pt x="7453" y="309"/>
                  </a:lnTo>
                  <a:lnTo>
                    <a:pt x="7916" y="78"/>
                  </a:lnTo>
                  <a:lnTo>
                    <a:pt x="7916" y="78"/>
                  </a:lnTo>
                  <a:lnTo>
                    <a:pt x="8187" y="39"/>
                  </a:lnTo>
                  <a:lnTo>
                    <a:pt x="8418" y="0"/>
                  </a:lnTo>
                  <a:lnTo>
                    <a:pt x="8650" y="39"/>
                  </a:lnTo>
                  <a:lnTo>
                    <a:pt x="8920" y="155"/>
                  </a:lnTo>
                  <a:lnTo>
                    <a:pt x="9191" y="271"/>
                  </a:lnTo>
                  <a:lnTo>
                    <a:pt x="9461" y="464"/>
                  </a:lnTo>
                  <a:lnTo>
                    <a:pt x="9731" y="695"/>
                  </a:lnTo>
                  <a:lnTo>
                    <a:pt x="10040" y="927"/>
                  </a:lnTo>
                  <a:lnTo>
                    <a:pt x="10581" y="1545"/>
                  </a:lnTo>
                  <a:lnTo>
                    <a:pt x="11160" y="2240"/>
                  </a:lnTo>
                  <a:lnTo>
                    <a:pt x="11701" y="3012"/>
                  </a:lnTo>
                  <a:lnTo>
                    <a:pt x="12241" y="3823"/>
                  </a:lnTo>
                  <a:lnTo>
                    <a:pt x="12743" y="4673"/>
                  </a:lnTo>
                  <a:lnTo>
                    <a:pt x="13207" y="5484"/>
                  </a:lnTo>
                  <a:lnTo>
                    <a:pt x="13979" y="6912"/>
                  </a:lnTo>
                  <a:lnTo>
                    <a:pt x="14520" y="7955"/>
                  </a:lnTo>
                  <a:lnTo>
                    <a:pt x="14713" y="8341"/>
                  </a:lnTo>
                  <a:lnTo>
                    <a:pt x="14713" y="8341"/>
                  </a:lnTo>
                  <a:lnTo>
                    <a:pt x="14404" y="8534"/>
                  </a:lnTo>
                  <a:lnTo>
                    <a:pt x="14056" y="8689"/>
                  </a:lnTo>
                  <a:lnTo>
                    <a:pt x="13593" y="8882"/>
                  </a:lnTo>
                  <a:lnTo>
                    <a:pt x="13052" y="9075"/>
                  </a:lnTo>
                  <a:lnTo>
                    <a:pt x="12396" y="9268"/>
                  </a:lnTo>
                  <a:lnTo>
                    <a:pt x="11701" y="9384"/>
                  </a:lnTo>
                  <a:lnTo>
                    <a:pt x="10928" y="9422"/>
                  </a:lnTo>
                  <a:lnTo>
                    <a:pt x="10928" y="9422"/>
                  </a:lnTo>
                  <a:lnTo>
                    <a:pt x="8071" y="5406"/>
                  </a:lnTo>
                  <a:lnTo>
                    <a:pt x="3707" y="8573"/>
                  </a:lnTo>
                  <a:lnTo>
                    <a:pt x="3707" y="8573"/>
                  </a:lnTo>
                  <a:lnTo>
                    <a:pt x="3205" y="8341"/>
                  </a:lnTo>
                  <a:lnTo>
                    <a:pt x="2626" y="8071"/>
                  </a:lnTo>
                  <a:lnTo>
                    <a:pt x="2008" y="7685"/>
                  </a:lnTo>
                  <a:lnTo>
                    <a:pt x="1313" y="7221"/>
                  </a:lnTo>
                  <a:lnTo>
                    <a:pt x="1004" y="6990"/>
                  </a:lnTo>
                  <a:lnTo>
                    <a:pt x="734" y="6719"/>
                  </a:lnTo>
                  <a:lnTo>
                    <a:pt x="464" y="6449"/>
                  </a:lnTo>
                  <a:lnTo>
                    <a:pt x="271" y="6140"/>
                  </a:lnTo>
                  <a:lnTo>
                    <a:pt x="116" y="5831"/>
                  </a:lnTo>
                  <a:lnTo>
                    <a:pt x="0" y="55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9"/>
            <p:cNvSpPr/>
            <p:nvPr/>
          </p:nvSpPr>
          <p:spPr>
            <a:xfrm>
              <a:off x="5405542" y="2301835"/>
              <a:ext cx="54485" cy="32705"/>
            </a:xfrm>
            <a:custGeom>
              <a:avLst/>
              <a:gdLst/>
              <a:ahLst/>
              <a:cxnLst/>
              <a:rect l="l" t="t" r="r" b="b"/>
              <a:pathLst>
                <a:path w="773" h="464" extrusionOk="0">
                  <a:moveTo>
                    <a:pt x="772" y="0"/>
                  </a:moveTo>
                  <a:lnTo>
                    <a:pt x="0" y="425"/>
                  </a:lnTo>
                  <a:lnTo>
                    <a:pt x="0" y="463"/>
                  </a:lnTo>
                  <a:lnTo>
                    <a:pt x="772" y="0"/>
                  </a:lnTo>
                  <a:close/>
                </a:path>
              </a:pathLst>
            </a:custGeom>
            <a:solidFill>
              <a:srgbClr val="CE98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9"/>
            <p:cNvSpPr/>
            <p:nvPr/>
          </p:nvSpPr>
          <p:spPr>
            <a:xfrm>
              <a:off x="5405542" y="2277306"/>
              <a:ext cx="103472" cy="57234"/>
            </a:xfrm>
            <a:custGeom>
              <a:avLst/>
              <a:gdLst/>
              <a:ahLst/>
              <a:cxnLst/>
              <a:rect l="l" t="t" r="r" b="b"/>
              <a:pathLst>
                <a:path w="1468" h="812" fill="none" extrusionOk="0">
                  <a:moveTo>
                    <a:pt x="1467" y="1"/>
                  </a:moveTo>
                  <a:lnTo>
                    <a:pt x="1467" y="1"/>
                  </a:lnTo>
                  <a:lnTo>
                    <a:pt x="772" y="348"/>
                  </a:lnTo>
                  <a:lnTo>
                    <a:pt x="0" y="773"/>
                  </a:lnTo>
                  <a:lnTo>
                    <a:pt x="0" y="773"/>
                  </a:lnTo>
                  <a:lnTo>
                    <a:pt x="0" y="811"/>
                  </a:lnTo>
                  <a:lnTo>
                    <a:pt x="0" y="811"/>
                  </a:lnTo>
                  <a:lnTo>
                    <a:pt x="772" y="348"/>
                  </a:lnTo>
                  <a:lnTo>
                    <a:pt x="146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9"/>
            <p:cNvSpPr/>
            <p:nvPr/>
          </p:nvSpPr>
          <p:spPr>
            <a:xfrm>
              <a:off x="5508943" y="2274557"/>
              <a:ext cx="16423" cy="2819"/>
            </a:xfrm>
            <a:custGeom>
              <a:avLst/>
              <a:gdLst/>
              <a:ahLst/>
              <a:cxnLst/>
              <a:rect l="l" t="t" r="r" b="b"/>
              <a:pathLst>
                <a:path w="233" h="40" fill="none" extrusionOk="0">
                  <a:moveTo>
                    <a:pt x="232" y="1"/>
                  </a:moveTo>
                  <a:lnTo>
                    <a:pt x="232" y="1"/>
                  </a:lnTo>
                  <a:lnTo>
                    <a:pt x="0" y="40"/>
                  </a:lnTo>
                  <a:lnTo>
                    <a:pt x="0" y="40"/>
                  </a:lnTo>
                  <a:lnTo>
                    <a:pt x="0" y="40"/>
                  </a:lnTo>
                  <a:lnTo>
                    <a:pt x="0" y="40"/>
                  </a:lnTo>
                  <a:lnTo>
                    <a:pt x="2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9"/>
            <p:cNvSpPr/>
            <p:nvPr/>
          </p:nvSpPr>
          <p:spPr>
            <a:xfrm>
              <a:off x="5405542" y="2271879"/>
              <a:ext cx="255861" cy="147032"/>
            </a:xfrm>
            <a:custGeom>
              <a:avLst/>
              <a:gdLst/>
              <a:ahLst/>
              <a:cxnLst/>
              <a:rect l="l" t="t" r="r" b="b"/>
              <a:pathLst>
                <a:path w="3630" h="2086" extrusionOk="0">
                  <a:moveTo>
                    <a:pt x="1892" y="0"/>
                  </a:moveTo>
                  <a:lnTo>
                    <a:pt x="1699" y="39"/>
                  </a:lnTo>
                  <a:lnTo>
                    <a:pt x="1467" y="78"/>
                  </a:lnTo>
                  <a:lnTo>
                    <a:pt x="772" y="425"/>
                  </a:lnTo>
                  <a:lnTo>
                    <a:pt x="0" y="888"/>
                  </a:lnTo>
                  <a:lnTo>
                    <a:pt x="155" y="1120"/>
                  </a:lnTo>
                  <a:lnTo>
                    <a:pt x="309" y="1352"/>
                  </a:lnTo>
                  <a:lnTo>
                    <a:pt x="502" y="1584"/>
                  </a:lnTo>
                  <a:lnTo>
                    <a:pt x="734" y="1738"/>
                  </a:lnTo>
                  <a:lnTo>
                    <a:pt x="965" y="1892"/>
                  </a:lnTo>
                  <a:lnTo>
                    <a:pt x="1236" y="2008"/>
                  </a:lnTo>
                  <a:lnTo>
                    <a:pt x="1545" y="2047"/>
                  </a:lnTo>
                  <a:lnTo>
                    <a:pt x="1854" y="2086"/>
                  </a:lnTo>
                  <a:lnTo>
                    <a:pt x="2124" y="2047"/>
                  </a:lnTo>
                  <a:lnTo>
                    <a:pt x="2394" y="2008"/>
                  </a:lnTo>
                  <a:lnTo>
                    <a:pt x="2664" y="1892"/>
                  </a:lnTo>
                  <a:lnTo>
                    <a:pt x="2896" y="1777"/>
                  </a:lnTo>
                  <a:lnTo>
                    <a:pt x="3128" y="1622"/>
                  </a:lnTo>
                  <a:lnTo>
                    <a:pt x="3321" y="1429"/>
                  </a:lnTo>
                  <a:lnTo>
                    <a:pt x="3475" y="1236"/>
                  </a:lnTo>
                  <a:lnTo>
                    <a:pt x="3630" y="1004"/>
                  </a:lnTo>
                  <a:lnTo>
                    <a:pt x="3166" y="580"/>
                  </a:lnTo>
                  <a:lnTo>
                    <a:pt x="2742" y="271"/>
                  </a:lnTo>
                  <a:lnTo>
                    <a:pt x="2510" y="155"/>
                  </a:lnTo>
                  <a:lnTo>
                    <a:pt x="2317" y="78"/>
                  </a:lnTo>
                  <a:lnTo>
                    <a:pt x="2085" y="39"/>
                  </a:lnTo>
                  <a:lnTo>
                    <a:pt x="189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9"/>
            <p:cNvSpPr/>
            <p:nvPr/>
          </p:nvSpPr>
          <p:spPr>
            <a:xfrm>
              <a:off x="5405542" y="2271879"/>
              <a:ext cx="255861" cy="147032"/>
            </a:xfrm>
            <a:custGeom>
              <a:avLst/>
              <a:gdLst/>
              <a:ahLst/>
              <a:cxnLst/>
              <a:rect l="l" t="t" r="r" b="b"/>
              <a:pathLst>
                <a:path w="3630" h="2086" fill="none" extrusionOk="0">
                  <a:moveTo>
                    <a:pt x="1892" y="0"/>
                  </a:moveTo>
                  <a:lnTo>
                    <a:pt x="1892" y="0"/>
                  </a:lnTo>
                  <a:lnTo>
                    <a:pt x="1699" y="39"/>
                  </a:lnTo>
                  <a:lnTo>
                    <a:pt x="1699" y="39"/>
                  </a:lnTo>
                  <a:lnTo>
                    <a:pt x="1467" y="78"/>
                  </a:lnTo>
                  <a:lnTo>
                    <a:pt x="1467" y="78"/>
                  </a:lnTo>
                  <a:lnTo>
                    <a:pt x="1467" y="78"/>
                  </a:lnTo>
                  <a:lnTo>
                    <a:pt x="1467" y="78"/>
                  </a:lnTo>
                  <a:lnTo>
                    <a:pt x="1467" y="78"/>
                  </a:lnTo>
                  <a:lnTo>
                    <a:pt x="772" y="425"/>
                  </a:lnTo>
                  <a:lnTo>
                    <a:pt x="0" y="888"/>
                  </a:lnTo>
                  <a:lnTo>
                    <a:pt x="0" y="888"/>
                  </a:lnTo>
                  <a:lnTo>
                    <a:pt x="155" y="1120"/>
                  </a:lnTo>
                  <a:lnTo>
                    <a:pt x="309" y="1352"/>
                  </a:lnTo>
                  <a:lnTo>
                    <a:pt x="502" y="1584"/>
                  </a:lnTo>
                  <a:lnTo>
                    <a:pt x="734" y="1738"/>
                  </a:lnTo>
                  <a:lnTo>
                    <a:pt x="965" y="1892"/>
                  </a:lnTo>
                  <a:lnTo>
                    <a:pt x="1236" y="2008"/>
                  </a:lnTo>
                  <a:lnTo>
                    <a:pt x="1545" y="2047"/>
                  </a:lnTo>
                  <a:lnTo>
                    <a:pt x="1854" y="2086"/>
                  </a:lnTo>
                  <a:lnTo>
                    <a:pt x="1854" y="2086"/>
                  </a:lnTo>
                  <a:lnTo>
                    <a:pt x="2124" y="2047"/>
                  </a:lnTo>
                  <a:lnTo>
                    <a:pt x="2394" y="2008"/>
                  </a:lnTo>
                  <a:lnTo>
                    <a:pt x="2664" y="1892"/>
                  </a:lnTo>
                  <a:lnTo>
                    <a:pt x="2896" y="1777"/>
                  </a:lnTo>
                  <a:lnTo>
                    <a:pt x="3128" y="1622"/>
                  </a:lnTo>
                  <a:lnTo>
                    <a:pt x="3321" y="1429"/>
                  </a:lnTo>
                  <a:lnTo>
                    <a:pt x="3475" y="1236"/>
                  </a:lnTo>
                  <a:lnTo>
                    <a:pt x="3630" y="1004"/>
                  </a:lnTo>
                  <a:lnTo>
                    <a:pt x="3630" y="1004"/>
                  </a:lnTo>
                  <a:lnTo>
                    <a:pt x="3166" y="580"/>
                  </a:lnTo>
                  <a:lnTo>
                    <a:pt x="2742" y="271"/>
                  </a:lnTo>
                  <a:lnTo>
                    <a:pt x="2510" y="155"/>
                  </a:lnTo>
                  <a:lnTo>
                    <a:pt x="2317" y="78"/>
                  </a:lnTo>
                  <a:lnTo>
                    <a:pt x="2085" y="39"/>
                  </a:lnTo>
                  <a:lnTo>
                    <a:pt x="189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9"/>
            <p:cNvSpPr/>
            <p:nvPr/>
          </p:nvSpPr>
          <p:spPr>
            <a:xfrm>
              <a:off x="5133330" y="2554945"/>
              <a:ext cx="661431" cy="378363"/>
            </a:xfrm>
            <a:custGeom>
              <a:avLst/>
              <a:gdLst/>
              <a:ahLst/>
              <a:cxnLst/>
              <a:rect l="l" t="t" r="r" b="b"/>
              <a:pathLst>
                <a:path w="9384" h="5368" extrusionOk="0">
                  <a:moveTo>
                    <a:pt x="5175" y="0"/>
                  </a:moveTo>
                  <a:lnTo>
                    <a:pt x="4866" y="116"/>
                  </a:lnTo>
                  <a:lnTo>
                    <a:pt x="4210" y="386"/>
                  </a:lnTo>
                  <a:lnTo>
                    <a:pt x="3437" y="734"/>
                  </a:lnTo>
                  <a:lnTo>
                    <a:pt x="2626" y="1159"/>
                  </a:lnTo>
                  <a:lnTo>
                    <a:pt x="1854" y="1622"/>
                  </a:lnTo>
                  <a:lnTo>
                    <a:pt x="541" y="2394"/>
                  </a:lnTo>
                  <a:lnTo>
                    <a:pt x="1" y="2742"/>
                  </a:lnTo>
                  <a:lnTo>
                    <a:pt x="39" y="2819"/>
                  </a:lnTo>
                  <a:lnTo>
                    <a:pt x="232" y="2703"/>
                  </a:lnTo>
                  <a:lnTo>
                    <a:pt x="1275" y="2085"/>
                  </a:lnTo>
                  <a:lnTo>
                    <a:pt x="2819" y="1197"/>
                  </a:lnTo>
                  <a:lnTo>
                    <a:pt x="3630" y="773"/>
                  </a:lnTo>
                  <a:lnTo>
                    <a:pt x="4364" y="425"/>
                  </a:lnTo>
                  <a:lnTo>
                    <a:pt x="4982" y="155"/>
                  </a:lnTo>
                  <a:lnTo>
                    <a:pt x="5252" y="116"/>
                  </a:lnTo>
                  <a:lnTo>
                    <a:pt x="5445" y="77"/>
                  </a:lnTo>
                  <a:lnTo>
                    <a:pt x="5561" y="116"/>
                  </a:lnTo>
                  <a:lnTo>
                    <a:pt x="5716" y="232"/>
                  </a:lnTo>
                  <a:lnTo>
                    <a:pt x="5909" y="425"/>
                  </a:lnTo>
                  <a:lnTo>
                    <a:pt x="6333" y="966"/>
                  </a:lnTo>
                  <a:lnTo>
                    <a:pt x="6874" y="1699"/>
                  </a:lnTo>
                  <a:lnTo>
                    <a:pt x="7994" y="3321"/>
                  </a:lnTo>
                  <a:lnTo>
                    <a:pt x="8921" y="4750"/>
                  </a:lnTo>
                  <a:lnTo>
                    <a:pt x="9191" y="5175"/>
                  </a:lnTo>
                  <a:lnTo>
                    <a:pt x="9307" y="5368"/>
                  </a:lnTo>
                  <a:lnTo>
                    <a:pt x="9384" y="5290"/>
                  </a:lnTo>
                  <a:lnTo>
                    <a:pt x="8882" y="4518"/>
                  </a:lnTo>
                  <a:lnTo>
                    <a:pt x="7762" y="2819"/>
                  </a:lnTo>
                  <a:lnTo>
                    <a:pt x="7106" y="1854"/>
                  </a:lnTo>
                  <a:lnTo>
                    <a:pt x="6488" y="1004"/>
                  </a:lnTo>
                  <a:lnTo>
                    <a:pt x="5986" y="348"/>
                  </a:lnTo>
                  <a:lnTo>
                    <a:pt x="5754" y="155"/>
                  </a:lnTo>
                  <a:lnTo>
                    <a:pt x="560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9"/>
            <p:cNvSpPr/>
            <p:nvPr/>
          </p:nvSpPr>
          <p:spPr>
            <a:xfrm>
              <a:off x="5127903" y="2505958"/>
              <a:ext cx="247755" cy="370187"/>
            </a:xfrm>
            <a:custGeom>
              <a:avLst/>
              <a:gdLst/>
              <a:ahLst/>
              <a:cxnLst/>
              <a:rect l="l" t="t" r="r" b="b"/>
              <a:pathLst>
                <a:path w="3515" h="5252" extrusionOk="0">
                  <a:moveTo>
                    <a:pt x="3514" y="3591"/>
                  </a:moveTo>
                  <a:lnTo>
                    <a:pt x="1197" y="5252"/>
                  </a:lnTo>
                  <a:lnTo>
                    <a:pt x="1197" y="5252"/>
                  </a:lnTo>
                  <a:lnTo>
                    <a:pt x="1197" y="5252"/>
                  </a:lnTo>
                  <a:lnTo>
                    <a:pt x="3514" y="3591"/>
                  </a:lnTo>
                  <a:lnTo>
                    <a:pt x="3514" y="3591"/>
                  </a:lnTo>
                  <a:close/>
                  <a:moveTo>
                    <a:pt x="0" y="271"/>
                  </a:moveTo>
                  <a:lnTo>
                    <a:pt x="0" y="271"/>
                  </a:lnTo>
                  <a:lnTo>
                    <a:pt x="0" y="271"/>
                  </a:lnTo>
                  <a:lnTo>
                    <a:pt x="0" y="271"/>
                  </a:lnTo>
                  <a:lnTo>
                    <a:pt x="0" y="271"/>
                  </a:lnTo>
                  <a:close/>
                  <a:moveTo>
                    <a:pt x="386" y="0"/>
                  </a:moveTo>
                  <a:lnTo>
                    <a:pt x="386" y="0"/>
                  </a:lnTo>
                  <a:lnTo>
                    <a:pt x="0" y="271"/>
                  </a:lnTo>
                  <a:lnTo>
                    <a:pt x="0" y="271"/>
                  </a:lnTo>
                  <a:lnTo>
                    <a:pt x="386" y="0"/>
                  </a:lnTo>
                  <a:lnTo>
                    <a:pt x="386" y="0"/>
                  </a:lnTo>
                  <a:lnTo>
                    <a:pt x="386" y="0"/>
                  </a:lnTo>
                  <a:close/>
                </a:path>
              </a:pathLst>
            </a:custGeom>
            <a:solidFill>
              <a:srgbClr val="E5C9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9"/>
            <p:cNvSpPr/>
            <p:nvPr/>
          </p:nvSpPr>
          <p:spPr>
            <a:xfrm>
              <a:off x="5212273" y="2759069"/>
              <a:ext cx="163384" cy="117076"/>
            </a:xfrm>
            <a:custGeom>
              <a:avLst/>
              <a:gdLst/>
              <a:ahLst/>
              <a:cxnLst/>
              <a:rect l="l" t="t" r="r" b="b"/>
              <a:pathLst>
                <a:path w="2318" h="1661" fill="none" extrusionOk="0">
                  <a:moveTo>
                    <a:pt x="2317" y="0"/>
                  </a:moveTo>
                  <a:lnTo>
                    <a:pt x="0" y="1661"/>
                  </a:lnTo>
                  <a:lnTo>
                    <a:pt x="0" y="1661"/>
                  </a:lnTo>
                  <a:lnTo>
                    <a:pt x="0" y="1661"/>
                  </a:lnTo>
                  <a:lnTo>
                    <a:pt x="2317" y="0"/>
                  </a:lnTo>
                  <a:lnTo>
                    <a:pt x="23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9"/>
            <p:cNvSpPr/>
            <p:nvPr/>
          </p:nvSpPr>
          <p:spPr>
            <a:xfrm>
              <a:off x="5127903" y="2524989"/>
              <a:ext cx="70" cy="70"/>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9"/>
            <p:cNvSpPr/>
            <p:nvPr/>
          </p:nvSpPr>
          <p:spPr>
            <a:xfrm>
              <a:off x="5127903" y="2505958"/>
              <a:ext cx="27278" cy="19101"/>
            </a:xfrm>
            <a:custGeom>
              <a:avLst/>
              <a:gdLst/>
              <a:ahLst/>
              <a:cxnLst/>
              <a:rect l="l" t="t" r="r" b="b"/>
              <a:pathLst>
                <a:path w="387" h="271" fill="none" extrusionOk="0">
                  <a:moveTo>
                    <a:pt x="386" y="0"/>
                  </a:moveTo>
                  <a:lnTo>
                    <a:pt x="386" y="0"/>
                  </a:lnTo>
                  <a:lnTo>
                    <a:pt x="0" y="271"/>
                  </a:lnTo>
                  <a:lnTo>
                    <a:pt x="0" y="271"/>
                  </a:lnTo>
                  <a:lnTo>
                    <a:pt x="386" y="0"/>
                  </a:lnTo>
                  <a:lnTo>
                    <a:pt x="386" y="0"/>
                  </a:lnTo>
                  <a:lnTo>
                    <a:pt x="3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9"/>
            <p:cNvSpPr/>
            <p:nvPr/>
          </p:nvSpPr>
          <p:spPr>
            <a:xfrm>
              <a:off x="4961841" y="2505958"/>
              <a:ext cx="413817" cy="370187"/>
            </a:xfrm>
            <a:custGeom>
              <a:avLst/>
              <a:gdLst/>
              <a:ahLst/>
              <a:cxnLst/>
              <a:rect l="l" t="t" r="r" b="b"/>
              <a:pathLst>
                <a:path w="5871" h="5252" extrusionOk="0">
                  <a:moveTo>
                    <a:pt x="2742" y="0"/>
                  </a:moveTo>
                  <a:lnTo>
                    <a:pt x="2356" y="271"/>
                  </a:lnTo>
                  <a:lnTo>
                    <a:pt x="773" y="1468"/>
                  </a:lnTo>
                  <a:lnTo>
                    <a:pt x="1005" y="1931"/>
                  </a:lnTo>
                  <a:lnTo>
                    <a:pt x="889" y="2124"/>
                  </a:lnTo>
                  <a:lnTo>
                    <a:pt x="657" y="2317"/>
                  </a:lnTo>
                  <a:lnTo>
                    <a:pt x="387" y="2510"/>
                  </a:lnTo>
                  <a:lnTo>
                    <a:pt x="1" y="2665"/>
                  </a:lnTo>
                  <a:lnTo>
                    <a:pt x="194" y="2935"/>
                  </a:lnTo>
                  <a:lnTo>
                    <a:pt x="387" y="3205"/>
                  </a:lnTo>
                  <a:lnTo>
                    <a:pt x="619" y="3437"/>
                  </a:lnTo>
                  <a:lnTo>
                    <a:pt x="889" y="3707"/>
                  </a:lnTo>
                  <a:lnTo>
                    <a:pt x="1468" y="4132"/>
                  </a:lnTo>
                  <a:lnTo>
                    <a:pt x="2086" y="4518"/>
                  </a:lnTo>
                  <a:lnTo>
                    <a:pt x="2627" y="4827"/>
                  </a:lnTo>
                  <a:lnTo>
                    <a:pt x="3129" y="5059"/>
                  </a:lnTo>
                  <a:lnTo>
                    <a:pt x="3553" y="5252"/>
                  </a:lnTo>
                  <a:lnTo>
                    <a:pt x="5870" y="3591"/>
                  </a:lnTo>
                  <a:lnTo>
                    <a:pt x="5252" y="3398"/>
                  </a:lnTo>
                  <a:lnTo>
                    <a:pt x="4712" y="3205"/>
                  </a:lnTo>
                  <a:lnTo>
                    <a:pt x="4248" y="2974"/>
                  </a:lnTo>
                  <a:lnTo>
                    <a:pt x="3862" y="2665"/>
                  </a:lnTo>
                  <a:lnTo>
                    <a:pt x="2665" y="3398"/>
                  </a:lnTo>
                  <a:lnTo>
                    <a:pt x="2472" y="3514"/>
                  </a:lnTo>
                  <a:lnTo>
                    <a:pt x="2434" y="3437"/>
                  </a:lnTo>
                  <a:lnTo>
                    <a:pt x="3785" y="2626"/>
                  </a:lnTo>
                  <a:lnTo>
                    <a:pt x="3476" y="2317"/>
                  </a:lnTo>
                  <a:lnTo>
                    <a:pt x="3206" y="1970"/>
                  </a:lnTo>
                  <a:lnTo>
                    <a:pt x="3013" y="1622"/>
                  </a:lnTo>
                  <a:lnTo>
                    <a:pt x="2897" y="1274"/>
                  </a:lnTo>
                  <a:lnTo>
                    <a:pt x="2820" y="966"/>
                  </a:lnTo>
                  <a:lnTo>
                    <a:pt x="2742" y="618"/>
                  </a:lnTo>
                  <a:lnTo>
                    <a:pt x="2742" y="309"/>
                  </a:lnTo>
                  <a:lnTo>
                    <a:pt x="274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9"/>
            <p:cNvSpPr/>
            <p:nvPr/>
          </p:nvSpPr>
          <p:spPr>
            <a:xfrm>
              <a:off x="4961841" y="2505958"/>
              <a:ext cx="413817" cy="370187"/>
            </a:xfrm>
            <a:custGeom>
              <a:avLst/>
              <a:gdLst/>
              <a:ahLst/>
              <a:cxnLst/>
              <a:rect l="l" t="t" r="r" b="b"/>
              <a:pathLst>
                <a:path w="5871" h="5252" fill="none" extrusionOk="0">
                  <a:moveTo>
                    <a:pt x="2742" y="0"/>
                  </a:moveTo>
                  <a:lnTo>
                    <a:pt x="2742" y="0"/>
                  </a:lnTo>
                  <a:lnTo>
                    <a:pt x="2356" y="271"/>
                  </a:lnTo>
                  <a:lnTo>
                    <a:pt x="2356" y="271"/>
                  </a:lnTo>
                  <a:lnTo>
                    <a:pt x="2356" y="271"/>
                  </a:lnTo>
                  <a:lnTo>
                    <a:pt x="2356" y="271"/>
                  </a:lnTo>
                  <a:lnTo>
                    <a:pt x="2356" y="271"/>
                  </a:lnTo>
                  <a:lnTo>
                    <a:pt x="2356" y="271"/>
                  </a:lnTo>
                  <a:lnTo>
                    <a:pt x="773" y="1468"/>
                  </a:lnTo>
                  <a:lnTo>
                    <a:pt x="773" y="1468"/>
                  </a:lnTo>
                  <a:lnTo>
                    <a:pt x="1005" y="1931"/>
                  </a:lnTo>
                  <a:lnTo>
                    <a:pt x="1005" y="1931"/>
                  </a:lnTo>
                  <a:lnTo>
                    <a:pt x="889" y="2124"/>
                  </a:lnTo>
                  <a:lnTo>
                    <a:pt x="657" y="2317"/>
                  </a:lnTo>
                  <a:lnTo>
                    <a:pt x="387" y="2510"/>
                  </a:lnTo>
                  <a:lnTo>
                    <a:pt x="1" y="2665"/>
                  </a:lnTo>
                  <a:lnTo>
                    <a:pt x="1" y="2665"/>
                  </a:lnTo>
                  <a:lnTo>
                    <a:pt x="194" y="2935"/>
                  </a:lnTo>
                  <a:lnTo>
                    <a:pt x="387" y="3205"/>
                  </a:lnTo>
                  <a:lnTo>
                    <a:pt x="619" y="3437"/>
                  </a:lnTo>
                  <a:lnTo>
                    <a:pt x="889" y="3707"/>
                  </a:lnTo>
                  <a:lnTo>
                    <a:pt x="1468" y="4132"/>
                  </a:lnTo>
                  <a:lnTo>
                    <a:pt x="2086" y="4518"/>
                  </a:lnTo>
                  <a:lnTo>
                    <a:pt x="2627" y="4827"/>
                  </a:lnTo>
                  <a:lnTo>
                    <a:pt x="3129" y="5059"/>
                  </a:lnTo>
                  <a:lnTo>
                    <a:pt x="3553" y="5252"/>
                  </a:lnTo>
                  <a:lnTo>
                    <a:pt x="5870" y="3591"/>
                  </a:lnTo>
                  <a:lnTo>
                    <a:pt x="5870" y="3591"/>
                  </a:lnTo>
                  <a:lnTo>
                    <a:pt x="5252" y="3398"/>
                  </a:lnTo>
                  <a:lnTo>
                    <a:pt x="4712" y="3205"/>
                  </a:lnTo>
                  <a:lnTo>
                    <a:pt x="4248" y="2974"/>
                  </a:lnTo>
                  <a:lnTo>
                    <a:pt x="3862" y="2665"/>
                  </a:lnTo>
                  <a:lnTo>
                    <a:pt x="3862" y="2665"/>
                  </a:lnTo>
                  <a:lnTo>
                    <a:pt x="2665" y="3398"/>
                  </a:lnTo>
                  <a:lnTo>
                    <a:pt x="2665" y="3398"/>
                  </a:lnTo>
                  <a:lnTo>
                    <a:pt x="2472" y="3514"/>
                  </a:lnTo>
                  <a:lnTo>
                    <a:pt x="2472" y="3514"/>
                  </a:lnTo>
                  <a:lnTo>
                    <a:pt x="2434" y="3437"/>
                  </a:lnTo>
                  <a:lnTo>
                    <a:pt x="2434" y="3437"/>
                  </a:lnTo>
                  <a:lnTo>
                    <a:pt x="3785" y="2626"/>
                  </a:lnTo>
                  <a:lnTo>
                    <a:pt x="3785" y="2626"/>
                  </a:lnTo>
                  <a:lnTo>
                    <a:pt x="3476" y="2317"/>
                  </a:lnTo>
                  <a:lnTo>
                    <a:pt x="3206" y="1970"/>
                  </a:lnTo>
                  <a:lnTo>
                    <a:pt x="3013" y="1622"/>
                  </a:lnTo>
                  <a:lnTo>
                    <a:pt x="2897" y="1274"/>
                  </a:lnTo>
                  <a:lnTo>
                    <a:pt x="2820" y="966"/>
                  </a:lnTo>
                  <a:lnTo>
                    <a:pt x="2742" y="618"/>
                  </a:lnTo>
                  <a:lnTo>
                    <a:pt x="2742" y="309"/>
                  </a:lnTo>
                  <a:lnTo>
                    <a:pt x="274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9"/>
            <p:cNvSpPr/>
            <p:nvPr/>
          </p:nvSpPr>
          <p:spPr>
            <a:xfrm>
              <a:off x="5133330" y="2691051"/>
              <a:ext cx="100794" cy="62661"/>
            </a:xfrm>
            <a:custGeom>
              <a:avLst/>
              <a:gdLst/>
              <a:ahLst/>
              <a:cxnLst/>
              <a:rect l="l" t="t" r="r" b="b"/>
              <a:pathLst>
                <a:path w="1430" h="889" extrusionOk="0">
                  <a:moveTo>
                    <a:pt x="1352" y="0"/>
                  </a:moveTo>
                  <a:lnTo>
                    <a:pt x="1" y="811"/>
                  </a:lnTo>
                  <a:lnTo>
                    <a:pt x="39" y="888"/>
                  </a:lnTo>
                  <a:lnTo>
                    <a:pt x="232" y="772"/>
                  </a:lnTo>
                  <a:lnTo>
                    <a:pt x="1429" y="39"/>
                  </a:lnTo>
                  <a:lnTo>
                    <a:pt x="135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9"/>
            <p:cNvSpPr/>
            <p:nvPr/>
          </p:nvSpPr>
          <p:spPr>
            <a:xfrm>
              <a:off x="5987958" y="2859792"/>
              <a:ext cx="70" cy="70"/>
            </a:xfrm>
            <a:custGeom>
              <a:avLst/>
              <a:gdLst/>
              <a:ahLst/>
              <a:cxnLst/>
              <a:rect l="l" t="t" r="r" b="b"/>
              <a:pathLst>
                <a:path w="1" h="1" extrusionOk="0">
                  <a:moveTo>
                    <a:pt x="1" y="0"/>
                  </a:moveTo>
                  <a:lnTo>
                    <a:pt x="1" y="0"/>
                  </a:lnTo>
                  <a:lnTo>
                    <a:pt x="1" y="0"/>
                  </a:lnTo>
                  <a:lnTo>
                    <a:pt x="1" y="0"/>
                  </a:lnTo>
                  <a:lnTo>
                    <a:pt x="1" y="0"/>
                  </a:lnTo>
                  <a:lnTo>
                    <a:pt x="1" y="0"/>
                  </a:lnTo>
                  <a:close/>
                  <a:moveTo>
                    <a:pt x="1" y="0"/>
                  </a:moveTo>
                  <a:lnTo>
                    <a:pt x="1" y="0"/>
                  </a:lnTo>
                  <a:lnTo>
                    <a:pt x="1" y="0"/>
                  </a:lnTo>
                  <a:lnTo>
                    <a:pt x="1" y="0"/>
                  </a:lnTo>
                  <a:lnTo>
                    <a:pt x="1" y="0"/>
                  </a:lnTo>
                  <a:close/>
                </a:path>
              </a:pathLst>
            </a:custGeom>
            <a:solidFill>
              <a:srgbClr val="CE98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9"/>
            <p:cNvSpPr/>
            <p:nvPr/>
          </p:nvSpPr>
          <p:spPr>
            <a:xfrm>
              <a:off x="5987958" y="2859792"/>
              <a:ext cx="70" cy="70"/>
            </a:xfrm>
            <a:custGeom>
              <a:avLst/>
              <a:gdLst/>
              <a:ahLst/>
              <a:cxnLst/>
              <a:rect l="l" t="t" r="r" b="b"/>
              <a:pathLst>
                <a:path w="1" h="1" fill="none" extrusionOk="0">
                  <a:moveTo>
                    <a:pt x="1" y="0"/>
                  </a:moveTo>
                  <a:lnTo>
                    <a:pt x="1" y="0"/>
                  </a:ln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9"/>
            <p:cNvSpPr/>
            <p:nvPr/>
          </p:nvSpPr>
          <p:spPr>
            <a:xfrm>
              <a:off x="5987958" y="2859792"/>
              <a:ext cx="70" cy="70"/>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9"/>
            <p:cNvSpPr/>
            <p:nvPr/>
          </p:nvSpPr>
          <p:spPr>
            <a:xfrm>
              <a:off x="5661332" y="2778100"/>
              <a:ext cx="326698" cy="157957"/>
            </a:xfrm>
            <a:custGeom>
              <a:avLst/>
              <a:gdLst/>
              <a:ahLst/>
              <a:cxnLst/>
              <a:rect l="l" t="t" r="r" b="b"/>
              <a:pathLst>
                <a:path w="4635" h="2241" extrusionOk="0">
                  <a:moveTo>
                    <a:pt x="4055" y="1"/>
                  </a:moveTo>
                  <a:lnTo>
                    <a:pt x="2820" y="387"/>
                  </a:lnTo>
                  <a:lnTo>
                    <a:pt x="2009" y="619"/>
                  </a:lnTo>
                  <a:lnTo>
                    <a:pt x="1082" y="850"/>
                  </a:lnTo>
                  <a:lnTo>
                    <a:pt x="1893" y="2124"/>
                  </a:lnTo>
                  <a:lnTo>
                    <a:pt x="1854" y="2163"/>
                  </a:lnTo>
                  <a:lnTo>
                    <a:pt x="2434" y="2047"/>
                  </a:lnTo>
                  <a:lnTo>
                    <a:pt x="2974" y="1893"/>
                  </a:lnTo>
                  <a:lnTo>
                    <a:pt x="3438" y="1738"/>
                  </a:lnTo>
                  <a:lnTo>
                    <a:pt x="3824" y="1584"/>
                  </a:lnTo>
                  <a:lnTo>
                    <a:pt x="4403" y="1314"/>
                  </a:lnTo>
                  <a:lnTo>
                    <a:pt x="4635" y="1159"/>
                  </a:lnTo>
                  <a:lnTo>
                    <a:pt x="4055" y="1"/>
                  </a:lnTo>
                  <a:close/>
                  <a:moveTo>
                    <a:pt x="966" y="889"/>
                  </a:moveTo>
                  <a:lnTo>
                    <a:pt x="1" y="1082"/>
                  </a:lnTo>
                  <a:lnTo>
                    <a:pt x="850" y="2240"/>
                  </a:lnTo>
                  <a:lnTo>
                    <a:pt x="1314" y="2240"/>
                  </a:lnTo>
                  <a:lnTo>
                    <a:pt x="1816" y="2163"/>
                  </a:lnTo>
                  <a:lnTo>
                    <a:pt x="1700" y="2009"/>
                  </a:lnTo>
                  <a:lnTo>
                    <a:pt x="1430" y="1584"/>
                  </a:lnTo>
                  <a:lnTo>
                    <a:pt x="966" y="889"/>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9"/>
            <p:cNvSpPr/>
            <p:nvPr/>
          </p:nvSpPr>
          <p:spPr>
            <a:xfrm>
              <a:off x="5661332" y="2840690"/>
              <a:ext cx="128001" cy="95366"/>
            </a:xfrm>
            <a:custGeom>
              <a:avLst/>
              <a:gdLst/>
              <a:ahLst/>
              <a:cxnLst/>
              <a:rect l="l" t="t" r="r" b="b"/>
              <a:pathLst>
                <a:path w="1816" h="1353" fill="none" extrusionOk="0">
                  <a:moveTo>
                    <a:pt x="966" y="1"/>
                  </a:moveTo>
                  <a:lnTo>
                    <a:pt x="966" y="1"/>
                  </a:lnTo>
                  <a:lnTo>
                    <a:pt x="1" y="194"/>
                  </a:lnTo>
                  <a:lnTo>
                    <a:pt x="1" y="194"/>
                  </a:lnTo>
                  <a:lnTo>
                    <a:pt x="850" y="1352"/>
                  </a:lnTo>
                  <a:lnTo>
                    <a:pt x="850" y="1352"/>
                  </a:lnTo>
                  <a:lnTo>
                    <a:pt x="1314" y="1352"/>
                  </a:lnTo>
                  <a:lnTo>
                    <a:pt x="1816" y="1275"/>
                  </a:lnTo>
                  <a:lnTo>
                    <a:pt x="1816" y="1275"/>
                  </a:lnTo>
                  <a:lnTo>
                    <a:pt x="1700" y="1121"/>
                  </a:lnTo>
                  <a:lnTo>
                    <a:pt x="1700" y="1121"/>
                  </a:lnTo>
                  <a:lnTo>
                    <a:pt x="1430" y="696"/>
                  </a:lnTo>
                  <a:lnTo>
                    <a:pt x="1430" y="696"/>
                  </a:lnTo>
                  <a:lnTo>
                    <a:pt x="96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9"/>
            <p:cNvSpPr/>
            <p:nvPr/>
          </p:nvSpPr>
          <p:spPr>
            <a:xfrm>
              <a:off x="5737596" y="2778100"/>
              <a:ext cx="250433" cy="152530"/>
            </a:xfrm>
            <a:custGeom>
              <a:avLst/>
              <a:gdLst/>
              <a:ahLst/>
              <a:cxnLst/>
              <a:rect l="l" t="t" r="r" b="b"/>
              <a:pathLst>
                <a:path w="3553" h="2164" fill="none" extrusionOk="0">
                  <a:moveTo>
                    <a:pt x="2973" y="1"/>
                  </a:moveTo>
                  <a:lnTo>
                    <a:pt x="2973" y="1"/>
                  </a:lnTo>
                  <a:lnTo>
                    <a:pt x="1738" y="387"/>
                  </a:lnTo>
                  <a:lnTo>
                    <a:pt x="927" y="619"/>
                  </a:lnTo>
                  <a:lnTo>
                    <a:pt x="0" y="850"/>
                  </a:lnTo>
                  <a:lnTo>
                    <a:pt x="0" y="850"/>
                  </a:lnTo>
                  <a:lnTo>
                    <a:pt x="811" y="2124"/>
                  </a:lnTo>
                  <a:lnTo>
                    <a:pt x="772" y="2163"/>
                  </a:lnTo>
                  <a:lnTo>
                    <a:pt x="772" y="2163"/>
                  </a:lnTo>
                  <a:lnTo>
                    <a:pt x="1352" y="2047"/>
                  </a:lnTo>
                  <a:lnTo>
                    <a:pt x="1892" y="1893"/>
                  </a:lnTo>
                  <a:lnTo>
                    <a:pt x="2356" y="1738"/>
                  </a:lnTo>
                  <a:lnTo>
                    <a:pt x="2742" y="1584"/>
                  </a:lnTo>
                  <a:lnTo>
                    <a:pt x="3321" y="1314"/>
                  </a:lnTo>
                  <a:lnTo>
                    <a:pt x="3553" y="1159"/>
                  </a:lnTo>
                  <a:lnTo>
                    <a:pt x="3553" y="1159"/>
                  </a:lnTo>
                  <a:lnTo>
                    <a:pt x="3553" y="1159"/>
                  </a:lnTo>
                  <a:lnTo>
                    <a:pt x="3553" y="1159"/>
                  </a:lnTo>
                  <a:lnTo>
                    <a:pt x="3553" y="1159"/>
                  </a:lnTo>
                  <a:lnTo>
                    <a:pt x="3553" y="1159"/>
                  </a:lnTo>
                  <a:lnTo>
                    <a:pt x="3553" y="1159"/>
                  </a:lnTo>
                  <a:lnTo>
                    <a:pt x="3553" y="1159"/>
                  </a:lnTo>
                  <a:lnTo>
                    <a:pt x="297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9"/>
            <p:cNvSpPr/>
            <p:nvPr/>
          </p:nvSpPr>
          <p:spPr>
            <a:xfrm>
              <a:off x="5729420" y="2838012"/>
              <a:ext cx="65340" cy="92617"/>
            </a:xfrm>
            <a:custGeom>
              <a:avLst/>
              <a:gdLst/>
              <a:ahLst/>
              <a:cxnLst/>
              <a:rect l="l" t="t" r="r" b="b"/>
              <a:pathLst>
                <a:path w="927" h="1314" extrusionOk="0">
                  <a:moveTo>
                    <a:pt x="116" y="0"/>
                  </a:moveTo>
                  <a:lnTo>
                    <a:pt x="0" y="39"/>
                  </a:lnTo>
                  <a:lnTo>
                    <a:pt x="464" y="734"/>
                  </a:lnTo>
                  <a:lnTo>
                    <a:pt x="734" y="1159"/>
                  </a:lnTo>
                  <a:lnTo>
                    <a:pt x="850" y="1313"/>
                  </a:lnTo>
                  <a:lnTo>
                    <a:pt x="888" y="1313"/>
                  </a:lnTo>
                  <a:lnTo>
                    <a:pt x="927" y="1274"/>
                  </a:lnTo>
                  <a:lnTo>
                    <a:pt x="116"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9"/>
            <p:cNvSpPr/>
            <p:nvPr/>
          </p:nvSpPr>
          <p:spPr>
            <a:xfrm>
              <a:off x="5936222" y="2960444"/>
              <a:ext cx="182486" cy="136177"/>
            </a:xfrm>
            <a:custGeom>
              <a:avLst/>
              <a:gdLst/>
              <a:ahLst/>
              <a:cxnLst/>
              <a:rect l="l" t="t" r="r" b="b"/>
              <a:pathLst>
                <a:path w="2589" h="1932" extrusionOk="0">
                  <a:moveTo>
                    <a:pt x="1005" y="1"/>
                  </a:moveTo>
                  <a:lnTo>
                    <a:pt x="812" y="117"/>
                  </a:lnTo>
                  <a:lnTo>
                    <a:pt x="657" y="271"/>
                  </a:lnTo>
                  <a:lnTo>
                    <a:pt x="503" y="464"/>
                  </a:lnTo>
                  <a:lnTo>
                    <a:pt x="348" y="696"/>
                  </a:lnTo>
                  <a:lnTo>
                    <a:pt x="233" y="928"/>
                  </a:lnTo>
                  <a:lnTo>
                    <a:pt x="117" y="1237"/>
                  </a:lnTo>
                  <a:lnTo>
                    <a:pt x="40" y="1584"/>
                  </a:lnTo>
                  <a:lnTo>
                    <a:pt x="1" y="1932"/>
                  </a:lnTo>
                  <a:lnTo>
                    <a:pt x="2588" y="1932"/>
                  </a:lnTo>
                  <a:lnTo>
                    <a:pt x="2588" y="1700"/>
                  </a:lnTo>
                  <a:lnTo>
                    <a:pt x="2511" y="1468"/>
                  </a:lnTo>
                  <a:lnTo>
                    <a:pt x="2434" y="1159"/>
                  </a:lnTo>
                  <a:lnTo>
                    <a:pt x="2241" y="850"/>
                  </a:lnTo>
                  <a:lnTo>
                    <a:pt x="2086" y="657"/>
                  </a:lnTo>
                  <a:lnTo>
                    <a:pt x="1932" y="503"/>
                  </a:lnTo>
                  <a:lnTo>
                    <a:pt x="1739" y="348"/>
                  </a:lnTo>
                  <a:lnTo>
                    <a:pt x="1546" y="233"/>
                  </a:lnTo>
                  <a:lnTo>
                    <a:pt x="1275" y="117"/>
                  </a:lnTo>
                  <a:lnTo>
                    <a:pt x="10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9"/>
            <p:cNvSpPr/>
            <p:nvPr/>
          </p:nvSpPr>
          <p:spPr>
            <a:xfrm>
              <a:off x="5917191" y="2946840"/>
              <a:ext cx="57234" cy="73586"/>
            </a:xfrm>
            <a:custGeom>
              <a:avLst/>
              <a:gdLst/>
              <a:ahLst/>
              <a:cxnLst/>
              <a:rect l="l" t="t" r="r" b="b"/>
              <a:pathLst>
                <a:path w="812" h="1044" extrusionOk="0">
                  <a:moveTo>
                    <a:pt x="734" y="1"/>
                  </a:moveTo>
                  <a:lnTo>
                    <a:pt x="618" y="78"/>
                  </a:lnTo>
                  <a:lnTo>
                    <a:pt x="425" y="271"/>
                  </a:lnTo>
                  <a:lnTo>
                    <a:pt x="194" y="580"/>
                  </a:lnTo>
                  <a:lnTo>
                    <a:pt x="78" y="773"/>
                  </a:lnTo>
                  <a:lnTo>
                    <a:pt x="1" y="1005"/>
                  </a:lnTo>
                  <a:lnTo>
                    <a:pt x="155" y="1043"/>
                  </a:lnTo>
                  <a:lnTo>
                    <a:pt x="232" y="850"/>
                  </a:lnTo>
                  <a:lnTo>
                    <a:pt x="310" y="657"/>
                  </a:lnTo>
                  <a:lnTo>
                    <a:pt x="541" y="387"/>
                  </a:lnTo>
                  <a:lnTo>
                    <a:pt x="734" y="194"/>
                  </a:lnTo>
                  <a:lnTo>
                    <a:pt x="773" y="155"/>
                  </a:lnTo>
                  <a:lnTo>
                    <a:pt x="812" y="155"/>
                  </a:lnTo>
                  <a:lnTo>
                    <a:pt x="7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9"/>
            <p:cNvSpPr/>
            <p:nvPr/>
          </p:nvSpPr>
          <p:spPr>
            <a:xfrm>
              <a:off x="5560679" y="2906030"/>
              <a:ext cx="149710" cy="174239"/>
            </a:xfrm>
            <a:custGeom>
              <a:avLst/>
              <a:gdLst/>
              <a:ahLst/>
              <a:cxnLst/>
              <a:rect l="l" t="t" r="r" b="b"/>
              <a:pathLst>
                <a:path w="2124" h="2472" extrusionOk="0">
                  <a:moveTo>
                    <a:pt x="425" y="1"/>
                  </a:moveTo>
                  <a:lnTo>
                    <a:pt x="309" y="657"/>
                  </a:lnTo>
                  <a:lnTo>
                    <a:pt x="193" y="1391"/>
                  </a:lnTo>
                  <a:lnTo>
                    <a:pt x="0" y="2395"/>
                  </a:lnTo>
                  <a:lnTo>
                    <a:pt x="348" y="2472"/>
                  </a:lnTo>
                  <a:lnTo>
                    <a:pt x="1043" y="2472"/>
                  </a:lnTo>
                  <a:lnTo>
                    <a:pt x="1352" y="2433"/>
                  </a:lnTo>
                  <a:lnTo>
                    <a:pt x="1622" y="2317"/>
                  </a:lnTo>
                  <a:lnTo>
                    <a:pt x="1854" y="2202"/>
                  </a:lnTo>
                  <a:lnTo>
                    <a:pt x="2008" y="2047"/>
                  </a:lnTo>
                  <a:lnTo>
                    <a:pt x="2085" y="1931"/>
                  </a:lnTo>
                  <a:lnTo>
                    <a:pt x="2085" y="1815"/>
                  </a:lnTo>
                  <a:lnTo>
                    <a:pt x="2124" y="1507"/>
                  </a:lnTo>
                  <a:lnTo>
                    <a:pt x="2085" y="1236"/>
                  </a:lnTo>
                  <a:lnTo>
                    <a:pt x="2008" y="1005"/>
                  </a:lnTo>
                  <a:lnTo>
                    <a:pt x="1892" y="811"/>
                  </a:lnTo>
                  <a:lnTo>
                    <a:pt x="1776" y="657"/>
                  </a:lnTo>
                  <a:lnTo>
                    <a:pt x="1622" y="503"/>
                  </a:lnTo>
                  <a:lnTo>
                    <a:pt x="1467" y="387"/>
                  </a:lnTo>
                  <a:lnTo>
                    <a:pt x="1313" y="271"/>
                  </a:lnTo>
                  <a:lnTo>
                    <a:pt x="1004" y="116"/>
                  </a:lnTo>
                  <a:lnTo>
                    <a:pt x="695" y="39"/>
                  </a:lnTo>
                  <a:lnTo>
                    <a:pt x="4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9"/>
            <p:cNvSpPr/>
            <p:nvPr/>
          </p:nvSpPr>
          <p:spPr>
            <a:xfrm>
              <a:off x="4635285" y="2641994"/>
              <a:ext cx="982631" cy="460056"/>
            </a:xfrm>
            <a:custGeom>
              <a:avLst/>
              <a:gdLst/>
              <a:ahLst/>
              <a:cxnLst/>
              <a:rect l="l" t="t" r="r" b="b"/>
              <a:pathLst>
                <a:path w="13941" h="6527" extrusionOk="0">
                  <a:moveTo>
                    <a:pt x="5638" y="1"/>
                  </a:moveTo>
                  <a:lnTo>
                    <a:pt x="4750" y="194"/>
                  </a:lnTo>
                  <a:lnTo>
                    <a:pt x="3823" y="464"/>
                  </a:lnTo>
                  <a:lnTo>
                    <a:pt x="2858" y="735"/>
                  </a:lnTo>
                  <a:lnTo>
                    <a:pt x="2008" y="1044"/>
                  </a:lnTo>
                  <a:lnTo>
                    <a:pt x="618" y="1584"/>
                  </a:lnTo>
                  <a:lnTo>
                    <a:pt x="39" y="1816"/>
                  </a:lnTo>
                  <a:lnTo>
                    <a:pt x="39" y="2009"/>
                  </a:lnTo>
                  <a:lnTo>
                    <a:pt x="0" y="2550"/>
                  </a:lnTo>
                  <a:lnTo>
                    <a:pt x="39" y="3322"/>
                  </a:lnTo>
                  <a:lnTo>
                    <a:pt x="116" y="3747"/>
                  </a:lnTo>
                  <a:lnTo>
                    <a:pt x="193" y="4171"/>
                  </a:lnTo>
                  <a:lnTo>
                    <a:pt x="348" y="4596"/>
                  </a:lnTo>
                  <a:lnTo>
                    <a:pt x="541" y="5059"/>
                  </a:lnTo>
                  <a:lnTo>
                    <a:pt x="772" y="5446"/>
                  </a:lnTo>
                  <a:lnTo>
                    <a:pt x="1081" y="5793"/>
                  </a:lnTo>
                  <a:lnTo>
                    <a:pt x="1236" y="5948"/>
                  </a:lnTo>
                  <a:lnTo>
                    <a:pt x="1429" y="6102"/>
                  </a:lnTo>
                  <a:lnTo>
                    <a:pt x="1660" y="6218"/>
                  </a:lnTo>
                  <a:lnTo>
                    <a:pt x="1892" y="6334"/>
                  </a:lnTo>
                  <a:lnTo>
                    <a:pt x="2162" y="6411"/>
                  </a:lnTo>
                  <a:lnTo>
                    <a:pt x="2433" y="6488"/>
                  </a:lnTo>
                  <a:lnTo>
                    <a:pt x="2742" y="6527"/>
                  </a:lnTo>
                  <a:lnTo>
                    <a:pt x="12897" y="6527"/>
                  </a:lnTo>
                  <a:lnTo>
                    <a:pt x="13090" y="6488"/>
                  </a:lnTo>
                  <a:lnTo>
                    <a:pt x="13245" y="6411"/>
                  </a:lnTo>
                  <a:lnTo>
                    <a:pt x="13438" y="6257"/>
                  </a:lnTo>
                  <a:lnTo>
                    <a:pt x="13631" y="6025"/>
                  </a:lnTo>
                  <a:lnTo>
                    <a:pt x="13786" y="5716"/>
                  </a:lnTo>
                  <a:lnTo>
                    <a:pt x="13863" y="5523"/>
                  </a:lnTo>
                  <a:lnTo>
                    <a:pt x="13901" y="5291"/>
                  </a:lnTo>
                  <a:lnTo>
                    <a:pt x="13940" y="5059"/>
                  </a:lnTo>
                  <a:lnTo>
                    <a:pt x="13940" y="4751"/>
                  </a:lnTo>
                  <a:lnTo>
                    <a:pt x="13940" y="4442"/>
                  </a:lnTo>
                  <a:lnTo>
                    <a:pt x="13901" y="4171"/>
                  </a:lnTo>
                  <a:lnTo>
                    <a:pt x="13824" y="3940"/>
                  </a:lnTo>
                  <a:lnTo>
                    <a:pt x="13708" y="3708"/>
                  </a:lnTo>
                  <a:lnTo>
                    <a:pt x="13592" y="3476"/>
                  </a:lnTo>
                  <a:lnTo>
                    <a:pt x="13399" y="3283"/>
                  </a:lnTo>
                  <a:lnTo>
                    <a:pt x="13245" y="3090"/>
                  </a:lnTo>
                  <a:lnTo>
                    <a:pt x="13013" y="2936"/>
                  </a:lnTo>
                  <a:lnTo>
                    <a:pt x="12782" y="2781"/>
                  </a:lnTo>
                  <a:lnTo>
                    <a:pt x="12511" y="2627"/>
                  </a:lnTo>
                  <a:lnTo>
                    <a:pt x="11893" y="2395"/>
                  </a:lnTo>
                  <a:lnTo>
                    <a:pt x="11198" y="2202"/>
                  </a:lnTo>
                  <a:lnTo>
                    <a:pt x="10426" y="2048"/>
                  </a:lnTo>
                  <a:lnTo>
                    <a:pt x="8881" y="1777"/>
                  </a:lnTo>
                  <a:lnTo>
                    <a:pt x="8148" y="1623"/>
                  </a:lnTo>
                  <a:lnTo>
                    <a:pt x="7530" y="1468"/>
                  </a:lnTo>
                  <a:lnTo>
                    <a:pt x="6951" y="1198"/>
                  </a:lnTo>
                  <a:lnTo>
                    <a:pt x="6680" y="1082"/>
                  </a:lnTo>
                  <a:lnTo>
                    <a:pt x="6449" y="889"/>
                  </a:lnTo>
                  <a:lnTo>
                    <a:pt x="6217" y="735"/>
                  </a:lnTo>
                  <a:lnTo>
                    <a:pt x="5985" y="503"/>
                  </a:lnTo>
                  <a:lnTo>
                    <a:pt x="5831" y="271"/>
                  </a:lnTo>
                  <a:lnTo>
                    <a:pt x="56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9"/>
            <p:cNvSpPr/>
            <p:nvPr/>
          </p:nvSpPr>
          <p:spPr>
            <a:xfrm>
              <a:off x="5489913" y="2862470"/>
              <a:ext cx="128001" cy="234151"/>
            </a:xfrm>
            <a:custGeom>
              <a:avLst/>
              <a:gdLst/>
              <a:ahLst/>
              <a:cxnLst/>
              <a:rect l="l" t="t" r="r" b="b"/>
              <a:pathLst>
                <a:path w="1816" h="3322" extrusionOk="0">
                  <a:moveTo>
                    <a:pt x="1120" y="1"/>
                  </a:moveTo>
                  <a:lnTo>
                    <a:pt x="888" y="117"/>
                  </a:lnTo>
                  <a:lnTo>
                    <a:pt x="657" y="271"/>
                  </a:lnTo>
                  <a:lnTo>
                    <a:pt x="463" y="425"/>
                  </a:lnTo>
                  <a:lnTo>
                    <a:pt x="309" y="657"/>
                  </a:lnTo>
                  <a:lnTo>
                    <a:pt x="155" y="889"/>
                  </a:lnTo>
                  <a:lnTo>
                    <a:pt x="77" y="1121"/>
                  </a:lnTo>
                  <a:lnTo>
                    <a:pt x="0" y="1391"/>
                  </a:lnTo>
                  <a:lnTo>
                    <a:pt x="0" y="1700"/>
                  </a:lnTo>
                  <a:lnTo>
                    <a:pt x="0" y="1931"/>
                  </a:lnTo>
                  <a:lnTo>
                    <a:pt x="77" y="2202"/>
                  </a:lnTo>
                  <a:lnTo>
                    <a:pt x="155" y="2433"/>
                  </a:lnTo>
                  <a:lnTo>
                    <a:pt x="270" y="2665"/>
                  </a:lnTo>
                  <a:lnTo>
                    <a:pt x="425" y="2858"/>
                  </a:lnTo>
                  <a:lnTo>
                    <a:pt x="579" y="3051"/>
                  </a:lnTo>
                  <a:lnTo>
                    <a:pt x="811" y="3206"/>
                  </a:lnTo>
                  <a:lnTo>
                    <a:pt x="1004" y="3322"/>
                  </a:lnTo>
                  <a:lnTo>
                    <a:pt x="1274" y="3167"/>
                  </a:lnTo>
                  <a:lnTo>
                    <a:pt x="1390" y="3013"/>
                  </a:lnTo>
                  <a:lnTo>
                    <a:pt x="1545" y="2858"/>
                  </a:lnTo>
                  <a:lnTo>
                    <a:pt x="1661" y="2627"/>
                  </a:lnTo>
                  <a:lnTo>
                    <a:pt x="1738" y="2356"/>
                  </a:lnTo>
                  <a:lnTo>
                    <a:pt x="1815" y="2009"/>
                  </a:lnTo>
                  <a:lnTo>
                    <a:pt x="1815" y="1623"/>
                  </a:lnTo>
                  <a:lnTo>
                    <a:pt x="1815" y="1352"/>
                  </a:lnTo>
                  <a:lnTo>
                    <a:pt x="1776" y="1121"/>
                  </a:lnTo>
                  <a:lnTo>
                    <a:pt x="1738" y="889"/>
                  </a:lnTo>
                  <a:lnTo>
                    <a:pt x="1661" y="696"/>
                  </a:lnTo>
                  <a:lnTo>
                    <a:pt x="1545" y="503"/>
                  </a:lnTo>
                  <a:lnTo>
                    <a:pt x="1429" y="310"/>
                  </a:lnTo>
                  <a:lnTo>
                    <a:pt x="1274" y="155"/>
                  </a:lnTo>
                  <a:lnTo>
                    <a:pt x="112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9"/>
            <p:cNvSpPr/>
            <p:nvPr/>
          </p:nvSpPr>
          <p:spPr>
            <a:xfrm>
              <a:off x="4727761" y="2729113"/>
              <a:ext cx="119825" cy="223296"/>
            </a:xfrm>
            <a:custGeom>
              <a:avLst/>
              <a:gdLst/>
              <a:ahLst/>
              <a:cxnLst/>
              <a:rect l="l" t="t" r="r" b="b"/>
              <a:pathLst>
                <a:path w="1700" h="3168" extrusionOk="0">
                  <a:moveTo>
                    <a:pt x="1700" y="1"/>
                  </a:moveTo>
                  <a:lnTo>
                    <a:pt x="1005" y="155"/>
                  </a:lnTo>
                  <a:lnTo>
                    <a:pt x="1005" y="387"/>
                  </a:lnTo>
                  <a:lnTo>
                    <a:pt x="1005" y="657"/>
                  </a:lnTo>
                  <a:lnTo>
                    <a:pt x="966" y="966"/>
                  </a:lnTo>
                  <a:lnTo>
                    <a:pt x="850" y="1314"/>
                  </a:lnTo>
                  <a:lnTo>
                    <a:pt x="657" y="1661"/>
                  </a:lnTo>
                  <a:lnTo>
                    <a:pt x="542" y="1816"/>
                  </a:lnTo>
                  <a:lnTo>
                    <a:pt x="387" y="2009"/>
                  </a:lnTo>
                  <a:lnTo>
                    <a:pt x="194" y="2163"/>
                  </a:lnTo>
                  <a:lnTo>
                    <a:pt x="1" y="2317"/>
                  </a:lnTo>
                  <a:lnTo>
                    <a:pt x="348" y="3167"/>
                  </a:lnTo>
                  <a:lnTo>
                    <a:pt x="542" y="3013"/>
                  </a:lnTo>
                  <a:lnTo>
                    <a:pt x="773" y="2781"/>
                  </a:lnTo>
                  <a:lnTo>
                    <a:pt x="1005" y="2472"/>
                  </a:lnTo>
                  <a:lnTo>
                    <a:pt x="1275" y="2009"/>
                  </a:lnTo>
                  <a:lnTo>
                    <a:pt x="1391" y="1777"/>
                  </a:lnTo>
                  <a:lnTo>
                    <a:pt x="1468" y="1468"/>
                  </a:lnTo>
                  <a:lnTo>
                    <a:pt x="1584" y="1159"/>
                  </a:lnTo>
                  <a:lnTo>
                    <a:pt x="1623" y="812"/>
                  </a:lnTo>
                  <a:lnTo>
                    <a:pt x="1661" y="425"/>
                  </a:lnTo>
                  <a:lnTo>
                    <a:pt x="170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9"/>
            <p:cNvSpPr/>
            <p:nvPr/>
          </p:nvSpPr>
          <p:spPr>
            <a:xfrm>
              <a:off x="4692377" y="2761747"/>
              <a:ext cx="430170" cy="343050"/>
            </a:xfrm>
            <a:custGeom>
              <a:avLst/>
              <a:gdLst/>
              <a:ahLst/>
              <a:cxnLst/>
              <a:rect l="l" t="t" r="r" b="b"/>
              <a:pathLst>
                <a:path w="6103" h="4867" extrusionOk="0">
                  <a:moveTo>
                    <a:pt x="1" y="1"/>
                  </a:moveTo>
                  <a:lnTo>
                    <a:pt x="40" y="426"/>
                  </a:lnTo>
                  <a:lnTo>
                    <a:pt x="117" y="889"/>
                  </a:lnTo>
                  <a:lnTo>
                    <a:pt x="271" y="1468"/>
                  </a:lnTo>
                  <a:lnTo>
                    <a:pt x="503" y="2086"/>
                  </a:lnTo>
                  <a:lnTo>
                    <a:pt x="657" y="2395"/>
                  </a:lnTo>
                  <a:lnTo>
                    <a:pt x="812" y="2665"/>
                  </a:lnTo>
                  <a:lnTo>
                    <a:pt x="1005" y="2974"/>
                  </a:lnTo>
                  <a:lnTo>
                    <a:pt x="1237" y="3206"/>
                  </a:lnTo>
                  <a:lnTo>
                    <a:pt x="1507" y="3476"/>
                  </a:lnTo>
                  <a:lnTo>
                    <a:pt x="1777" y="3669"/>
                  </a:lnTo>
                  <a:lnTo>
                    <a:pt x="2395" y="3978"/>
                  </a:lnTo>
                  <a:lnTo>
                    <a:pt x="2974" y="4249"/>
                  </a:lnTo>
                  <a:lnTo>
                    <a:pt x="3592" y="4480"/>
                  </a:lnTo>
                  <a:lnTo>
                    <a:pt x="4133" y="4635"/>
                  </a:lnTo>
                  <a:lnTo>
                    <a:pt x="4673" y="4751"/>
                  </a:lnTo>
                  <a:lnTo>
                    <a:pt x="5214" y="4828"/>
                  </a:lnTo>
                  <a:lnTo>
                    <a:pt x="5677" y="4866"/>
                  </a:lnTo>
                  <a:lnTo>
                    <a:pt x="6102" y="4866"/>
                  </a:lnTo>
                  <a:lnTo>
                    <a:pt x="6102" y="4789"/>
                  </a:lnTo>
                  <a:lnTo>
                    <a:pt x="5677" y="4789"/>
                  </a:lnTo>
                  <a:lnTo>
                    <a:pt x="5214" y="4712"/>
                  </a:lnTo>
                  <a:lnTo>
                    <a:pt x="4712" y="4635"/>
                  </a:lnTo>
                  <a:lnTo>
                    <a:pt x="4171" y="4519"/>
                  </a:lnTo>
                  <a:lnTo>
                    <a:pt x="3592" y="4364"/>
                  </a:lnTo>
                  <a:lnTo>
                    <a:pt x="3013" y="4171"/>
                  </a:lnTo>
                  <a:lnTo>
                    <a:pt x="2434" y="3901"/>
                  </a:lnTo>
                  <a:lnTo>
                    <a:pt x="1854" y="3592"/>
                  </a:lnTo>
                  <a:lnTo>
                    <a:pt x="1584" y="3399"/>
                  </a:lnTo>
                  <a:lnTo>
                    <a:pt x="1314" y="3167"/>
                  </a:lnTo>
                  <a:lnTo>
                    <a:pt x="1082" y="2897"/>
                  </a:lnTo>
                  <a:lnTo>
                    <a:pt x="928" y="2627"/>
                  </a:lnTo>
                  <a:lnTo>
                    <a:pt x="735" y="2318"/>
                  </a:lnTo>
                  <a:lnTo>
                    <a:pt x="580" y="2048"/>
                  </a:lnTo>
                  <a:lnTo>
                    <a:pt x="387" y="1430"/>
                  </a:lnTo>
                  <a:lnTo>
                    <a:pt x="233" y="889"/>
                  </a:lnTo>
                  <a:lnTo>
                    <a:pt x="155" y="426"/>
                  </a:lnTo>
                  <a:lnTo>
                    <a:pt x="78" y="117"/>
                  </a:lnTo>
                  <a:lnTo>
                    <a:pt x="7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9"/>
            <p:cNvSpPr/>
            <p:nvPr/>
          </p:nvSpPr>
          <p:spPr>
            <a:xfrm>
              <a:off x="4877470" y="1977887"/>
              <a:ext cx="206944" cy="375685"/>
            </a:xfrm>
            <a:custGeom>
              <a:avLst/>
              <a:gdLst/>
              <a:ahLst/>
              <a:cxnLst/>
              <a:rect l="l" t="t" r="r" b="b"/>
              <a:pathLst>
                <a:path w="2936" h="5330" extrusionOk="0">
                  <a:moveTo>
                    <a:pt x="78" y="1"/>
                  </a:moveTo>
                  <a:lnTo>
                    <a:pt x="1" y="40"/>
                  </a:lnTo>
                  <a:lnTo>
                    <a:pt x="541" y="5330"/>
                  </a:lnTo>
                  <a:lnTo>
                    <a:pt x="2935" y="5175"/>
                  </a:lnTo>
                  <a:lnTo>
                    <a:pt x="2820" y="4133"/>
                  </a:lnTo>
                  <a:lnTo>
                    <a:pt x="2704" y="3360"/>
                  </a:lnTo>
                  <a:lnTo>
                    <a:pt x="2549" y="2704"/>
                  </a:lnTo>
                  <a:lnTo>
                    <a:pt x="2356" y="2125"/>
                  </a:lnTo>
                  <a:lnTo>
                    <a:pt x="2163" y="1623"/>
                  </a:lnTo>
                  <a:lnTo>
                    <a:pt x="1932" y="1237"/>
                  </a:lnTo>
                  <a:lnTo>
                    <a:pt x="1700" y="889"/>
                  </a:lnTo>
                  <a:lnTo>
                    <a:pt x="1430" y="657"/>
                  </a:lnTo>
                  <a:lnTo>
                    <a:pt x="1198" y="426"/>
                  </a:lnTo>
                  <a:lnTo>
                    <a:pt x="966" y="271"/>
                  </a:lnTo>
                  <a:lnTo>
                    <a:pt x="734" y="155"/>
                  </a:lnTo>
                  <a:lnTo>
                    <a:pt x="541" y="78"/>
                  </a:lnTo>
                  <a:lnTo>
                    <a:pt x="348" y="40"/>
                  </a:lnTo>
                  <a:lnTo>
                    <a:pt x="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9"/>
            <p:cNvSpPr/>
            <p:nvPr/>
          </p:nvSpPr>
          <p:spPr>
            <a:xfrm>
              <a:off x="4526386" y="1964283"/>
              <a:ext cx="506294" cy="805714"/>
            </a:xfrm>
            <a:custGeom>
              <a:avLst/>
              <a:gdLst/>
              <a:ahLst/>
              <a:cxnLst/>
              <a:rect l="l" t="t" r="r" b="b"/>
              <a:pathLst>
                <a:path w="7183" h="11431" extrusionOk="0">
                  <a:moveTo>
                    <a:pt x="0" y="1"/>
                  </a:moveTo>
                  <a:lnTo>
                    <a:pt x="1584" y="11431"/>
                  </a:lnTo>
                  <a:lnTo>
                    <a:pt x="2395" y="11315"/>
                  </a:lnTo>
                  <a:lnTo>
                    <a:pt x="3244" y="11161"/>
                  </a:lnTo>
                  <a:lnTo>
                    <a:pt x="4248" y="10929"/>
                  </a:lnTo>
                  <a:lnTo>
                    <a:pt x="5252" y="10659"/>
                  </a:lnTo>
                  <a:lnTo>
                    <a:pt x="5715" y="10543"/>
                  </a:lnTo>
                  <a:lnTo>
                    <a:pt x="6140" y="10350"/>
                  </a:lnTo>
                  <a:lnTo>
                    <a:pt x="6526" y="10195"/>
                  </a:lnTo>
                  <a:lnTo>
                    <a:pt x="6835" y="10002"/>
                  </a:lnTo>
                  <a:lnTo>
                    <a:pt x="7067" y="9809"/>
                  </a:lnTo>
                  <a:lnTo>
                    <a:pt x="7144" y="9732"/>
                  </a:lnTo>
                  <a:lnTo>
                    <a:pt x="7183" y="9616"/>
                  </a:lnTo>
                  <a:lnTo>
                    <a:pt x="6913" y="8998"/>
                  </a:lnTo>
                  <a:lnTo>
                    <a:pt x="6681" y="8380"/>
                  </a:lnTo>
                  <a:lnTo>
                    <a:pt x="6526" y="7801"/>
                  </a:lnTo>
                  <a:lnTo>
                    <a:pt x="6411" y="7260"/>
                  </a:lnTo>
                  <a:lnTo>
                    <a:pt x="6333" y="6758"/>
                  </a:lnTo>
                  <a:lnTo>
                    <a:pt x="6333" y="6334"/>
                  </a:lnTo>
                  <a:lnTo>
                    <a:pt x="6372" y="5948"/>
                  </a:lnTo>
                  <a:lnTo>
                    <a:pt x="6411" y="5600"/>
                  </a:lnTo>
                  <a:lnTo>
                    <a:pt x="6449" y="5446"/>
                  </a:lnTo>
                  <a:lnTo>
                    <a:pt x="6411" y="5175"/>
                  </a:lnTo>
                  <a:lnTo>
                    <a:pt x="6256" y="4442"/>
                  </a:lnTo>
                  <a:lnTo>
                    <a:pt x="6024" y="3553"/>
                  </a:lnTo>
                  <a:lnTo>
                    <a:pt x="5754" y="2627"/>
                  </a:lnTo>
                  <a:lnTo>
                    <a:pt x="5213" y="966"/>
                  </a:lnTo>
                  <a:lnTo>
                    <a:pt x="4982" y="233"/>
                  </a:lnTo>
                  <a:lnTo>
                    <a:pt x="3746" y="310"/>
                  </a:lnTo>
                  <a:lnTo>
                    <a:pt x="2781" y="310"/>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9"/>
            <p:cNvSpPr/>
            <p:nvPr/>
          </p:nvSpPr>
          <p:spPr>
            <a:xfrm>
              <a:off x="4526386" y="1964283"/>
              <a:ext cx="506294" cy="805714"/>
            </a:xfrm>
            <a:custGeom>
              <a:avLst/>
              <a:gdLst/>
              <a:ahLst/>
              <a:cxnLst/>
              <a:rect l="l" t="t" r="r" b="b"/>
              <a:pathLst>
                <a:path w="7183" h="11431" fill="none" extrusionOk="0">
                  <a:moveTo>
                    <a:pt x="2781" y="310"/>
                  </a:moveTo>
                  <a:lnTo>
                    <a:pt x="0" y="1"/>
                  </a:lnTo>
                  <a:lnTo>
                    <a:pt x="1584" y="11431"/>
                  </a:lnTo>
                  <a:lnTo>
                    <a:pt x="1584" y="11431"/>
                  </a:lnTo>
                  <a:lnTo>
                    <a:pt x="2395" y="11315"/>
                  </a:lnTo>
                  <a:lnTo>
                    <a:pt x="3244" y="11161"/>
                  </a:lnTo>
                  <a:lnTo>
                    <a:pt x="4248" y="10929"/>
                  </a:lnTo>
                  <a:lnTo>
                    <a:pt x="5252" y="10659"/>
                  </a:lnTo>
                  <a:lnTo>
                    <a:pt x="5715" y="10543"/>
                  </a:lnTo>
                  <a:lnTo>
                    <a:pt x="6140" y="10350"/>
                  </a:lnTo>
                  <a:lnTo>
                    <a:pt x="6526" y="10195"/>
                  </a:lnTo>
                  <a:lnTo>
                    <a:pt x="6835" y="10002"/>
                  </a:lnTo>
                  <a:lnTo>
                    <a:pt x="7067" y="9809"/>
                  </a:lnTo>
                  <a:lnTo>
                    <a:pt x="7144" y="9732"/>
                  </a:lnTo>
                  <a:lnTo>
                    <a:pt x="7183" y="9616"/>
                  </a:lnTo>
                  <a:lnTo>
                    <a:pt x="7183" y="9616"/>
                  </a:lnTo>
                  <a:lnTo>
                    <a:pt x="6913" y="8998"/>
                  </a:lnTo>
                  <a:lnTo>
                    <a:pt x="6681" y="8380"/>
                  </a:lnTo>
                  <a:lnTo>
                    <a:pt x="6526" y="7801"/>
                  </a:lnTo>
                  <a:lnTo>
                    <a:pt x="6411" y="7260"/>
                  </a:lnTo>
                  <a:lnTo>
                    <a:pt x="6333" y="6758"/>
                  </a:lnTo>
                  <a:lnTo>
                    <a:pt x="6333" y="6334"/>
                  </a:lnTo>
                  <a:lnTo>
                    <a:pt x="6372" y="5948"/>
                  </a:lnTo>
                  <a:lnTo>
                    <a:pt x="6411" y="5600"/>
                  </a:lnTo>
                  <a:lnTo>
                    <a:pt x="6411" y="5600"/>
                  </a:lnTo>
                  <a:lnTo>
                    <a:pt x="6449" y="5446"/>
                  </a:lnTo>
                  <a:lnTo>
                    <a:pt x="6411" y="5175"/>
                  </a:lnTo>
                  <a:lnTo>
                    <a:pt x="6256" y="4442"/>
                  </a:lnTo>
                  <a:lnTo>
                    <a:pt x="6024" y="3553"/>
                  </a:lnTo>
                  <a:lnTo>
                    <a:pt x="5754" y="2627"/>
                  </a:lnTo>
                  <a:lnTo>
                    <a:pt x="5213" y="966"/>
                  </a:lnTo>
                  <a:lnTo>
                    <a:pt x="4982" y="233"/>
                  </a:lnTo>
                  <a:lnTo>
                    <a:pt x="3746" y="310"/>
                  </a:lnTo>
                  <a:lnTo>
                    <a:pt x="2781" y="31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9"/>
            <p:cNvSpPr/>
            <p:nvPr/>
          </p:nvSpPr>
          <p:spPr>
            <a:xfrm>
              <a:off x="5002722" y="2693730"/>
              <a:ext cx="187843" cy="62661"/>
            </a:xfrm>
            <a:custGeom>
              <a:avLst/>
              <a:gdLst/>
              <a:ahLst/>
              <a:cxnLst/>
              <a:rect l="l" t="t" r="r" b="b"/>
              <a:pathLst>
                <a:path w="2665" h="889" extrusionOk="0">
                  <a:moveTo>
                    <a:pt x="77" y="1"/>
                  </a:moveTo>
                  <a:lnTo>
                    <a:pt x="0" y="78"/>
                  </a:lnTo>
                  <a:lnTo>
                    <a:pt x="386" y="310"/>
                  </a:lnTo>
                  <a:lnTo>
                    <a:pt x="772" y="464"/>
                  </a:lnTo>
                  <a:lnTo>
                    <a:pt x="1197" y="580"/>
                  </a:lnTo>
                  <a:lnTo>
                    <a:pt x="1622" y="696"/>
                  </a:lnTo>
                  <a:lnTo>
                    <a:pt x="2356" y="850"/>
                  </a:lnTo>
                  <a:lnTo>
                    <a:pt x="2626" y="889"/>
                  </a:lnTo>
                  <a:lnTo>
                    <a:pt x="2664" y="773"/>
                  </a:lnTo>
                  <a:lnTo>
                    <a:pt x="2356" y="734"/>
                  </a:lnTo>
                  <a:lnTo>
                    <a:pt x="1854" y="657"/>
                  </a:lnTo>
                  <a:lnTo>
                    <a:pt x="1236" y="503"/>
                  </a:lnTo>
                  <a:lnTo>
                    <a:pt x="618" y="271"/>
                  </a:lnTo>
                  <a:lnTo>
                    <a:pt x="309" y="155"/>
                  </a:lnTo>
                  <a:lnTo>
                    <a:pt x="77"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9"/>
            <p:cNvSpPr/>
            <p:nvPr/>
          </p:nvSpPr>
          <p:spPr>
            <a:xfrm>
              <a:off x="4409381" y="2342645"/>
              <a:ext cx="201446" cy="70837"/>
            </a:xfrm>
            <a:custGeom>
              <a:avLst/>
              <a:gdLst/>
              <a:ahLst/>
              <a:cxnLst/>
              <a:rect l="l" t="t" r="r" b="b"/>
              <a:pathLst>
                <a:path w="2858" h="1005" extrusionOk="0">
                  <a:moveTo>
                    <a:pt x="1506" y="0"/>
                  </a:moveTo>
                  <a:lnTo>
                    <a:pt x="1043" y="78"/>
                  </a:lnTo>
                  <a:lnTo>
                    <a:pt x="618" y="193"/>
                  </a:lnTo>
                  <a:lnTo>
                    <a:pt x="425" y="309"/>
                  </a:lnTo>
                  <a:lnTo>
                    <a:pt x="232" y="425"/>
                  </a:lnTo>
                  <a:lnTo>
                    <a:pt x="77" y="541"/>
                  </a:lnTo>
                  <a:lnTo>
                    <a:pt x="0" y="695"/>
                  </a:lnTo>
                  <a:lnTo>
                    <a:pt x="232" y="773"/>
                  </a:lnTo>
                  <a:lnTo>
                    <a:pt x="502" y="888"/>
                  </a:lnTo>
                  <a:lnTo>
                    <a:pt x="850" y="966"/>
                  </a:lnTo>
                  <a:lnTo>
                    <a:pt x="1274" y="1004"/>
                  </a:lnTo>
                  <a:lnTo>
                    <a:pt x="1776" y="1004"/>
                  </a:lnTo>
                  <a:lnTo>
                    <a:pt x="2278" y="966"/>
                  </a:lnTo>
                  <a:lnTo>
                    <a:pt x="2587" y="888"/>
                  </a:lnTo>
                  <a:lnTo>
                    <a:pt x="2858" y="773"/>
                  </a:lnTo>
                  <a:lnTo>
                    <a:pt x="2780" y="580"/>
                  </a:lnTo>
                  <a:lnTo>
                    <a:pt x="2664" y="425"/>
                  </a:lnTo>
                  <a:lnTo>
                    <a:pt x="2510" y="309"/>
                  </a:lnTo>
                  <a:lnTo>
                    <a:pt x="2356" y="193"/>
                  </a:lnTo>
                  <a:lnTo>
                    <a:pt x="2162" y="116"/>
                  </a:lnTo>
                  <a:lnTo>
                    <a:pt x="1969" y="39"/>
                  </a:lnTo>
                  <a:lnTo>
                    <a:pt x="1738" y="39"/>
                  </a:lnTo>
                  <a:lnTo>
                    <a:pt x="1506" y="0"/>
                  </a:lnTo>
                  <a:close/>
                </a:path>
              </a:pathLst>
            </a:custGeom>
            <a:solidFill>
              <a:srgbClr val="8E5E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9"/>
            <p:cNvSpPr/>
            <p:nvPr/>
          </p:nvSpPr>
          <p:spPr>
            <a:xfrm>
              <a:off x="4409381" y="2342645"/>
              <a:ext cx="201446" cy="70837"/>
            </a:xfrm>
            <a:custGeom>
              <a:avLst/>
              <a:gdLst/>
              <a:ahLst/>
              <a:cxnLst/>
              <a:rect l="l" t="t" r="r" b="b"/>
              <a:pathLst>
                <a:path w="2858" h="1005" fill="none" extrusionOk="0">
                  <a:moveTo>
                    <a:pt x="0" y="695"/>
                  </a:moveTo>
                  <a:lnTo>
                    <a:pt x="0" y="695"/>
                  </a:lnTo>
                  <a:lnTo>
                    <a:pt x="232" y="773"/>
                  </a:lnTo>
                  <a:lnTo>
                    <a:pt x="502" y="888"/>
                  </a:lnTo>
                  <a:lnTo>
                    <a:pt x="850" y="966"/>
                  </a:lnTo>
                  <a:lnTo>
                    <a:pt x="1274" y="1004"/>
                  </a:lnTo>
                  <a:lnTo>
                    <a:pt x="1776" y="1004"/>
                  </a:lnTo>
                  <a:lnTo>
                    <a:pt x="2278" y="966"/>
                  </a:lnTo>
                  <a:lnTo>
                    <a:pt x="2587" y="888"/>
                  </a:lnTo>
                  <a:lnTo>
                    <a:pt x="2858" y="773"/>
                  </a:lnTo>
                  <a:lnTo>
                    <a:pt x="2858" y="773"/>
                  </a:lnTo>
                  <a:lnTo>
                    <a:pt x="2780" y="580"/>
                  </a:lnTo>
                  <a:lnTo>
                    <a:pt x="2664" y="425"/>
                  </a:lnTo>
                  <a:lnTo>
                    <a:pt x="2510" y="309"/>
                  </a:lnTo>
                  <a:lnTo>
                    <a:pt x="2356" y="193"/>
                  </a:lnTo>
                  <a:lnTo>
                    <a:pt x="2162" y="116"/>
                  </a:lnTo>
                  <a:lnTo>
                    <a:pt x="1969" y="39"/>
                  </a:lnTo>
                  <a:lnTo>
                    <a:pt x="1738" y="39"/>
                  </a:lnTo>
                  <a:lnTo>
                    <a:pt x="1506" y="0"/>
                  </a:lnTo>
                  <a:lnTo>
                    <a:pt x="1043" y="78"/>
                  </a:lnTo>
                  <a:lnTo>
                    <a:pt x="618" y="193"/>
                  </a:lnTo>
                  <a:lnTo>
                    <a:pt x="425" y="309"/>
                  </a:lnTo>
                  <a:lnTo>
                    <a:pt x="232" y="425"/>
                  </a:lnTo>
                  <a:lnTo>
                    <a:pt x="77" y="541"/>
                  </a:lnTo>
                  <a:lnTo>
                    <a:pt x="0" y="6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9"/>
            <p:cNvSpPr/>
            <p:nvPr/>
          </p:nvSpPr>
          <p:spPr>
            <a:xfrm>
              <a:off x="4218790" y="2320865"/>
              <a:ext cx="370258" cy="792110"/>
            </a:xfrm>
            <a:custGeom>
              <a:avLst/>
              <a:gdLst/>
              <a:ahLst/>
              <a:cxnLst/>
              <a:rect l="l" t="t" r="r" b="b"/>
              <a:pathLst>
                <a:path w="5253" h="11238" extrusionOk="0">
                  <a:moveTo>
                    <a:pt x="5253" y="0"/>
                  </a:moveTo>
                  <a:lnTo>
                    <a:pt x="2974" y="193"/>
                  </a:lnTo>
                  <a:lnTo>
                    <a:pt x="2897" y="2356"/>
                  </a:lnTo>
                  <a:lnTo>
                    <a:pt x="2820" y="5522"/>
                  </a:lnTo>
                  <a:lnTo>
                    <a:pt x="2743" y="6797"/>
                  </a:lnTo>
                  <a:lnTo>
                    <a:pt x="2588" y="8225"/>
                  </a:lnTo>
                  <a:lnTo>
                    <a:pt x="2472" y="8882"/>
                  </a:lnTo>
                  <a:lnTo>
                    <a:pt x="2356" y="9422"/>
                  </a:lnTo>
                  <a:lnTo>
                    <a:pt x="2202" y="9847"/>
                  </a:lnTo>
                  <a:lnTo>
                    <a:pt x="2125" y="10002"/>
                  </a:lnTo>
                  <a:lnTo>
                    <a:pt x="2048" y="10079"/>
                  </a:lnTo>
                  <a:lnTo>
                    <a:pt x="1661" y="10311"/>
                  </a:lnTo>
                  <a:lnTo>
                    <a:pt x="1121" y="10581"/>
                  </a:lnTo>
                  <a:lnTo>
                    <a:pt x="619" y="10735"/>
                  </a:lnTo>
                  <a:lnTo>
                    <a:pt x="426" y="10813"/>
                  </a:lnTo>
                  <a:lnTo>
                    <a:pt x="233" y="10813"/>
                  </a:lnTo>
                  <a:lnTo>
                    <a:pt x="155" y="10851"/>
                  </a:lnTo>
                  <a:lnTo>
                    <a:pt x="78" y="10890"/>
                  </a:lnTo>
                  <a:lnTo>
                    <a:pt x="40" y="10967"/>
                  </a:lnTo>
                  <a:lnTo>
                    <a:pt x="1" y="11044"/>
                  </a:lnTo>
                  <a:lnTo>
                    <a:pt x="40" y="11160"/>
                  </a:lnTo>
                  <a:lnTo>
                    <a:pt x="40" y="11237"/>
                  </a:lnTo>
                  <a:lnTo>
                    <a:pt x="2936" y="11237"/>
                  </a:lnTo>
                  <a:lnTo>
                    <a:pt x="3206" y="11199"/>
                  </a:lnTo>
                  <a:lnTo>
                    <a:pt x="3438" y="11160"/>
                  </a:lnTo>
                  <a:lnTo>
                    <a:pt x="3631" y="11083"/>
                  </a:lnTo>
                  <a:lnTo>
                    <a:pt x="3785" y="11006"/>
                  </a:lnTo>
                  <a:lnTo>
                    <a:pt x="3862" y="10928"/>
                  </a:lnTo>
                  <a:lnTo>
                    <a:pt x="3978" y="10813"/>
                  </a:lnTo>
                  <a:lnTo>
                    <a:pt x="4056" y="10619"/>
                  </a:lnTo>
                  <a:lnTo>
                    <a:pt x="4094" y="10426"/>
                  </a:lnTo>
                  <a:lnTo>
                    <a:pt x="4056" y="10117"/>
                  </a:lnTo>
                  <a:lnTo>
                    <a:pt x="4094" y="9847"/>
                  </a:lnTo>
                  <a:lnTo>
                    <a:pt x="4171" y="9307"/>
                  </a:lnTo>
                  <a:lnTo>
                    <a:pt x="4519" y="7723"/>
                  </a:lnTo>
                  <a:lnTo>
                    <a:pt x="4673" y="6835"/>
                  </a:lnTo>
                  <a:lnTo>
                    <a:pt x="4828" y="5986"/>
                  </a:lnTo>
                  <a:lnTo>
                    <a:pt x="4905" y="5213"/>
                  </a:lnTo>
                  <a:lnTo>
                    <a:pt x="4944" y="4596"/>
                  </a:lnTo>
                  <a:lnTo>
                    <a:pt x="4944" y="4016"/>
                  </a:lnTo>
                  <a:lnTo>
                    <a:pt x="4982" y="3283"/>
                  </a:lnTo>
                  <a:lnTo>
                    <a:pt x="5098" y="1777"/>
                  </a:lnTo>
                  <a:lnTo>
                    <a:pt x="5253" y="0"/>
                  </a:lnTo>
                  <a:close/>
                </a:path>
              </a:pathLst>
            </a:custGeom>
            <a:solidFill>
              <a:srgbClr val="DB74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9"/>
            <p:cNvSpPr/>
            <p:nvPr/>
          </p:nvSpPr>
          <p:spPr>
            <a:xfrm>
              <a:off x="4218790" y="2320865"/>
              <a:ext cx="370258" cy="792110"/>
            </a:xfrm>
            <a:custGeom>
              <a:avLst/>
              <a:gdLst/>
              <a:ahLst/>
              <a:cxnLst/>
              <a:rect l="l" t="t" r="r" b="b"/>
              <a:pathLst>
                <a:path w="5253" h="11238" fill="none" extrusionOk="0">
                  <a:moveTo>
                    <a:pt x="5253" y="0"/>
                  </a:moveTo>
                  <a:lnTo>
                    <a:pt x="5253" y="0"/>
                  </a:lnTo>
                  <a:lnTo>
                    <a:pt x="5098" y="1777"/>
                  </a:lnTo>
                  <a:lnTo>
                    <a:pt x="4982" y="3283"/>
                  </a:lnTo>
                  <a:lnTo>
                    <a:pt x="4944" y="4016"/>
                  </a:lnTo>
                  <a:lnTo>
                    <a:pt x="4944" y="4596"/>
                  </a:lnTo>
                  <a:lnTo>
                    <a:pt x="4944" y="4596"/>
                  </a:lnTo>
                  <a:lnTo>
                    <a:pt x="4905" y="5213"/>
                  </a:lnTo>
                  <a:lnTo>
                    <a:pt x="4828" y="5986"/>
                  </a:lnTo>
                  <a:lnTo>
                    <a:pt x="4673" y="6835"/>
                  </a:lnTo>
                  <a:lnTo>
                    <a:pt x="4519" y="7723"/>
                  </a:lnTo>
                  <a:lnTo>
                    <a:pt x="4171" y="9307"/>
                  </a:lnTo>
                  <a:lnTo>
                    <a:pt x="4094" y="9847"/>
                  </a:lnTo>
                  <a:lnTo>
                    <a:pt x="4056" y="10117"/>
                  </a:lnTo>
                  <a:lnTo>
                    <a:pt x="4056" y="10117"/>
                  </a:lnTo>
                  <a:lnTo>
                    <a:pt x="4094" y="10426"/>
                  </a:lnTo>
                  <a:lnTo>
                    <a:pt x="4056" y="10619"/>
                  </a:lnTo>
                  <a:lnTo>
                    <a:pt x="3978" y="10813"/>
                  </a:lnTo>
                  <a:lnTo>
                    <a:pt x="3862" y="10928"/>
                  </a:lnTo>
                  <a:lnTo>
                    <a:pt x="3785" y="11006"/>
                  </a:lnTo>
                  <a:lnTo>
                    <a:pt x="3631" y="11083"/>
                  </a:lnTo>
                  <a:lnTo>
                    <a:pt x="3438" y="11160"/>
                  </a:lnTo>
                  <a:lnTo>
                    <a:pt x="3206" y="11199"/>
                  </a:lnTo>
                  <a:lnTo>
                    <a:pt x="2936" y="11237"/>
                  </a:lnTo>
                  <a:lnTo>
                    <a:pt x="2279" y="11237"/>
                  </a:lnTo>
                  <a:lnTo>
                    <a:pt x="2279" y="11237"/>
                  </a:lnTo>
                  <a:lnTo>
                    <a:pt x="1352" y="11237"/>
                  </a:lnTo>
                  <a:lnTo>
                    <a:pt x="40" y="11237"/>
                  </a:lnTo>
                  <a:lnTo>
                    <a:pt x="40" y="11237"/>
                  </a:lnTo>
                  <a:lnTo>
                    <a:pt x="40" y="11160"/>
                  </a:lnTo>
                  <a:lnTo>
                    <a:pt x="1" y="11044"/>
                  </a:lnTo>
                  <a:lnTo>
                    <a:pt x="40" y="10967"/>
                  </a:lnTo>
                  <a:lnTo>
                    <a:pt x="78" y="10890"/>
                  </a:lnTo>
                  <a:lnTo>
                    <a:pt x="155" y="10851"/>
                  </a:lnTo>
                  <a:lnTo>
                    <a:pt x="233" y="10813"/>
                  </a:lnTo>
                  <a:lnTo>
                    <a:pt x="233" y="10813"/>
                  </a:lnTo>
                  <a:lnTo>
                    <a:pt x="426" y="10813"/>
                  </a:lnTo>
                  <a:lnTo>
                    <a:pt x="619" y="10735"/>
                  </a:lnTo>
                  <a:lnTo>
                    <a:pt x="1121" y="10581"/>
                  </a:lnTo>
                  <a:lnTo>
                    <a:pt x="1661" y="10311"/>
                  </a:lnTo>
                  <a:lnTo>
                    <a:pt x="2048" y="10079"/>
                  </a:lnTo>
                  <a:lnTo>
                    <a:pt x="2048" y="10079"/>
                  </a:lnTo>
                  <a:lnTo>
                    <a:pt x="2125" y="10002"/>
                  </a:lnTo>
                  <a:lnTo>
                    <a:pt x="2202" y="9847"/>
                  </a:lnTo>
                  <a:lnTo>
                    <a:pt x="2356" y="9422"/>
                  </a:lnTo>
                  <a:lnTo>
                    <a:pt x="2472" y="8882"/>
                  </a:lnTo>
                  <a:lnTo>
                    <a:pt x="2588" y="8225"/>
                  </a:lnTo>
                  <a:lnTo>
                    <a:pt x="2743" y="6797"/>
                  </a:lnTo>
                  <a:lnTo>
                    <a:pt x="2820" y="5522"/>
                  </a:lnTo>
                  <a:lnTo>
                    <a:pt x="2820" y="5522"/>
                  </a:lnTo>
                  <a:lnTo>
                    <a:pt x="2897" y="2356"/>
                  </a:lnTo>
                  <a:lnTo>
                    <a:pt x="2974" y="193"/>
                  </a:lnTo>
                  <a:lnTo>
                    <a:pt x="525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9"/>
            <p:cNvSpPr/>
            <p:nvPr/>
          </p:nvSpPr>
          <p:spPr>
            <a:xfrm>
              <a:off x="4417487" y="2522240"/>
              <a:ext cx="5568" cy="144353"/>
            </a:xfrm>
            <a:custGeom>
              <a:avLst/>
              <a:gdLst/>
              <a:ahLst/>
              <a:cxnLst/>
              <a:rect l="l" t="t" r="r" b="b"/>
              <a:pathLst>
                <a:path w="79" h="2048" extrusionOk="0">
                  <a:moveTo>
                    <a:pt x="78" y="1"/>
                  </a:moveTo>
                  <a:lnTo>
                    <a:pt x="78" y="1"/>
                  </a:lnTo>
                  <a:lnTo>
                    <a:pt x="1" y="2047"/>
                  </a:lnTo>
                  <a:lnTo>
                    <a:pt x="1" y="2047"/>
                  </a:lnTo>
                  <a:lnTo>
                    <a:pt x="1" y="2047"/>
                  </a:lnTo>
                  <a:lnTo>
                    <a:pt x="1" y="2047"/>
                  </a:lnTo>
                  <a:lnTo>
                    <a:pt x="78" y="1"/>
                  </a:lnTo>
                  <a:lnTo>
                    <a:pt x="78" y="1"/>
                  </a:lnTo>
                  <a:lnTo>
                    <a:pt x="78" y="1"/>
                  </a:lnTo>
                  <a:close/>
                </a:path>
              </a:pathLst>
            </a:custGeom>
            <a:solidFill>
              <a:srgbClr val="B39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9"/>
            <p:cNvSpPr/>
            <p:nvPr/>
          </p:nvSpPr>
          <p:spPr>
            <a:xfrm>
              <a:off x="4417487" y="2522240"/>
              <a:ext cx="5568" cy="144353"/>
            </a:xfrm>
            <a:custGeom>
              <a:avLst/>
              <a:gdLst/>
              <a:ahLst/>
              <a:cxnLst/>
              <a:rect l="l" t="t" r="r" b="b"/>
              <a:pathLst>
                <a:path w="79" h="2048" fill="none" extrusionOk="0">
                  <a:moveTo>
                    <a:pt x="78" y="1"/>
                  </a:moveTo>
                  <a:lnTo>
                    <a:pt x="78" y="1"/>
                  </a:lnTo>
                  <a:lnTo>
                    <a:pt x="1" y="2047"/>
                  </a:lnTo>
                  <a:lnTo>
                    <a:pt x="1" y="2047"/>
                  </a:lnTo>
                  <a:lnTo>
                    <a:pt x="1" y="2047"/>
                  </a:lnTo>
                  <a:lnTo>
                    <a:pt x="1" y="2047"/>
                  </a:lnTo>
                  <a:lnTo>
                    <a:pt x="78" y="1"/>
                  </a:lnTo>
                  <a:lnTo>
                    <a:pt x="78" y="1"/>
                  </a:lnTo>
                  <a:lnTo>
                    <a:pt x="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9"/>
            <p:cNvSpPr/>
            <p:nvPr/>
          </p:nvSpPr>
          <p:spPr>
            <a:xfrm>
              <a:off x="4417487" y="2522240"/>
              <a:ext cx="43630" cy="144353"/>
            </a:xfrm>
            <a:custGeom>
              <a:avLst/>
              <a:gdLst/>
              <a:ahLst/>
              <a:cxnLst/>
              <a:rect l="l" t="t" r="r" b="b"/>
              <a:pathLst>
                <a:path w="619" h="2048" extrusionOk="0">
                  <a:moveTo>
                    <a:pt x="78" y="1"/>
                  </a:moveTo>
                  <a:lnTo>
                    <a:pt x="1" y="2047"/>
                  </a:lnTo>
                  <a:lnTo>
                    <a:pt x="1" y="2047"/>
                  </a:lnTo>
                  <a:lnTo>
                    <a:pt x="271" y="1893"/>
                  </a:lnTo>
                  <a:lnTo>
                    <a:pt x="464" y="1623"/>
                  </a:lnTo>
                  <a:lnTo>
                    <a:pt x="580" y="1352"/>
                  </a:lnTo>
                  <a:lnTo>
                    <a:pt x="619" y="1159"/>
                  </a:lnTo>
                  <a:lnTo>
                    <a:pt x="619" y="1005"/>
                  </a:lnTo>
                  <a:lnTo>
                    <a:pt x="580" y="696"/>
                  </a:lnTo>
                  <a:lnTo>
                    <a:pt x="464" y="426"/>
                  </a:lnTo>
                  <a:lnTo>
                    <a:pt x="310" y="194"/>
                  </a:lnTo>
                  <a:lnTo>
                    <a:pt x="7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9"/>
            <p:cNvSpPr/>
            <p:nvPr/>
          </p:nvSpPr>
          <p:spPr>
            <a:xfrm>
              <a:off x="4417487" y="2522240"/>
              <a:ext cx="43630" cy="144353"/>
            </a:xfrm>
            <a:custGeom>
              <a:avLst/>
              <a:gdLst/>
              <a:ahLst/>
              <a:cxnLst/>
              <a:rect l="l" t="t" r="r" b="b"/>
              <a:pathLst>
                <a:path w="619" h="2048" fill="none" extrusionOk="0">
                  <a:moveTo>
                    <a:pt x="78" y="1"/>
                  </a:moveTo>
                  <a:lnTo>
                    <a:pt x="78" y="1"/>
                  </a:lnTo>
                  <a:lnTo>
                    <a:pt x="1" y="2047"/>
                  </a:lnTo>
                  <a:lnTo>
                    <a:pt x="1" y="2047"/>
                  </a:lnTo>
                  <a:lnTo>
                    <a:pt x="271" y="1893"/>
                  </a:lnTo>
                  <a:lnTo>
                    <a:pt x="464" y="1623"/>
                  </a:lnTo>
                  <a:lnTo>
                    <a:pt x="580" y="1352"/>
                  </a:lnTo>
                  <a:lnTo>
                    <a:pt x="619" y="1159"/>
                  </a:lnTo>
                  <a:lnTo>
                    <a:pt x="619" y="1005"/>
                  </a:lnTo>
                  <a:lnTo>
                    <a:pt x="619" y="1005"/>
                  </a:lnTo>
                  <a:lnTo>
                    <a:pt x="580" y="696"/>
                  </a:lnTo>
                  <a:lnTo>
                    <a:pt x="464" y="426"/>
                  </a:lnTo>
                  <a:lnTo>
                    <a:pt x="310" y="194"/>
                  </a:lnTo>
                  <a:lnTo>
                    <a:pt x="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9"/>
            <p:cNvSpPr/>
            <p:nvPr/>
          </p:nvSpPr>
          <p:spPr>
            <a:xfrm>
              <a:off x="4248746" y="3061166"/>
              <a:ext cx="92617" cy="54485"/>
            </a:xfrm>
            <a:custGeom>
              <a:avLst/>
              <a:gdLst/>
              <a:ahLst/>
              <a:cxnLst/>
              <a:rect l="l" t="t" r="r" b="b"/>
              <a:pathLst>
                <a:path w="1314" h="773" extrusionOk="0">
                  <a:moveTo>
                    <a:pt x="1275" y="1"/>
                  </a:moveTo>
                  <a:lnTo>
                    <a:pt x="1236" y="39"/>
                  </a:lnTo>
                  <a:lnTo>
                    <a:pt x="966" y="155"/>
                  </a:lnTo>
                  <a:lnTo>
                    <a:pt x="541" y="310"/>
                  </a:lnTo>
                  <a:lnTo>
                    <a:pt x="310" y="387"/>
                  </a:lnTo>
                  <a:lnTo>
                    <a:pt x="155" y="464"/>
                  </a:lnTo>
                  <a:lnTo>
                    <a:pt x="39" y="580"/>
                  </a:lnTo>
                  <a:lnTo>
                    <a:pt x="1" y="618"/>
                  </a:lnTo>
                  <a:lnTo>
                    <a:pt x="1" y="657"/>
                  </a:lnTo>
                  <a:lnTo>
                    <a:pt x="1" y="734"/>
                  </a:lnTo>
                  <a:lnTo>
                    <a:pt x="39" y="773"/>
                  </a:lnTo>
                  <a:lnTo>
                    <a:pt x="155" y="773"/>
                  </a:lnTo>
                  <a:lnTo>
                    <a:pt x="155" y="696"/>
                  </a:lnTo>
                  <a:lnTo>
                    <a:pt x="78" y="696"/>
                  </a:lnTo>
                  <a:lnTo>
                    <a:pt x="78" y="657"/>
                  </a:lnTo>
                  <a:lnTo>
                    <a:pt x="78" y="618"/>
                  </a:lnTo>
                  <a:lnTo>
                    <a:pt x="271" y="503"/>
                  </a:lnTo>
                  <a:lnTo>
                    <a:pt x="541" y="387"/>
                  </a:lnTo>
                  <a:lnTo>
                    <a:pt x="1082" y="194"/>
                  </a:lnTo>
                  <a:lnTo>
                    <a:pt x="1314" y="78"/>
                  </a:lnTo>
                  <a:lnTo>
                    <a:pt x="1275"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9"/>
            <p:cNvSpPr/>
            <p:nvPr/>
          </p:nvSpPr>
          <p:spPr>
            <a:xfrm>
              <a:off x="4409381" y="1964283"/>
              <a:ext cx="220477" cy="432848"/>
            </a:xfrm>
            <a:custGeom>
              <a:avLst/>
              <a:gdLst/>
              <a:ahLst/>
              <a:cxnLst/>
              <a:rect l="l" t="t" r="r" b="b"/>
              <a:pathLst>
                <a:path w="3128" h="6141" extrusionOk="0">
                  <a:moveTo>
                    <a:pt x="1660" y="1"/>
                  </a:moveTo>
                  <a:lnTo>
                    <a:pt x="1429" y="78"/>
                  </a:lnTo>
                  <a:lnTo>
                    <a:pt x="1197" y="233"/>
                  </a:lnTo>
                  <a:lnTo>
                    <a:pt x="965" y="426"/>
                  </a:lnTo>
                  <a:lnTo>
                    <a:pt x="695" y="735"/>
                  </a:lnTo>
                  <a:lnTo>
                    <a:pt x="541" y="928"/>
                  </a:lnTo>
                  <a:lnTo>
                    <a:pt x="425" y="1159"/>
                  </a:lnTo>
                  <a:lnTo>
                    <a:pt x="348" y="1391"/>
                  </a:lnTo>
                  <a:lnTo>
                    <a:pt x="232" y="1700"/>
                  </a:lnTo>
                  <a:lnTo>
                    <a:pt x="193" y="2009"/>
                  </a:lnTo>
                  <a:lnTo>
                    <a:pt x="116" y="2356"/>
                  </a:lnTo>
                  <a:lnTo>
                    <a:pt x="39" y="3785"/>
                  </a:lnTo>
                  <a:lnTo>
                    <a:pt x="0" y="4944"/>
                  </a:lnTo>
                  <a:lnTo>
                    <a:pt x="0" y="6063"/>
                  </a:lnTo>
                  <a:lnTo>
                    <a:pt x="232" y="5909"/>
                  </a:lnTo>
                  <a:lnTo>
                    <a:pt x="541" y="5793"/>
                  </a:lnTo>
                  <a:lnTo>
                    <a:pt x="927" y="5677"/>
                  </a:lnTo>
                  <a:lnTo>
                    <a:pt x="1352" y="5600"/>
                  </a:lnTo>
                  <a:lnTo>
                    <a:pt x="1583" y="5600"/>
                  </a:lnTo>
                  <a:lnTo>
                    <a:pt x="1815" y="5639"/>
                  </a:lnTo>
                  <a:lnTo>
                    <a:pt x="2085" y="5716"/>
                  </a:lnTo>
                  <a:lnTo>
                    <a:pt x="2356" y="5832"/>
                  </a:lnTo>
                  <a:lnTo>
                    <a:pt x="2587" y="5948"/>
                  </a:lnTo>
                  <a:lnTo>
                    <a:pt x="2858" y="6141"/>
                  </a:lnTo>
                  <a:lnTo>
                    <a:pt x="3051" y="3746"/>
                  </a:lnTo>
                  <a:lnTo>
                    <a:pt x="3128" y="2704"/>
                  </a:lnTo>
                  <a:lnTo>
                    <a:pt x="3128" y="2241"/>
                  </a:lnTo>
                  <a:lnTo>
                    <a:pt x="3089" y="1816"/>
                  </a:lnTo>
                  <a:lnTo>
                    <a:pt x="3051" y="1430"/>
                  </a:lnTo>
                  <a:lnTo>
                    <a:pt x="2973" y="1121"/>
                  </a:lnTo>
                  <a:lnTo>
                    <a:pt x="2858" y="812"/>
                  </a:lnTo>
                  <a:lnTo>
                    <a:pt x="2703" y="541"/>
                  </a:lnTo>
                  <a:lnTo>
                    <a:pt x="2510" y="348"/>
                  </a:lnTo>
                  <a:lnTo>
                    <a:pt x="2278" y="155"/>
                  </a:lnTo>
                  <a:lnTo>
                    <a:pt x="1969" y="39"/>
                  </a:lnTo>
                  <a:lnTo>
                    <a:pt x="16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9"/>
            <p:cNvSpPr/>
            <p:nvPr/>
          </p:nvSpPr>
          <p:spPr>
            <a:xfrm>
              <a:off x="4409381" y="1964283"/>
              <a:ext cx="220477" cy="432848"/>
            </a:xfrm>
            <a:custGeom>
              <a:avLst/>
              <a:gdLst/>
              <a:ahLst/>
              <a:cxnLst/>
              <a:rect l="l" t="t" r="r" b="b"/>
              <a:pathLst>
                <a:path w="3128" h="6141" fill="none" extrusionOk="0">
                  <a:moveTo>
                    <a:pt x="1660" y="1"/>
                  </a:moveTo>
                  <a:lnTo>
                    <a:pt x="1660" y="1"/>
                  </a:lnTo>
                  <a:lnTo>
                    <a:pt x="1429" y="78"/>
                  </a:lnTo>
                  <a:lnTo>
                    <a:pt x="1197" y="233"/>
                  </a:lnTo>
                  <a:lnTo>
                    <a:pt x="965" y="426"/>
                  </a:lnTo>
                  <a:lnTo>
                    <a:pt x="695" y="735"/>
                  </a:lnTo>
                  <a:lnTo>
                    <a:pt x="541" y="928"/>
                  </a:lnTo>
                  <a:lnTo>
                    <a:pt x="425" y="1159"/>
                  </a:lnTo>
                  <a:lnTo>
                    <a:pt x="348" y="1391"/>
                  </a:lnTo>
                  <a:lnTo>
                    <a:pt x="232" y="1700"/>
                  </a:lnTo>
                  <a:lnTo>
                    <a:pt x="193" y="2009"/>
                  </a:lnTo>
                  <a:lnTo>
                    <a:pt x="116" y="2356"/>
                  </a:lnTo>
                  <a:lnTo>
                    <a:pt x="116" y="2356"/>
                  </a:lnTo>
                  <a:lnTo>
                    <a:pt x="39" y="3785"/>
                  </a:lnTo>
                  <a:lnTo>
                    <a:pt x="0" y="4944"/>
                  </a:lnTo>
                  <a:lnTo>
                    <a:pt x="0" y="6063"/>
                  </a:lnTo>
                  <a:lnTo>
                    <a:pt x="0" y="6063"/>
                  </a:lnTo>
                  <a:lnTo>
                    <a:pt x="232" y="5909"/>
                  </a:lnTo>
                  <a:lnTo>
                    <a:pt x="541" y="5793"/>
                  </a:lnTo>
                  <a:lnTo>
                    <a:pt x="927" y="5677"/>
                  </a:lnTo>
                  <a:lnTo>
                    <a:pt x="1352" y="5600"/>
                  </a:lnTo>
                  <a:lnTo>
                    <a:pt x="1583" y="5600"/>
                  </a:lnTo>
                  <a:lnTo>
                    <a:pt x="1815" y="5639"/>
                  </a:lnTo>
                  <a:lnTo>
                    <a:pt x="2085" y="5716"/>
                  </a:lnTo>
                  <a:lnTo>
                    <a:pt x="2356" y="5832"/>
                  </a:lnTo>
                  <a:lnTo>
                    <a:pt x="2587" y="5948"/>
                  </a:lnTo>
                  <a:lnTo>
                    <a:pt x="2858" y="6141"/>
                  </a:lnTo>
                  <a:lnTo>
                    <a:pt x="2858" y="6141"/>
                  </a:lnTo>
                  <a:lnTo>
                    <a:pt x="3051" y="3746"/>
                  </a:lnTo>
                  <a:lnTo>
                    <a:pt x="3128" y="2704"/>
                  </a:lnTo>
                  <a:lnTo>
                    <a:pt x="3128" y="2241"/>
                  </a:lnTo>
                  <a:lnTo>
                    <a:pt x="3089" y="1816"/>
                  </a:lnTo>
                  <a:lnTo>
                    <a:pt x="3051" y="1430"/>
                  </a:lnTo>
                  <a:lnTo>
                    <a:pt x="2973" y="1121"/>
                  </a:lnTo>
                  <a:lnTo>
                    <a:pt x="2858" y="812"/>
                  </a:lnTo>
                  <a:lnTo>
                    <a:pt x="2703" y="541"/>
                  </a:lnTo>
                  <a:lnTo>
                    <a:pt x="2510" y="348"/>
                  </a:lnTo>
                  <a:lnTo>
                    <a:pt x="2278" y="155"/>
                  </a:lnTo>
                  <a:lnTo>
                    <a:pt x="1969" y="39"/>
                  </a:lnTo>
                  <a:lnTo>
                    <a:pt x="166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9"/>
            <p:cNvSpPr/>
            <p:nvPr/>
          </p:nvSpPr>
          <p:spPr>
            <a:xfrm>
              <a:off x="4406632" y="2293658"/>
              <a:ext cx="2819" cy="98045"/>
            </a:xfrm>
            <a:custGeom>
              <a:avLst/>
              <a:gdLst/>
              <a:ahLst/>
              <a:cxnLst/>
              <a:rect l="l" t="t" r="r" b="b"/>
              <a:pathLst>
                <a:path w="40" h="1391" extrusionOk="0">
                  <a:moveTo>
                    <a:pt x="39" y="1390"/>
                  </a:moveTo>
                  <a:lnTo>
                    <a:pt x="39" y="1390"/>
                  </a:lnTo>
                  <a:lnTo>
                    <a:pt x="39" y="1390"/>
                  </a:lnTo>
                  <a:lnTo>
                    <a:pt x="39" y="1390"/>
                  </a:lnTo>
                  <a:lnTo>
                    <a:pt x="39" y="1390"/>
                  </a:lnTo>
                  <a:close/>
                  <a:moveTo>
                    <a:pt x="0" y="1390"/>
                  </a:moveTo>
                  <a:lnTo>
                    <a:pt x="0" y="1390"/>
                  </a:lnTo>
                  <a:lnTo>
                    <a:pt x="39" y="1390"/>
                  </a:lnTo>
                  <a:lnTo>
                    <a:pt x="39" y="1390"/>
                  </a:lnTo>
                  <a:lnTo>
                    <a:pt x="0" y="1390"/>
                  </a:lnTo>
                  <a:close/>
                  <a:moveTo>
                    <a:pt x="0" y="1390"/>
                  </a:moveTo>
                  <a:lnTo>
                    <a:pt x="0" y="1390"/>
                  </a:lnTo>
                  <a:lnTo>
                    <a:pt x="0" y="1390"/>
                  </a:lnTo>
                  <a:lnTo>
                    <a:pt x="0" y="1390"/>
                  </a:lnTo>
                  <a:lnTo>
                    <a:pt x="0" y="1390"/>
                  </a:lnTo>
                  <a:close/>
                  <a:moveTo>
                    <a:pt x="39" y="0"/>
                  </a:moveTo>
                  <a:lnTo>
                    <a:pt x="39" y="0"/>
                  </a:lnTo>
                  <a:lnTo>
                    <a:pt x="39" y="0"/>
                  </a:lnTo>
                  <a:lnTo>
                    <a:pt x="39" y="0"/>
                  </a:lnTo>
                  <a:lnTo>
                    <a:pt x="0" y="1390"/>
                  </a:lnTo>
                  <a:lnTo>
                    <a:pt x="0" y="1390"/>
                  </a:lnTo>
                  <a:lnTo>
                    <a:pt x="39" y="0"/>
                  </a:lnTo>
                  <a:close/>
                </a:path>
              </a:pathLst>
            </a:custGeom>
            <a:solidFill>
              <a:srgbClr val="E2C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9"/>
            <p:cNvSpPr/>
            <p:nvPr/>
          </p:nvSpPr>
          <p:spPr>
            <a:xfrm>
              <a:off x="4409381" y="2391632"/>
              <a:ext cx="70" cy="70"/>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9"/>
            <p:cNvSpPr/>
            <p:nvPr/>
          </p:nvSpPr>
          <p:spPr>
            <a:xfrm>
              <a:off x="4406632" y="2391632"/>
              <a:ext cx="2819" cy="70"/>
            </a:xfrm>
            <a:custGeom>
              <a:avLst/>
              <a:gdLst/>
              <a:ahLst/>
              <a:cxnLst/>
              <a:rect l="l" t="t" r="r" b="b"/>
              <a:pathLst>
                <a:path w="40" h="1" fill="none" extrusionOk="0">
                  <a:moveTo>
                    <a:pt x="0" y="0"/>
                  </a:moveTo>
                  <a:lnTo>
                    <a:pt x="0" y="0"/>
                  </a:lnTo>
                  <a:lnTo>
                    <a:pt x="39" y="0"/>
                  </a:lnTo>
                  <a:lnTo>
                    <a:pt x="39"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9"/>
            <p:cNvSpPr/>
            <p:nvPr/>
          </p:nvSpPr>
          <p:spPr>
            <a:xfrm>
              <a:off x="4406632" y="2391632"/>
              <a:ext cx="70" cy="70"/>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9"/>
            <p:cNvSpPr/>
            <p:nvPr/>
          </p:nvSpPr>
          <p:spPr>
            <a:xfrm>
              <a:off x="4406632" y="2293658"/>
              <a:ext cx="2819" cy="98045"/>
            </a:xfrm>
            <a:custGeom>
              <a:avLst/>
              <a:gdLst/>
              <a:ahLst/>
              <a:cxnLst/>
              <a:rect l="l" t="t" r="r" b="b"/>
              <a:pathLst>
                <a:path w="40" h="1391" fill="none" extrusionOk="0">
                  <a:moveTo>
                    <a:pt x="39" y="0"/>
                  </a:moveTo>
                  <a:lnTo>
                    <a:pt x="39" y="0"/>
                  </a:lnTo>
                  <a:lnTo>
                    <a:pt x="39" y="0"/>
                  </a:lnTo>
                  <a:lnTo>
                    <a:pt x="39" y="0"/>
                  </a:lnTo>
                  <a:lnTo>
                    <a:pt x="0" y="1390"/>
                  </a:lnTo>
                  <a:lnTo>
                    <a:pt x="0" y="1390"/>
                  </a:lnTo>
                  <a:lnTo>
                    <a:pt x="3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9"/>
            <p:cNvSpPr/>
            <p:nvPr/>
          </p:nvSpPr>
          <p:spPr>
            <a:xfrm>
              <a:off x="4610756" y="2394311"/>
              <a:ext cx="70" cy="2819"/>
            </a:xfrm>
            <a:custGeom>
              <a:avLst/>
              <a:gdLst/>
              <a:ahLst/>
              <a:cxnLst/>
              <a:rect l="l" t="t" r="r" b="b"/>
              <a:pathLst>
                <a:path w="1" h="40" extrusionOk="0">
                  <a:moveTo>
                    <a:pt x="1" y="40"/>
                  </a:moveTo>
                  <a:lnTo>
                    <a:pt x="1" y="40"/>
                  </a:lnTo>
                  <a:lnTo>
                    <a:pt x="1" y="40"/>
                  </a:lnTo>
                  <a:lnTo>
                    <a:pt x="1" y="40"/>
                  </a:lnTo>
                  <a:lnTo>
                    <a:pt x="1" y="40"/>
                  </a:lnTo>
                  <a:close/>
                  <a:moveTo>
                    <a:pt x="1" y="1"/>
                  </a:moveTo>
                  <a:lnTo>
                    <a:pt x="1" y="1"/>
                  </a:lnTo>
                  <a:lnTo>
                    <a:pt x="1" y="40"/>
                  </a:lnTo>
                  <a:lnTo>
                    <a:pt x="1" y="40"/>
                  </a:lnTo>
                  <a:lnTo>
                    <a:pt x="1" y="1"/>
                  </a:lnTo>
                  <a:close/>
                </a:path>
              </a:pathLst>
            </a:custGeom>
            <a:solidFill>
              <a:srgbClr val="DC9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9"/>
            <p:cNvSpPr/>
            <p:nvPr/>
          </p:nvSpPr>
          <p:spPr>
            <a:xfrm>
              <a:off x="4610756" y="2397059"/>
              <a:ext cx="70" cy="70"/>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9"/>
            <p:cNvSpPr/>
            <p:nvPr/>
          </p:nvSpPr>
          <p:spPr>
            <a:xfrm>
              <a:off x="4610756" y="2394311"/>
              <a:ext cx="70" cy="2819"/>
            </a:xfrm>
            <a:custGeom>
              <a:avLst/>
              <a:gdLst/>
              <a:ahLst/>
              <a:cxnLst/>
              <a:rect l="l" t="t" r="r" b="b"/>
              <a:pathLst>
                <a:path w="1" h="40" fill="none" extrusionOk="0">
                  <a:moveTo>
                    <a:pt x="1" y="1"/>
                  </a:moveTo>
                  <a:lnTo>
                    <a:pt x="1" y="1"/>
                  </a:lnTo>
                  <a:lnTo>
                    <a:pt x="1" y="40"/>
                  </a:lnTo>
                  <a:lnTo>
                    <a:pt x="1" y="40"/>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9"/>
            <p:cNvSpPr/>
            <p:nvPr/>
          </p:nvSpPr>
          <p:spPr>
            <a:xfrm>
              <a:off x="4406632" y="2277306"/>
              <a:ext cx="212371" cy="119824"/>
            </a:xfrm>
            <a:custGeom>
              <a:avLst/>
              <a:gdLst/>
              <a:ahLst/>
              <a:cxnLst/>
              <a:rect l="l" t="t" r="r" b="b"/>
              <a:pathLst>
                <a:path w="3013" h="1700" extrusionOk="0">
                  <a:moveTo>
                    <a:pt x="1120" y="1"/>
                  </a:moveTo>
                  <a:lnTo>
                    <a:pt x="734" y="78"/>
                  </a:lnTo>
                  <a:lnTo>
                    <a:pt x="348" y="155"/>
                  </a:lnTo>
                  <a:lnTo>
                    <a:pt x="39" y="232"/>
                  </a:lnTo>
                  <a:lnTo>
                    <a:pt x="0" y="1622"/>
                  </a:lnTo>
                  <a:lnTo>
                    <a:pt x="39" y="1622"/>
                  </a:lnTo>
                  <a:lnTo>
                    <a:pt x="116" y="1545"/>
                  </a:lnTo>
                  <a:lnTo>
                    <a:pt x="425" y="1391"/>
                  </a:lnTo>
                  <a:lnTo>
                    <a:pt x="657" y="1313"/>
                  </a:lnTo>
                  <a:lnTo>
                    <a:pt x="889" y="1236"/>
                  </a:lnTo>
                  <a:lnTo>
                    <a:pt x="1197" y="1198"/>
                  </a:lnTo>
                  <a:lnTo>
                    <a:pt x="1468" y="1159"/>
                  </a:lnTo>
                  <a:lnTo>
                    <a:pt x="1815" y="1198"/>
                  </a:lnTo>
                  <a:lnTo>
                    <a:pt x="2163" y="1275"/>
                  </a:lnTo>
                  <a:lnTo>
                    <a:pt x="2549" y="1468"/>
                  </a:lnTo>
                  <a:lnTo>
                    <a:pt x="2897" y="1700"/>
                  </a:lnTo>
                  <a:lnTo>
                    <a:pt x="2897" y="1661"/>
                  </a:lnTo>
                  <a:lnTo>
                    <a:pt x="3012" y="271"/>
                  </a:lnTo>
                  <a:lnTo>
                    <a:pt x="2665" y="155"/>
                  </a:lnTo>
                  <a:lnTo>
                    <a:pt x="2279" y="78"/>
                  </a:lnTo>
                  <a:lnTo>
                    <a:pt x="1931"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9"/>
            <p:cNvSpPr/>
            <p:nvPr/>
          </p:nvSpPr>
          <p:spPr>
            <a:xfrm>
              <a:off x="4406632" y="2277306"/>
              <a:ext cx="212371" cy="119824"/>
            </a:xfrm>
            <a:custGeom>
              <a:avLst/>
              <a:gdLst/>
              <a:ahLst/>
              <a:cxnLst/>
              <a:rect l="l" t="t" r="r" b="b"/>
              <a:pathLst>
                <a:path w="3013" h="1700" fill="none" extrusionOk="0">
                  <a:moveTo>
                    <a:pt x="1584" y="1"/>
                  </a:moveTo>
                  <a:lnTo>
                    <a:pt x="1584" y="1"/>
                  </a:lnTo>
                  <a:lnTo>
                    <a:pt x="1120" y="1"/>
                  </a:lnTo>
                  <a:lnTo>
                    <a:pt x="734" y="78"/>
                  </a:lnTo>
                  <a:lnTo>
                    <a:pt x="348" y="155"/>
                  </a:lnTo>
                  <a:lnTo>
                    <a:pt x="39" y="232"/>
                  </a:lnTo>
                  <a:lnTo>
                    <a:pt x="39" y="232"/>
                  </a:lnTo>
                  <a:lnTo>
                    <a:pt x="0" y="1622"/>
                  </a:lnTo>
                  <a:lnTo>
                    <a:pt x="0" y="1622"/>
                  </a:lnTo>
                  <a:lnTo>
                    <a:pt x="0" y="1622"/>
                  </a:lnTo>
                  <a:lnTo>
                    <a:pt x="0" y="1622"/>
                  </a:lnTo>
                  <a:lnTo>
                    <a:pt x="0" y="1622"/>
                  </a:lnTo>
                  <a:lnTo>
                    <a:pt x="0" y="1622"/>
                  </a:lnTo>
                  <a:lnTo>
                    <a:pt x="0" y="1622"/>
                  </a:lnTo>
                  <a:lnTo>
                    <a:pt x="39" y="1622"/>
                  </a:lnTo>
                  <a:lnTo>
                    <a:pt x="39" y="1622"/>
                  </a:lnTo>
                  <a:lnTo>
                    <a:pt x="39" y="1622"/>
                  </a:lnTo>
                  <a:lnTo>
                    <a:pt x="39" y="1622"/>
                  </a:lnTo>
                  <a:lnTo>
                    <a:pt x="39" y="1622"/>
                  </a:lnTo>
                  <a:lnTo>
                    <a:pt x="39" y="1622"/>
                  </a:lnTo>
                  <a:lnTo>
                    <a:pt x="39" y="1622"/>
                  </a:lnTo>
                  <a:lnTo>
                    <a:pt x="39" y="1622"/>
                  </a:lnTo>
                  <a:lnTo>
                    <a:pt x="116" y="1545"/>
                  </a:lnTo>
                  <a:lnTo>
                    <a:pt x="425" y="1391"/>
                  </a:lnTo>
                  <a:lnTo>
                    <a:pt x="657" y="1313"/>
                  </a:lnTo>
                  <a:lnTo>
                    <a:pt x="889" y="1236"/>
                  </a:lnTo>
                  <a:lnTo>
                    <a:pt x="1197" y="1198"/>
                  </a:lnTo>
                  <a:lnTo>
                    <a:pt x="1468" y="1159"/>
                  </a:lnTo>
                  <a:lnTo>
                    <a:pt x="1468" y="1159"/>
                  </a:lnTo>
                  <a:lnTo>
                    <a:pt x="1815" y="1198"/>
                  </a:lnTo>
                  <a:lnTo>
                    <a:pt x="2163" y="1275"/>
                  </a:lnTo>
                  <a:lnTo>
                    <a:pt x="2549" y="1468"/>
                  </a:lnTo>
                  <a:lnTo>
                    <a:pt x="2897" y="1700"/>
                  </a:lnTo>
                  <a:lnTo>
                    <a:pt x="2897" y="1700"/>
                  </a:lnTo>
                  <a:lnTo>
                    <a:pt x="2897" y="1700"/>
                  </a:lnTo>
                  <a:lnTo>
                    <a:pt x="2897" y="1700"/>
                  </a:lnTo>
                  <a:lnTo>
                    <a:pt x="2897" y="1700"/>
                  </a:lnTo>
                  <a:lnTo>
                    <a:pt x="2897" y="1700"/>
                  </a:lnTo>
                  <a:lnTo>
                    <a:pt x="2897" y="1700"/>
                  </a:lnTo>
                  <a:lnTo>
                    <a:pt x="2897" y="1661"/>
                  </a:lnTo>
                  <a:lnTo>
                    <a:pt x="2897" y="1661"/>
                  </a:lnTo>
                  <a:lnTo>
                    <a:pt x="3012" y="271"/>
                  </a:lnTo>
                  <a:lnTo>
                    <a:pt x="3012" y="271"/>
                  </a:lnTo>
                  <a:lnTo>
                    <a:pt x="2665" y="155"/>
                  </a:lnTo>
                  <a:lnTo>
                    <a:pt x="2279" y="78"/>
                  </a:lnTo>
                  <a:lnTo>
                    <a:pt x="1931" y="1"/>
                  </a:lnTo>
                  <a:lnTo>
                    <a:pt x="158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4605329" y="1972460"/>
              <a:ext cx="274962" cy="187913"/>
            </a:xfrm>
            <a:custGeom>
              <a:avLst/>
              <a:gdLst/>
              <a:ahLst/>
              <a:cxnLst/>
              <a:rect l="l" t="t" r="r" b="b"/>
              <a:pathLst>
                <a:path w="3901" h="2666" extrusionOk="0">
                  <a:moveTo>
                    <a:pt x="0" y="1"/>
                  </a:moveTo>
                  <a:lnTo>
                    <a:pt x="155" y="387"/>
                  </a:lnTo>
                  <a:lnTo>
                    <a:pt x="309" y="812"/>
                  </a:lnTo>
                  <a:lnTo>
                    <a:pt x="580" y="1275"/>
                  </a:lnTo>
                  <a:lnTo>
                    <a:pt x="927" y="1700"/>
                  </a:lnTo>
                  <a:lnTo>
                    <a:pt x="1120" y="1931"/>
                  </a:lnTo>
                  <a:lnTo>
                    <a:pt x="1313" y="2086"/>
                  </a:lnTo>
                  <a:lnTo>
                    <a:pt x="1583" y="2279"/>
                  </a:lnTo>
                  <a:lnTo>
                    <a:pt x="1854" y="2433"/>
                  </a:lnTo>
                  <a:lnTo>
                    <a:pt x="2124" y="2511"/>
                  </a:lnTo>
                  <a:lnTo>
                    <a:pt x="2433" y="2627"/>
                  </a:lnTo>
                  <a:lnTo>
                    <a:pt x="2781" y="2665"/>
                  </a:lnTo>
                  <a:lnTo>
                    <a:pt x="3167" y="2665"/>
                  </a:lnTo>
                  <a:lnTo>
                    <a:pt x="3321" y="2627"/>
                  </a:lnTo>
                  <a:lnTo>
                    <a:pt x="3437" y="2549"/>
                  </a:lnTo>
                  <a:lnTo>
                    <a:pt x="3553" y="2472"/>
                  </a:lnTo>
                  <a:lnTo>
                    <a:pt x="3669" y="2356"/>
                  </a:lnTo>
                  <a:lnTo>
                    <a:pt x="3746" y="2202"/>
                  </a:lnTo>
                  <a:lnTo>
                    <a:pt x="3785" y="2047"/>
                  </a:lnTo>
                  <a:lnTo>
                    <a:pt x="3862" y="1700"/>
                  </a:lnTo>
                  <a:lnTo>
                    <a:pt x="3900" y="1314"/>
                  </a:lnTo>
                  <a:lnTo>
                    <a:pt x="3862" y="889"/>
                  </a:lnTo>
                  <a:lnTo>
                    <a:pt x="3823" y="503"/>
                  </a:lnTo>
                  <a:lnTo>
                    <a:pt x="3746" y="117"/>
                  </a:lnTo>
                  <a:lnTo>
                    <a:pt x="2626" y="194"/>
                  </a:lnTo>
                  <a:lnTo>
                    <a:pt x="1661" y="194"/>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p:nvPr/>
          </p:nvSpPr>
          <p:spPr>
            <a:xfrm>
              <a:off x="4637963" y="1975208"/>
              <a:ext cx="217799" cy="149781"/>
            </a:xfrm>
            <a:custGeom>
              <a:avLst/>
              <a:gdLst/>
              <a:ahLst/>
              <a:cxnLst/>
              <a:rect l="l" t="t" r="r" b="b"/>
              <a:pathLst>
                <a:path w="3090" h="2125" extrusionOk="0">
                  <a:moveTo>
                    <a:pt x="1" y="0"/>
                  </a:moveTo>
                  <a:lnTo>
                    <a:pt x="155" y="309"/>
                  </a:lnTo>
                  <a:lnTo>
                    <a:pt x="310" y="657"/>
                  </a:lnTo>
                  <a:lnTo>
                    <a:pt x="541" y="1004"/>
                  </a:lnTo>
                  <a:lnTo>
                    <a:pt x="812" y="1313"/>
                  </a:lnTo>
                  <a:lnTo>
                    <a:pt x="1159" y="1622"/>
                  </a:lnTo>
                  <a:lnTo>
                    <a:pt x="1352" y="1777"/>
                  </a:lnTo>
                  <a:lnTo>
                    <a:pt x="1584" y="1892"/>
                  </a:lnTo>
                  <a:lnTo>
                    <a:pt x="1816" y="1970"/>
                  </a:lnTo>
                  <a:lnTo>
                    <a:pt x="2047" y="2047"/>
                  </a:lnTo>
                  <a:lnTo>
                    <a:pt x="2318" y="2086"/>
                  </a:lnTo>
                  <a:lnTo>
                    <a:pt x="2588" y="2124"/>
                  </a:lnTo>
                  <a:lnTo>
                    <a:pt x="2704" y="2086"/>
                  </a:lnTo>
                  <a:lnTo>
                    <a:pt x="2781" y="2047"/>
                  </a:lnTo>
                  <a:lnTo>
                    <a:pt x="2897" y="1970"/>
                  </a:lnTo>
                  <a:lnTo>
                    <a:pt x="2935" y="1892"/>
                  </a:lnTo>
                  <a:lnTo>
                    <a:pt x="3051" y="1622"/>
                  </a:lnTo>
                  <a:lnTo>
                    <a:pt x="3090" y="1352"/>
                  </a:lnTo>
                  <a:lnTo>
                    <a:pt x="3090" y="1004"/>
                  </a:lnTo>
                  <a:lnTo>
                    <a:pt x="3090" y="695"/>
                  </a:lnTo>
                  <a:lnTo>
                    <a:pt x="3013" y="78"/>
                  </a:lnTo>
                  <a:lnTo>
                    <a:pt x="2163" y="155"/>
                  </a:lnTo>
                  <a:lnTo>
                    <a:pt x="1198" y="155"/>
                  </a:lnTo>
                  <a:lnTo>
                    <a:pt x="1" y="0"/>
                  </a:lnTo>
                  <a:close/>
                </a:path>
              </a:pathLst>
            </a:custGeom>
            <a:solidFill>
              <a:srgbClr val="DB74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9"/>
            <p:cNvSpPr/>
            <p:nvPr/>
          </p:nvSpPr>
          <p:spPr>
            <a:xfrm>
              <a:off x="4534562" y="1468917"/>
              <a:ext cx="206944" cy="190662"/>
            </a:xfrm>
            <a:custGeom>
              <a:avLst/>
              <a:gdLst/>
              <a:ahLst/>
              <a:cxnLst/>
              <a:rect l="l" t="t" r="r" b="b"/>
              <a:pathLst>
                <a:path w="2936" h="2705" extrusionOk="0">
                  <a:moveTo>
                    <a:pt x="695" y="1"/>
                  </a:moveTo>
                  <a:lnTo>
                    <a:pt x="541" y="78"/>
                  </a:lnTo>
                  <a:lnTo>
                    <a:pt x="386" y="155"/>
                  </a:lnTo>
                  <a:lnTo>
                    <a:pt x="232" y="271"/>
                  </a:lnTo>
                  <a:lnTo>
                    <a:pt x="155" y="387"/>
                  </a:lnTo>
                  <a:lnTo>
                    <a:pt x="39" y="542"/>
                  </a:lnTo>
                  <a:lnTo>
                    <a:pt x="0" y="696"/>
                  </a:lnTo>
                  <a:lnTo>
                    <a:pt x="0" y="889"/>
                  </a:lnTo>
                  <a:lnTo>
                    <a:pt x="0" y="1121"/>
                  </a:lnTo>
                  <a:lnTo>
                    <a:pt x="116" y="1352"/>
                  </a:lnTo>
                  <a:lnTo>
                    <a:pt x="39" y="1584"/>
                  </a:lnTo>
                  <a:lnTo>
                    <a:pt x="0" y="1777"/>
                  </a:lnTo>
                  <a:lnTo>
                    <a:pt x="0" y="1970"/>
                  </a:lnTo>
                  <a:lnTo>
                    <a:pt x="78" y="2163"/>
                  </a:lnTo>
                  <a:lnTo>
                    <a:pt x="155" y="2318"/>
                  </a:lnTo>
                  <a:lnTo>
                    <a:pt x="271" y="2434"/>
                  </a:lnTo>
                  <a:lnTo>
                    <a:pt x="386" y="2550"/>
                  </a:lnTo>
                  <a:lnTo>
                    <a:pt x="541" y="2627"/>
                  </a:lnTo>
                  <a:lnTo>
                    <a:pt x="734" y="2665"/>
                  </a:lnTo>
                  <a:lnTo>
                    <a:pt x="888" y="2704"/>
                  </a:lnTo>
                  <a:lnTo>
                    <a:pt x="1082" y="2704"/>
                  </a:lnTo>
                  <a:lnTo>
                    <a:pt x="1236" y="2627"/>
                  </a:lnTo>
                  <a:lnTo>
                    <a:pt x="1352" y="2588"/>
                  </a:lnTo>
                  <a:lnTo>
                    <a:pt x="1506" y="2472"/>
                  </a:lnTo>
                  <a:lnTo>
                    <a:pt x="1584" y="2356"/>
                  </a:lnTo>
                  <a:lnTo>
                    <a:pt x="1699" y="2241"/>
                  </a:lnTo>
                  <a:lnTo>
                    <a:pt x="1738" y="2086"/>
                  </a:lnTo>
                  <a:lnTo>
                    <a:pt x="1777" y="1932"/>
                  </a:lnTo>
                  <a:lnTo>
                    <a:pt x="2008" y="1970"/>
                  </a:lnTo>
                  <a:lnTo>
                    <a:pt x="2201" y="1970"/>
                  </a:lnTo>
                  <a:lnTo>
                    <a:pt x="2356" y="1893"/>
                  </a:lnTo>
                  <a:lnTo>
                    <a:pt x="2510" y="1816"/>
                  </a:lnTo>
                  <a:lnTo>
                    <a:pt x="2665" y="1700"/>
                  </a:lnTo>
                  <a:lnTo>
                    <a:pt x="2781" y="1584"/>
                  </a:lnTo>
                  <a:lnTo>
                    <a:pt x="2858" y="1430"/>
                  </a:lnTo>
                  <a:lnTo>
                    <a:pt x="2896" y="1237"/>
                  </a:lnTo>
                  <a:lnTo>
                    <a:pt x="2935" y="1082"/>
                  </a:lnTo>
                  <a:lnTo>
                    <a:pt x="2896" y="889"/>
                  </a:lnTo>
                  <a:lnTo>
                    <a:pt x="2858" y="735"/>
                  </a:lnTo>
                  <a:lnTo>
                    <a:pt x="2781" y="580"/>
                  </a:lnTo>
                  <a:lnTo>
                    <a:pt x="2665" y="426"/>
                  </a:lnTo>
                  <a:lnTo>
                    <a:pt x="2510" y="310"/>
                  </a:lnTo>
                  <a:lnTo>
                    <a:pt x="2356" y="233"/>
                  </a:lnTo>
                  <a:lnTo>
                    <a:pt x="2201" y="194"/>
                  </a:lnTo>
                  <a:lnTo>
                    <a:pt x="2008" y="155"/>
                  </a:lnTo>
                  <a:lnTo>
                    <a:pt x="1777" y="194"/>
                  </a:lnTo>
                  <a:lnTo>
                    <a:pt x="1545" y="271"/>
                  </a:lnTo>
                  <a:lnTo>
                    <a:pt x="1429" y="155"/>
                  </a:lnTo>
                  <a:lnTo>
                    <a:pt x="1275" y="78"/>
                  </a:lnTo>
                  <a:lnTo>
                    <a:pt x="10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9"/>
            <p:cNvSpPr/>
            <p:nvPr/>
          </p:nvSpPr>
          <p:spPr>
            <a:xfrm>
              <a:off x="4597152" y="1528829"/>
              <a:ext cx="100794" cy="98045"/>
            </a:xfrm>
            <a:custGeom>
              <a:avLst/>
              <a:gdLst/>
              <a:ahLst/>
              <a:cxnLst/>
              <a:rect l="l" t="t" r="r" b="b"/>
              <a:pathLst>
                <a:path w="1430" h="1391" extrusionOk="0">
                  <a:moveTo>
                    <a:pt x="580" y="0"/>
                  </a:moveTo>
                  <a:lnTo>
                    <a:pt x="425" y="39"/>
                  </a:lnTo>
                  <a:lnTo>
                    <a:pt x="309" y="116"/>
                  </a:lnTo>
                  <a:lnTo>
                    <a:pt x="232" y="194"/>
                  </a:lnTo>
                  <a:lnTo>
                    <a:pt x="155" y="309"/>
                  </a:lnTo>
                  <a:lnTo>
                    <a:pt x="78" y="425"/>
                  </a:lnTo>
                  <a:lnTo>
                    <a:pt x="39" y="541"/>
                  </a:lnTo>
                  <a:lnTo>
                    <a:pt x="0" y="696"/>
                  </a:lnTo>
                  <a:lnTo>
                    <a:pt x="39" y="850"/>
                  </a:lnTo>
                  <a:lnTo>
                    <a:pt x="78" y="966"/>
                  </a:lnTo>
                  <a:lnTo>
                    <a:pt x="155" y="1082"/>
                  </a:lnTo>
                  <a:lnTo>
                    <a:pt x="232" y="1198"/>
                  </a:lnTo>
                  <a:lnTo>
                    <a:pt x="309" y="1275"/>
                  </a:lnTo>
                  <a:lnTo>
                    <a:pt x="425" y="1352"/>
                  </a:lnTo>
                  <a:lnTo>
                    <a:pt x="580" y="1391"/>
                  </a:lnTo>
                  <a:lnTo>
                    <a:pt x="850" y="1391"/>
                  </a:lnTo>
                  <a:lnTo>
                    <a:pt x="1004" y="1352"/>
                  </a:lnTo>
                  <a:lnTo>
                    <a:pt x="1120" y="1275"/>
                  </a:lnTo>
                  <a:lnTo>
                    <a:pt x="1197" y="1198"/>
                  </a:lnTo>
                  <a:lnTo>
                    <a:pt x="1275" y="1082"/>
                  </a:lnTo>
                  <a:lnTo>
                    <a:pt x="1352" y="966"/>
                  </a:lnTo>
                  <a:lnTo>
                    <a:pt x="1391" y="850"/>
                  </a:lnTo>
                  <a:lnTo>
                    <a:pt x="1429" y="696"/>
                  </a:lnTo>
                  <a:lnTo>
                    <a:pt x="1391" y="541"/>
                  </a:lnTo>
                  <a:lnTo>
                    <a:pt x="1352" y="425"/>
                  </a:lnTo>
                  <a:lnTo>
                    <a:pt x="1275" y="309"/>
                  </a:lnTo>
                  <a:lnTo>
                    <a:pt x="1197" y="194"/>
                  </a:lnTo>
                  <a:lnTo>
                    <a:pt x="1120" y="116"/>
                  </a:lnTo>
                  <a:lnTo>
                    <a:pt x="1004" y="39"/>
                  </a:lnTo>
                  <a:lnTo>
                    <a:pt x="8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9"/>
            <p:cNvSpPr/>
            <p:nvPr/>
          </p:nvSpPr>
          <p:spPr>
            <a:xfrm>
              <a:off x="4597152" y="1528829"/>
              <a:ext cx="100794" cy="98045"/>
            </a:xfrm>
            <a:custGeom>
              <a:avLst/>
              <a:gdLst/>
              <a:ahLst/>
              <a:cxnLst/>
              <a:rect l="l" t="t" r="r" b="b"/>
              <a:pathLst>
                <a:path w="1430" h="1391" fill="none" extrusionOk="0">
                  <a:moveTo>
                    <a:pt x="1429" y="696"/>
                  </a:moveTo>
                  <a:lnTo>
                    <a:pt x="1429" y="696"/>
                  </a:lnTo>
                  <a:lnTo>
                    <a:pt x="1391" y="850"/>
                  </a:lnTo>
                  <a:lnTo>
                    <a:pt x="1352" y="966"/>
                  </a:lnTo>
                  <a:lnTo>
                    <a:pt x="1275" y="1082"/>
                  </a:lnTo>
                  <a:lnTo>
                    <a:pt x="1197" y="1198"/>
                  </a:lnTo>
                  <a:lnTo>
                    <a:pt x="1120" y="1275"/>
                  </a:lnTo>
                  <a:lnTo>
                    <a:pt x="1004" y="1352"/>
                  </a:lnTo>
                  <a:lnTo>
                    <a:pt x="850" y="1391"/>
                  </a:lnTo>
                  <a:lnTo>
                    <a:pt x="696" y="1391"/>
                  </a:lnTo>
                  <a:lnTo>
                    <a:pt x="696" y="1391"/>
                  </a:lnTo>
                  <a:lnTo>
                    <a:pt x="580" y="1391"/>
                  </a:lnTo>
                  <a:lnTo>
                    <a:pt x="425" y="1352"/>
                  </a:lnTo>
                  <a:lnTo>
                    <a:pt x="309" y="1275"/>
                  </a:lnTo>
                  <a:lnTo>
                    <a:pt x="232" y="1198"/>
                  </a:lnTo>
                  <a:lnTo>
                    <a:pt x="155" y="1082"/>
                  </a:lnTo>
                  <a:lnTo>
                    <a:pt x="78" y="966"/>
                  </a:lnTo>
                  <a:lnTo>
                    <a:pt x="39" y="850"/>
                  </a:lnTo>
                  <a:lnTo>
                    <a:pt x="0" y="696"/>
                  </a:lnTo>
                  <a:lnTo>
                    <a:pt x="0" y="696"/>
                  </a:lnTo>
                  <a:lnTo>
                    <a:pt x="39" y="541"/>
                  </a:lnTo>
                  <a:lnTo>
                    <a:pt x="78" y="425"/>
                  </a:lnTo>
                  <a:lnTo>
                    <a:pt x="155" y="309"/>
                  </a:lnTo>
                  <a:lnTo>
                    <a:pt x="232" y="194"/>
                  </a:lnTo>
                  <a:lnTo>
                    <a:pt x="309" y="116"/>
                  </a:lnTo>
                  <a:lnTo>
                    <a:pt x="425" y="39"/>
                  </a:lnTo>
                  <a:lnTo>
                    <a:pt x="580" y="0"/>
                  </a:lnTo>
                  <a:lnTo>
                    <a:pt x="696" y="0"/>
                  </a:lnTo>
                  <a:lnTo>
                    <a:pt x="696" y="0"/>
                  </a:lnTo>
                  <a:lnTo>
                    <a:pt x="850" y="0"/>
                  </a:lnTo>
                  <a:lnTo>
                    <a:pt x="1004" y="39"/>
                  </a:lnTo>
                  <a:lnTo>
                    <a:pt x="1120" y="116"/>
                  </a:lnTo>
                  <a:lnTo>
                    <a:pt x="1197" y="194"/>
                  </a:lnTo>
                  <a:lnTo>
                    <a:pt x="1275" y="309"/>
                  </a:lnTo>
                  <a:lnTo>
                    <a:pt x="1352" y="425"/>
                  </a:lnTo>
                  <a:lnTo>
                    <a:pt x="1391" y="541"/>
                  </a:lnTo>
                  <a:lnTo>
                    <a:pt x="1429" y="6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9"/>
            <p:cNvSpPr/>
            <p:nvPr/>
          </p:nvSpPr>
          <p:spPr>
            <a:xfrm>
              <a:off x="4602580" y="1520653"/>
              <a:ext cx="332125" cy="345729"/>
            </a:xfrm>
            <a:custGeom>
              <a:avLst/>
              <a:gdLst/>
              <a:ahLst/>
              <a:cxnLst/>
              <a:rect l="l" t="t" r="r" b="b"/>
              <a:pathLst>
                <a:path w="4712" h="4905" extrusionOk="0">
                  <a:moveTo>
                    <a:pt x="2240" y="1"/>
                  </a:moveTo>
                  <a:lnTo>
                    <a:pt x="1970" y="39"/>
                  </a:lnTo>
                  <a:lnTo>
                    <a:pt x="1429" y="194"/>
                  </a:lnTo>
                  <a:lnTo>
                    <a:pt x="1198" y="271"/>
                  </a:lnTo>
                  <a:lnTo>
                    <a:pt x="966" y="387"/>
                  </a:lnTo>
                  <a:lnTo>
                    <a:pt x="734" y="541"/>
                  </a:lnTo>
                  <a:lnTo>
                    <a:pt x="580" y="657"/>
                  </a:lnTo>
                  <a:lnTo>
                    <a:pt x="425" y="812"/>
                  </a:lnTo>
                  <a:lnTo>
                    <a:pt x="310" y="1005"/>
                  </a:lnTo>
                  <a:lnTo>
                    <a:pt x="194" y="1198"/>
                  </a:lnTo>
                  <a:lnTo>
                    <a:pt x="117" y="1429"/>
                  </a:lnTo>
                  <a:lnTo>
                    <a:pt x="39" y="1661"/>
                  </a:lnTo>
                  <a:lnTo>
                    <a:pt x="1" y="1931"/>
                  </a:lnTo>
                  <a:lnTo>
                    <a:pt x="1" y="2202"/>
                  </a:lnTo>
                  <a:lnTo>
                    <a:pt x="39" y="2472"/>
                  </a:lnTo>
                  <a:lnTo>
                    <a:pt x="78" y="2781"/>
                  </a:lnTo>
                  <a:lnTo>
                    <a:pt x="155" y="3051"/>
                  </a:lnTo>
                  <a:lnTo>
                    <a:pt x="271" y="3360"/>
                  </a:lnTo>
                  <a:lnTo>
                    <a:pt x="425" y="3669"/>
                  </a:lnTo>
                  <a:lnTo>
                    <a:pt x="619" y="3978"/>
                  </a:lnTo>
                  <a:lnTo>
                    <a:pt x="889" y="4287"/>
                  </a:lnTo>
                  <a:lnTo>
                    <a:pt x="1159" y="4596"/>
                  </a:lnTo>
                  <a:lnTo>
                    <a:pt x="1468" y="4905"/>
                  </a:lnTo>
                  <a:lnTo>
                    <a:pt x="1777" y="2820"/>
                  </a:lnTo>
                  <a:lnTo>
                    <a:pt x="4326" y="2395"/>
                  </a:lnTo>
                  <a:lnTo>
                    <a:pt x="4441" y="2240"/>
                  </a:lnTo>
                  <a:lnTo>
                    <a:pt x="4519" y="2047"/>
                  </a:lnTo>
                  <a:lnTo>
                    <a:pt x="4634" y="1854"/>
                  </a:lnTo>
                  <a:lnTo>
                    <a:pt x="4673" y="1622"/>
                  </a:lnTo>
                  <a:lnTo>
                    <a:pt x="4712" y="1391"/>
                  </a:lnTo>
                  <a:lnTo>
                    <a:pt x="4673" y="1275"/>
                  </a:lnTo>
                  <a:lnTo>
                    <a:pt x="4634" y="1198"/>
                  </a:lnTo>
                  <a:lnTo>
                    <a:pt x="4557" y="1082"/>
                  </a:lnTo>
                  <a:lnTo>
                    <a:pt x="4480" y="1005"/>
                  </a:lnTo>
                  <a:lnTo>
                    <a:pt x="4287" y="734"/>
                  </a:lnTo>
                  <a:lnTo>
                    <a:pt x="4094" y="541"/>
                  </a:lnTo>
                  <a:lnTo>
                    <a:pt x="3901" y="348"/>
                  </a:lnTo>
                  <a:lnTo>
                    <a:pt x="3630" y="232"/>
                  </a:lnTo>
                  <a:lnTo>
                    <a:pt x="3399" y="116"/>
                  </a:lnTo>
                  <a:lnTo>
                    <a:pt x="3128" y="39"/>
                  </a:lnTo>
                  <a:lnTo>
                    <a:pt x="28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9"/>
            <p:cNvSpPr/>
            <p:nvPr/>
          </p:nvSpPr>
          <p:spPr>
            <a:xfrm>
              <a:off x="4602580" y="1520653"/>
              <a:ext cx="332125" cy="345729"/>
            </a:xfrm>
            <a:custGeom>
              <a:avLst/>
              <a:gdLst/>
              <a:ahLst/>
              <a:cxnLst/>
              <a:rect l="l" t="t" r="r" b="b"/>
              <a:pathLst>
                <a:path w="4712" h="4905" fill="none" extrusionOk="0">
                  <a:moveTo>
                    <a:pt x="4326" y="2395"/>
                  </a:moveTo>
                  <a:lnTo>
                    <a:pt x="4326" y="2395"/>
                  </a:lnTo>
                  <a:lnTo>
                    <a:pt x="4441" y="2240"/>
                  </a:lnTo>
                  <a:lnTo>
                    <a:pt x="4519" y="2047"/>
                  </a:lnTo>
                  <a:lnTo>
                    <a:pt x="4634" y="1854"/>
                  </a:lnTo>
                  <a:lnTo>
                    <a:pt x="4673" y="1622"/>
                  </a:lnTo>
                  <a:lnTo>
                    <a:pt x="4712" y="1391"/>
                  </a:lnTo>
                  <a:lnTo>
                    <a:pt x="4673" y="1275"/>
                  </a:lnTo>
                  <a:lnTo>
                    <a:pt x="4634" y="1198"/>
                  </a:lnTo>
                  <a:lnTo>
                    <a:pt x="4557" y="1082"/>
                  </a:lnTo>
                  <a:lnTo>
                    <a:pt x="4480" y="1005"/>
                  </a:lnTo>
                  <a:lnTo>
                    <a:pt x="4480" y="1005"/>
                  </a:lnTo>
                  <a:lnTo>
                    <a:pt x="4287" y="734"/>
                  </a:lnTo>
                  <a:lnTo>
                    <a:pt x="4094" y="541"/>
                  </a:lnTo>
                  <a:lnTo>
                    <a:pt x="3901" y="348"/>
                  </a:lnTo>
                  <a:lnTo>
                    <a:pt x="3630" y="232"/>
                  </a:lnTo>
                  <a:lnTo>
                    <a:pt x="3399" y="116"/>
                  </a:lnTo>
                  <a:lnTo>
                    <a:pt x="3128" y="39"/>
                  </a:lnTo>
                  <a:lnTo>
                    <a:pt x="2820" y="1"/>
                  </a:lnTo>
                  <a:lnTo>
                    <a:pt x="2549" y="1"/>
                  </a:lnTo>
                  <a:lnTo>
                    <a:pt x="2240" y="1"/>
                  </a:lnTo>
                  <a:lnTo>
                    <a:pt x="1970" y="39"/>
                  </a:lnTo>
                  <a:lnTo>
                    <a:pt x="1429" y="194"/>
                  </a:lnTo>
                  <a:lnTo>
                    <a:pt x="1198" y="271"/>
                  </a:lnTo>
                  <a:lnTo>
                    <a:pt x="966" y="387"/>
                  </a:lnTo>
                  <a:lnTo>
                    <a:pt x="734" y="541"/>
                  </a:lnTo>
                  <a:lnTo>
                    <a:pt x="580" y="657"/>
                  </a:lnTo>
                  <a:lnTo>
                    <a:pt x="580" y="657"/>
                  </a:lnTo>
                  <a:lnTo>
                    <a:pt x="425" y="812"/>
                  </a:lnTo>
                  <a:lnTo>
                    <a:pt x="310" y="1005"/>
                  </a:lnTo>
                  <a:lnTo>
                    <a:pt x="194" y="1198"/>
                  </a:lnTo>
                  <a:lnTo>
                    <a:pt x="117" y="1429"/>
                  </a:lnTo>
                  <a:lnTo>
                    <a:pt x="39" y="1661"/>
                  </a:lnTo>
                  <a:lnTo>
                    <a:pt x="1" y="1931"/>
                  </a:lnTo>
                  <a:lnTo>
                    <a:pt x="1" y="2202"/>
                  </a:lnTo>
                  <a:lnTo>
                    <a:pt x="39" y="2472"/>
                  </a:lnTo>
                  <a:lnTo>
                    <a:pt x="78" y="2781"/>
                  </a:lnTo>
                  <a:lnTo>
                    <a:pt x="155" y="3051"/>
                  </a:lnTo>
                  <a:lnTo>
                    <a:pt x="271" y="3360"/>
                  </a:lnTo>
                  <a:lnTo>
                    <a:pt x="425" y="3669"/>
                  </a:lnTo>
                  <a:lnTo>
                    <a:pt x="619" y="3978"/>
                  </a:lnTo>
                  <a:lnTo>
                    <a:pt x="889" y="4287"/>
                  </a:lnTo>
                  <a:lnTo>
                    <a:pt x="1159" y="4596"/>
                  </a:lnTo>
                  <a:lnTo>
                    <a:pt x="1468" y="4905"/>
                  </a:lnTo>
                  <a:lnTo>
                    <a:pt x="1468" y="4905"/>
                  </a:lnTo>
                  <a:lnTo>
                    <a:pt x="1777" y="2820"/>
                  </a:lnTo>
                  <a:lnTo>
                    <a:pt x="4326" y="23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9"/>
            <p:cNvSpPr/>
            <p:nvPr/>
          </p:nvSpPr>
          <p:spPr>
            <a:xfrm>
              <a:off x="4689699" y="1790116"/>
              <a:ext cx="128001" cy="228724"/>
            </a:xfrm>
            <a:custGeom>
              <a:avLst/>
              <a:gdLst/>
              <a:ahLst/>
              <a:cxnLst/>
              <a:rect l="l" t="t" r="r" b="b"/>
              <a:pathLst>
                <a:path w="1816" h="3245" extrusionOk="0">
                  <a:moveTo>
                    <a:pt x="232" y="1"/>
                  </a:moveTo>
                  <a:lnTo>
                    <a:pt x="116" y="1854"/>
                  </a:lnTo>
                  <a:lnTo>
                    <a:pt x="0" y="2974"/>
                  </a:lnTo>
                  <a:lnTo>
                    <a:pt x="193" y="3051"/>
                  </a:lnTo>
                  <a:lnTo>
                    <a:pt x="386" y="3128"/>
                  </a:lnTo>
                  <a:lnTo>
                    <a:pt x="618" y="3206"/>
                  </a:lnTo>
                  <a:lnTo>
                    <a:pt x="888" y="3244"/>
                  </a:lnTo>
                  <a:lnTo>
                    <a:pt x="1197" y="3244"/>
                  </a:lnTo>
                  <a:lnTo>
                    <a:pt x="1506" y="3206"/>
                  </a:lnTo>
                  <a:lnTo>
                    <a:pt x="1815" y="3051"/>
                  </a:lnTo>
                  <a:lnTo>
                    <a:pt x="1661" y="2472"/>
                  </a:lnTo>
                  <a:lnTo>
                    <a:pt x="1584" y="1931"/>
                  </a:lnTo>
                  <a:lnTo>
                    <a:pt x="1584" y="1352"/>
                  </a:lnTo>
                  <a:lnTo>
                    <a:pt x="1275" y="1043"/>
                  </a:lnTo>
                  <a:lnTo>
                    <a:pt x="232" y="1"/>
                  </a:lnTo>
                  <a:close/>
                </a:path>
              </a:pathLst>
            </a:custGeom>
            <a:solidFill>
              <a:srgbClr val="DB74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9"/>
            <p:cNvSpPr/>
            <p:nvPr/>
          </p:nvSpPr>
          <p:spPr>
            <a:xfrm>
              <a:off x="4727761" y="1855455"/>
              <a:ext cx="76335" cy="92617"/>
            </a:xfrm>
            <a:custGeom>
              <a:avLst/>
              <a:gdLst/>
              <a:ahLst/>
              <a:cxnLst/>
              <a:rect l="l" t="t" r="r" b="b"/>
              <a:pathLst>
                <a:path w="1083" h="1314" extrusionOk="0">
                  <a:moveTo>
                    <a:pt x="1" y="0"/>
                  </a:moveTo>
                  <a:lnTo>
                    <a:pt x="78" y="155"/>
                  </a:lnTo>
                  <a:lnTo>
                    <a:pt x="271" y="502"/>
                  </a:lnTo>
                  <a:lnTo>
                    <a:pt x="464" y="695"/>
                  </a:lnTo>
                  <a:lnTo>
                    <a:pt x="619" y="927"/>
                  </a:lnTo>
                  <a:lnTo>
                    <a:pt x="850" y="1120"/>
                  </a:lnTo>
                  <a:lnTo>
                    <a:pt x="1082" y="1313"/>
                  </a:lnTo>
                  <a:lnTo>
                    <a:pt x="1044" y="695"/>
                  </a:lnTo>
                  <a:lnTo>
                    <a:pt x="1044" y="425"/>
                  </a:lnTo>
                  <a:lnTo>
                    <a:pt x="889" y="309"/>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9"/>
            <p:cNvSpPr/>
            <p:nvPr/>
          </p:nvSpPr>
          <p:spPr>
            <a:xfrm>
              <a:off x="4700553" y="1629551"/>
              <a:ext cx="206944" cy="285817"/>
            </a:xfrm>
            <a:custGeom>
              <a:avLst/>
              <a:gdLst/>
              <a:ahLst/>
              <a:cxnLst/>
              <a:rect l="l" t="t" r="r" b="b"/>
              <a:pathLst>
                <a:path w="2936" h="4055" extrusionOk="0">
                  <a:moveTo>
                    <a:pt x="2897" y="0"/>
                  </a:moveTo>
                  <a:lnTo>
                    <a:pt x="2588" y="155"/>
                  </a:lnTo>
                  <a:lnTo>
                    <a:pt x="1816" y="502"/>
                  </a:lnTo>
                  <a:lnTo>
                    <a:pt x="1352" y="657"/>
                  </a:lnTo>
                  <a:lnTo>
                    <a:pt x="889" y="811"/>
                  </a:lnTo>
                  <a:lnTo>
                    <a:pt x="464" y="927"/>
                  </a:lnTo>
                  <a:lnTo>
                    <a:pt x="78" y="1004"/>
                  </a:lnTo>
                  <a:lnTo>
                    <a:pt x="1" y="1545"/>
                  </a:lnTo>
                  <a:lnTo>
                    <a:pt x="1" y="2047"/>
                  </a:lnTo>
                  <a:lnTo>
                    <a:pt x="78" y="2472"/>
                  </a:lnTo>
                  <a:lnTo>
                    <a:pt x="194" y="2858"/>
                  </a:lnTo>
                  <a:lnTo>
                    <a:pt x="348" y="3167"/>
                  </a:lnTo>
                  <a:lnTo>
                    <a:pt x="541" y="3398"/>
                  </a:lnTo>
                  <a:lnTo>
                    <a:pt x="734" y="3591"/>
                  </a:lnTo>
                  <a:lnTo>
                    <a:pt x="966" y="3746"/>
                  </a:lnTo>
                  <a:lnTo>
                    <a:pt x="1391" y="3939"/>
                  </a:lnTo>
                  <a:lnTo>
                    <a:pt x="1738" y="4055"/>
                  </a:lnTo>
                  <a:lnTo>
                    <a:pt x="2009" y="4055"/>
                  </a:lnTo>
                  <a:lnTo>
                    <a:pt x="2163" y="4016"/>
                  </a:lnTo>
                  <a:lnTo>
                    <a:pt x="2240" y="3939"/>
                  </a:lnTo>
                  <a:lnTo>
                    <a:pt x="2434" y="3746"/>
                  </a:lnTo>
                  <a:lnTo>
                    <a:pt x="2588" y="3476"/>
                  </a:lnTo>
                  <a:lnTo>
                    <a:pt x="2704" y="3128"/>
                  </a:lnTo>
                  <a:lnTo>
                    <a:pt x="2781" y="2703"/>
                  </a:lnTo>
                  <a:lnTo>
                    <a:pt x="2858" y="2240"/>
                  </a:lnTo>
                  <a:lnTo>
                    <a:pt x="2897" y="1777"/>
                  </a:lnTo>
                  <a:lnTo>
                    <a:pt x="2936" y="888"/>
                  </a:lnTo>
                  <a:lnTo>
                    <a:pt x="2936" y="271"/>
                  </a:lnTo>
                  <a:lnTo>
                    <a:pt x="2897" y="0"/>
                  </a:lnTo>
                  <a:close/>
                </a:path>
              </a:pathLst>
            </a:custGeom>
            <a:solidFill>
              <a:srgbClr val="DB74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9"/>
            <p:cNvSpPr/>
            <p:nvPr/>
          </p:nvSpPr>
          <p:spPr>
            <a:xfrm>
              <a:off x="4700553" y="1629551"/>
              <a:ext cx="206944" cy="285817"/>
            </a:xfrm>
            <a:custGeom>
              <a:avLst/>
              <a:gdLst/>
              <a:ahLst/>
              <a:cxnLst/>
              <a:rect l="l" t="t" r="r" b="b"/>
              <a:pathLst>
                <a:path w="2936" h="4055" fill="none" extrusionOk="0">
                  <a:moveTo>
                    <a:pt x="2897" y="0"/>
                  </a:moveTo>
                  <a:lnTo>
                    <a:pt x="2897" y="0"/>
                  </a:lnTo>
                  <a:lnTo>
                    <a:pt x="2936" y="271"/>
                  </a:lnTo>
                  <a:lnTo>
                    <a:pt x="2936" y="888"/>
                  </a:lnTo>
                  <a:lnTo>
                    <a:pt x="2897" y="1777"/>
                  </a:lnTo>
                  <a:lnTo>
                    <a:pt x="2858" y="2240"/>
                  </a:lnTo>
                  <a:lnTo>
                    <a:pt x="2781" y="2703"/>
                  </a:lnTo>
                  <a:lnTo>
                    <a:pt x="2781" y="2703"/>
                  </a:lnTo>
                  <a:lnTo>
                    <a:pt x="2704" y="3128"/>
                  </a:lnTo>
                  <a:lnTo>
                    <a:pt x="2588" y="3476"/>
                  </a:lnTo>
                  <a:lnTo>
                    <a:pt x="2434" y="3746"/>
                  </a:lnTo>
                  <a:lnTo>
                    <a:pt x="2240" y="3939"/>
                  </a:lnTo>
                  <a:lnTo>
                    <a:pt x="2163" y="4016"/>
                  </a:lnTo>
                  <a:lnTo>
                    <a:pt x="2009" y="4055"/>
                  </a:lnTo>
                  <a:lnTo>
                    <a:pt x="1893" y="4055"/>
                  </a:lnTo>
                  <a:lnTo>
                    <a:pt x="1738" y="4055"/>
                  </a:lnTo>
                  <a:lnTo>
                    <a:pt x="1391" y="3939"/>
                  </a:lnTo>
                  <a:lnTo>
                    <a:pt x="966" y="3746"/>
                  </a:lnTo>
                  <a:lnTo>
                    <a:pt x="966" y="3746"/>
                  </a:lnTo>
                  <a:lnTo>
                    <a:pt x="734" y="3591"/>
                  </a:lnTo>
                  <a:lnTo>
                    <a:pt x="541" y="3398"/>
                  </a:lnTo>
                  <a:lnTo>
                    <a:pt x="348" y="3167"/>
                  </a:lnTo>
                  <a:lnTo>
                    <a:pt x="194" y="2858"/>
                  </a:lnTo>
                  <a:lnTo>
                    <a:pt x="78" y="2472"/>
                  </a:lnTo>
                  <a:lnTo>
                    <a:pt x="1" y="2047"/>
                  </a:lnTo>
                  <a:lnTo>
                    <a:pt x="1" y="1545"/>
                  </a:lnTo>
                  <a:lnTo>
                    <a:pt x="78" y="1004"/>
                  </a:lnTo>
                  <a:lnTo>
                    <a:pt x="78" y="1004"/>
                  </a:lnTo>
                  <a:lnTo>
                    <a:pt x="464" y="927"/>
                  </a:lnTo>
                  <a:lnTo>
                    <a:pt x="889" y="811"/>
                  </a:lnTo>
                  <a:lnTo>
                    <a:pt x="1352" y="657"/>
                  </a:lnTo>
                  <a:lnTo>
                    <a:pt x="1816" y="502"/>
                  </a:lnTo>
                  <a:lnTo>
                    <a:pt x="2588" y="155"/>
                  </a:lnTo>
                  <a:lnTo>
                    <a:pt x="289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9"/>
            <p:cNvSpPr/>
            <p:nvPr/>
          </p:nvSpPr>
          <p:spPr>
            <a:xfrm>
              <a:off x="4858439" y="1784688"/>
              <a:ext cx="27278" cy="57234"/>
            </a:xfrm>
            <a:custGeom>
              <a:avLst/>
              <a:gdLst/>
              <a:ahLst/>
              <a:cxnLst/>
              <a:rect l="l" t="t" r="r" b="b"/>
              <a:pathLst>
                <a:path w="387" h="812" extrusionOk="0">
                  <a:moveTo>
                    <a:pt x="309" y="0"/>
                  </a:moveTo>
                  <a:lnTo>
                    <a:pt x="271" y="348"/>
                  </a:lnTo>
                  <a:lnTo>
                    <a:pt x="232" y="618"/>
                  </a:lnTo>
                  <a:lnTo>
                    <a:pt x="232" y="695"/>
                  </a:lnTo>
                  <a:lnTo>
                    <a:pt x="232" y="734"/>
                  </a:lnTo>
                  <a:lnTo>
                    <a:pt x="194" y="695"/>
                  </a:lnTo>
                  <a:lnTo>
                    <a:pt x="116" y="618"/>
                  </a:lnTo>
                  <a:lnTo>
                    <a:pt x="78" y="580"/>
                  </a:lnTo>
                  <a:lnTo>
                    <a:pt x="0" y="618"/>
                  </a:lnTo>
                  <a:lnTo>
                    <a:pt x="78" y="734"/>
                  </a:lnTo>
                  <a:lnTo>
                    <a:pt x="155" y="773"/>
                  </a:lnTo>
                  <a:lnTo>
                    <a:pt x="232" y="811"/>
                  </a:lnTo>
                  <a:lnTo>
                    <a:pt x="271" y="811"/>
                  </a:lnTo>
                  <a:lnTo>
                    <a:pt x="309" y="773"/>
                  </a:lnTo>
                  <a:lnTo>
                    <a:pt x="309" y="695"/>
                  </a:lnTo>
                  <a:lnTo>
                    <a:pt x="3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9"/>
            <p:cNvSpPr/>
            <p:nvPr/>
          </p:nvSpPr>
          <p:spPr>
            <a:xfrm>
              <a:off x="4825805" y="1836354"/>
              <a:ext cx="40881" cy="21850"/>
            </a:xfrm>
            <a:custGeom>
              <a:avLst/>
              <a:gdLst/>
              <a:ahLst/>
              <a:cxnLst/>
              <a:rect l="l" t="t" r="r" b="b"/>
              <a:pathLst>
                <a:path w="580" h="310" extrusionOk="0">
                  <a:moveTo>
                    <a:pt x="77" y="1"/>
                  </a:moveTo>
                  <a:lnTo>
                    <a:pt x="0" y="78"/>
                  </a:lnTo>
                  <a:lnTo>
                    <a:pt x="348" y="233"/>
                  </a:lnTo>
                  <a:lnTo>
                    <a:pt x="541" y="310"/>
                  </a:lnTo>
                  <a:lnTo>
                    <a:pt x="579" y="233"/>
                  </a:lnTo>
                  <a:lnTo>
                    <a:pt x="502" y="194"/>
                  </a:lnTo>
                  <a:lnTo>
                    <a:pt x="309" y="117"/>
                  </a:lnTo>
                  <a:lnTo>
                    <a:pt x="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9"/>
            <p:cNvSpPr/>
            <p:nvPr/>
          </p:nvSpPr>
          <p:spPr>
            <a:xfrm>
              <a:off x="4637963" y="1716600"/>
              <a:ext cx="76265" cy="81763"/>
            </a:xfrm>
            <a:custGeom>
              <a:avLst/>
              <a:gdLst/>
              <a:ahLst/>
              <a:cxnLst/>
              <a:rect l="l" t="t" r="r" b="b"/>
              <a:pathLst>
                <a:path w="1082" h="1160" extrusionOk="0">
                  <a:moveTo>
                    <a:pt x="348" y="1"/>
                  </a:moveTo>
                  <a:lnTo>
                    <a:pt x="232" y="40"/>
                  </a:lnTo>
                  <a:lnTo>
                    <a:pt x="155" y="117"/>
                  </a:lnTo>
                  <a:lnTo>
                    <a:pt x="78" y="194"/>
                  </a:lnTo>
                  <a:lnTo>
                    <a:pt x="1" y="387"/>
                  </a:lnTo>
                  <a:lnTo>
                    <a:pt x="1" y="619"/>
                  </a:lnTo>
                  <a:lnTo>
                    <a:pt x="117" y="850"/>
                  </a:lnTo>
                  <a:lnTo>
                    <a:pt x="271" y="1044"/>
                  </a:lnTo>
                  <a:lnTo>
                    <a:pt x="464" y="1121"/>
                  </a:lnTo>
                  <a:lnTo>
                    <a:pt x="657" y="1159"/>
                  </a:lnTo>
                  <a:lnTo>
                    <a:pt x="773" y="1159"/>
                  </a:lnTo>
                  <a:lnTo>
                    <a:pt x="850" y="1121"/>
                  </a:lnTo>
                  <a:lnTo>
                    <a:pt x="927" y="1044"/>
                  </a:lnTo>
                  <a:lnTo>
                    <a:pt x="1005" y="966"/>
                  </a:lnTo>
                  <a:lnTo>
                    <a:pt x="1082" y="773"/>
                  </a:lnTo>
                  <a:lnTo>
                    <a:pt x="1082" y="542"/>
                  </a:lnTo>
                  <a:lnTo>
                    <a:pt x="1005" y="310"/>
                  </a:lnTo>
                  <a:lnTo>
                    <a:pt x="850" y="117"/>
                  </a:lnTo>
                  <a:lnTo>
                    <a:pt x="657" y="1"/>
                  </a:lnTo>
                  <a:close/>
                </a:path>
              </a:pathLst>
            </a:custGeom>
            <a:solidFill>
              <a:srgbClr val="DB74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9"/>
            <p:cNvSpPr/>
            <p:nvPr/>
          </p:nvSpPr>
          <p:spPr>
            <a:xfrm>
              <a:off x="4637963" y="1735701"/>
              <a:ext cx="68159" cy="62661"/>
            </a:xfrm>
            <a:custGeom>
              <a:avLst/>
              <a:gdLst/>
              <a:ahLst/>
              <a:cxnLst/>
              <a:rect l="l" t="t" r="r" b="b"/>
              <a:pathLst>
                <a:path w="967" h="889" extrusionOk="0">
                  <a:moveTo>
                    <a:pt x="310" y="0"/>
                  </a:moveTo>
                  <a:lnTo>
                    <a:pt x="194" y="39"/>
                  </a:lnTo>
                  <a:lnTo>
                    <a:pt x="117" y="77"/>
                  </a:lnTo>
                  <a:lnTo>
                    <a:pt x="1" y="155"/>
                  </a:lnTo>
                  <a:lnTo>
                    <a:pt x="1" y="348"/>
                  </a:lnTo>
                  <a:lnTo>
                    <a:pt x="117" y="579"/>
                  </a:lnTo>
                  <a:lnTo>
                    <a:pt x="271" y="773"/>
                  </a:lnTo>
                  <a:lnTo>
                    <a:pt x="464" y="850"/>
                  </a:lnTo>
                  <a:lnTo>
                    <a:pt x="657" y="888"/>
                  </a:lnTo>
                  <a:lnTo>
                    <a:pt x="773" y="888"/>
                  </a:lnTo>
                  <a:lnTo>
                    <a:pt x="850" y="850"/>
                  </a:lnTo>
                  <a:lnTo>
                    <a:pt x="966" y="773"/>
                  </a:lnTo>
                  <a:lnTo>
                    <a:pt x="927" y="541"/>
                  </a:lnTo>
                  <a:lnTo>
                    <a:pt x="850" y="348"/>
                  </a:lnTo>
                  <a:lnTo>
                    <a:pt x="696" y="155"/>
                  </a:lnTo>
                  <a:lnTo>
                    <a:pt x="503" y="39"/>
                  </a:lnTo>
                  <a:lnTo>
                    <a:pt x="31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9"/>
            <p:cNvSpPr/>
            <p:nvPr/>
          </p:nvSpPr>
          <p:spPr>
            <a:xfrm>
              <a:off x="4774069" y="1697569"/>
              <a:ext cx="89868" cy="21850"/>
            </a:xfrm>
            <a:custGeom>
              <a:avLst/>
              <a:gdLst/>
              <a:ahLst/>
              <a:cxnLst/>
              <a:rect l="l" t="t" r="r" b="b"/>
              <a:pathLst>
                <a:path w="1275" h="310" extrusionOk="0">
                  <a:moveTo>
                    <a:pt x="695" y="1"/>
                  </a:moveTo>
                  <a:lnTo>
                    <a:pt x="387" y="78"/>
                  </a:lnTo>
                  <a:lnTo>
                    <a:pt x="116" y="194"/>
                  </a:lnTo>
                  <a:lnTo>
                    <a:pt x="0" y="310"/>
                  </a:lnTo>
                  <a:lnTo>
                    <a:pt x="0" y="310"/>
                  </a:lnTo>
                  <a:lnTo>
                    <a:pt x="193" y="232"/>
                  </a:lnTo>
                  <a:lnTo>
                    <a:pt x="425" y="194"/>
                  </a:lnTo>
                  <a:lnTo>
                    <a:pt x="811" y="194"/>
                  </a:lnTo>
                  <a:lnTo>
                    <a:pt x="1120" y="232"/>
                  </a:lnTo>
                  <a:lnTo>
                    <a:pt x="1236" y="271"/>
                  </a:lnTo>
                  <a:lnTo>
                    <a:pt x="1275" y="194"/>
                  </a:lnTo>
                  <a:lnTo>
                    <a:pt x="1236" y="116"/>
                  </a:lnTo>
                  <a:lnTo>
                    <a:pt x="1120" y="39"/>
                  </a:lnTo>
                  <a:lnTo>
                    <a:pt x="889" y="39"/>
                  </a:lnTo>
                  <a:lnTo>
                    <a:pt x="6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9"/>
            <p:cNvSpPr/>
            <p:nvPr/>
          </p:nvSpPr>
          <p:spPr>
            <a:xfrm>
              <a:off x="4790422" y="1760160"/>
              <a:ext cx="59912" cy="16423"/>
            </a:xfrm>
            <a:custGeom>
              <a:avLst/>
              <a:gdLst/>
              <a:ahLst/>
              <a:cxnLst/>
              <a:rect l="l" t="t" r="r" b="b"/>
              <a:pathLst>
                <a:path w="850" h="233" extrusionOk="0">
                  <a:moveTo>
                    <a:pt x="0" y="1"/>
                  </a:moveTo>
                  <a:lnTo>
                    <a:pt x="77" y="78"/>
                  </a:lnTo>
                  <a:lnTo>
                    <a:pt x="155" y="155"/>
                  </a:lnTo>
                  <a:lnTo>
                    <a:pt x="270" y="232"/>
                  </a:lnTo>
                  <a:lnTo>
                    <a:pt x="541" y="232"/>
                  </a:lnTo>
                  <a:lnTo>
                    <a:pt x="657" y="194"/>
                  </a:lnTo>
                  <a:lnTo>
                    <a:pt x="772" y="155"/>
                  </a:lnTo>
                  <a:lnTo>
                    <a:pt x="850" y="78"/>
                  </a:lnTo>
                  <a:lnTo>
                    <a:pt x="425" y="78"/>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9"/>
            <p:cNvSpPr/>
            <p:nvPr/>
          </p:nvSpPr>
          <p:spPr>
            <a:xfrm>
              <a:off x="4891074" y="1768336"/>
              <a:ext cx="13674" cy="8247"/>
            </a:xfrm>
            <a:custGeom>
              <a:avLst/>
              <a:gdLst/>
              <a:ahLst/>
              <a:cxnLst/>
              <a:rect l="l" t="t" r="r" b="b"/>
              <a:pathLst>
                <a:path w="194" h="117" extrusionOk="0">
                  <a:moveTo>
                    <a:pt x="78" y="1"/>
                  </a:moveTo>
                  <a:lnTo>
                    <a:pt x="1" y="39"/>
                  </a:lnTo>
                  <a:lnTo>
                    <a:pt x="1" y="78"/>
                  </a:lnTo>
                  <a:lnTo>
                    <a:pt x="78" y="116"/>
                  </a:lnTo>
                  <a:lnTo>
                    <a:pt x="117" y="116"/>
                  </a:lnTo>
                  <a:lnTo>
                    <a:pt x="194" y="78"/>
                  </a:lnTo>
                  <a:lnTo>
                    <a:pt x="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9"/>
            <p:cNvSpPr/>
            <p:nvPr/>
          </p:nvSpPr>
          <p:spPr>
            <a:xfrm>
              <a:off x="4755038" y="1781939"/>
              <a:ext cx="62661" cy="35454"/>
            </a:xfrm>
            <a:custGeom>
              <a:avLst/>
              <a:gdLst/>
              <a:ahLst/>
              <a:cxnLst/>
              <a:rect l="l" t="t" r="r" b="b"/>
              <a:pathLst>
                <a:path w="889" h="503" extrusionOk="0">
                  <a:moveTo>
                    <a:pt x="193" y="1"/>
                  </a:moveTo>
                  <a:lnTo>
                    <a:pt x="77" y="39"/>
                  </a:lnTo>
                  <a:lnTo>
                    <a:pt x="0" y="78"/>
                  </a:lnTo>
                  <a:lnTo>
                    <a:pt x="0" y="155"/>
                  </a:lnTo>
                  <a:lnTo>
                    <a:pt x="0" y="232"/>
                  </a:lnTo>
                  <a:lnTo>
                    <a:pt x="77" y="348"/>
                  </a:lnTo>
                  <a:lnTo>
                    <a:pt x="193" y="425"/>
                  </a:lnTo>
                  <a:lnTo>
                    <a:pt x="386" y="464"/>
                  </a:lnTo>
                  <a:lnTo>
                    <a:pt x="579" y="503"/>
                  </a:lnTo>
                  <a:lnTo>
                    <a:pt x="695" y="503"/>
                  </a:lnTo>
                  <a:lnTo>
                    <a:pt x="772" y="464"/>
                  </a:lnTo>
                  <a:lnTo>
                    <a:pt x="850" y="425"/>
                  </a:lnTo>
                  <a:lnTo>
                    <a:pt x="888" y="348"/>
                  </a:lnTo>
                  <a:lnTo>
                    <a:pt x="888" y="232"/>
                  </a:lnTo>
                  <a:lnTo>
                    <a:pt x="772" y="155"/>
                  </a:lnTo>
                  <a:lnTo>
                    <a:pt x="657" y="78"/>
                  </a:lnTo>
                  <a:lnTo>
                    <a:pt x="502"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4755038" y="1781939"/>
              <a:ext cx="62661" cy="35454"/>
            </a:xfrm>
            <a:custGeom>
              <a:avLst/>
              <a:gdLst/>
              <a:ahLst/>
              <a:cxnLst/>
              <a:rect l="l" t="t" r="r" b="b"/>
              <a:pathLst>
                <a:path w="889" h="503" fill="none" extrusionOk="0">
                  <a:moveTo>
                    <a:pt x="309" y="1"/>
                  </a:moveTo>
                  <a:lnTo>
                    <a:pt x="309" y="1"/>
                  </a:lnTo>
                  <a:lnTo>
                    <a:pt x="193" y="1"/>
                  </a:lnTo>
                  <a:lnTo>
                    <a:pt x="77" y="39"/>
                  </a:lnTo>
                  <a:lnTo>
                    <a:pt x="0" y="78"/>
                  </a:lnTo>
                  <a:lnTo>
                    <a:pt x="0" y="155"/>
                  </a:lnTo>
                  <a:lnTo>
                    <a:pt x="0" y="155"/>
                  </a:lnTo>
                  <a:lnTo>
                    <a:pt x="0" y="232"/>
                  </a:lnTo>
                  <a:lnTo>
                    <a:pt x="77" y="348"/>
                  </a:lnTo>
                  <a:lnTo>
                    <a:pt x="193" y="425"/>
                  </a:lnTo>
                  <a:lnTo>
                    <a:pt x="386" y="464"/>
                  </a:lnTo>
                  <a:lnTo>
                    <a:pt x="386" y="464"/>
                  </a:lnTo>
                  <a:lnTo>
                    <a:pt x="579" y="503"/>
                  </a:lnTo>
                  <a:lnTo>
                    <a:pt x="579" y="503"/>
                  </a:lnTo>
                  <a:lnTo>
                    <a:pt x="695" y="503"/>
                  </a:lnTo>
                  <a:lnTo>
                    <a:pt x="772" y="464"/>
                  </a:lnTo>
                  <a:lnTo>
                    <a:pt x="850" y="425"/>
                  </a:lnTo>
                  <a:lnTo>
                    <a:pt x="888" y="348"/>
                  </a:lnTo>
                  <a:lnTo>
                    <a:pt x="888" y="348"/>
                  </a:lnTo>
                  <a:lnTo>
                    <a:pt x="888" y="232"/>
                  </a:lnTo>
                  <a:lnTo>
                    <a:pt x="772" y="155"/>
                  </a:lnTo>
                  <a:lnTo>
                    <a:pt x="657" y="78"/>
                  </a:lnTo>
                  <a:lnTo>
                    <a:pt x="502" y="1"/>
                  </a:lnTo>
                  <a:lnTo>
                    <a:pt x="502" y="1"/>
                  </a:lnTo>
                  <a:lnTo>
                    <a:pt x="30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4627108" y="1561463"/>
              <a:ext cx="24529" cy="24599"/>
            </a:xfrm>
            <a:custGeom>
              <a:avLst/>
              <a:gdLst/>
              <a:ahLst/>
              <a:cxnLst/>
              <a:rect l="l" t="t" r="r" b="b"/>
              <a:pathLst>
                <a:path w="348" h="349" extrusionOk="0">
                  <a:moveTo>
                    <a:pt x="0" y="348"/>
                  </a:moveTo>
                  <a:lnTo>
                    <a:pt x="0" y="348"/>
                  </a:lnTo>
                  <a:lnTo>
                    <a:pt x="0" y="348"/>
                  </a:lnTo>
                  <a:lnTo>
                    <a:pt x="0" y="348"/>
                  </a:lnTo>
                  <a:lnTo>
                    <a:pt x="0" y="348"/>
                  </a:lnTo>
                  <a:close/>
                  <a:moveTo>
                    <a:pt x="0" y="348"/>
                  </a:moveTo>
                  <a:lnTo>
                    <a:pt x="0" y="348"/>
                  </a:lnTo>
                  <a:lnTo>
                    <a:pt x="0" y="348"/>
                  </a:lnTo>
                  <a:lnTo>
                    <a:pt x="0" y="348"/>
                  </a:lnTo>
                  <a:lnTo>
                    <a:pt x="0" y="348"/>
                  </a:lnTo>
                  <a:close/>
                  <a:moveTo>
                    <a:pt x="0" y="348"/>
                  </a:moveTo>
                  <a:lnTo>
                    <a:pt x="0" y="348"/>
                  </a:lnTo>
                  <a:lnTo>
                    <a:pt x="0" y="348"/>
                  </a:lnTo>
                  <a:lnTo>
                    <a:pt x="0" y="348"/>
                  </a:lnTo>
                  <a:lnTo>
                    <a:pt x="0" y="348"/>
                  </a:lnTo>
                  <a:close/>
                  <a:moveTo>
                    <a:pt x="0" y="348"/>
                  </a:moveTo>
                  <a:lnTo>
                    <a:pt x="0" y="348"/>
                  </a:lnTo>
                  <a:lnTo>
                    <a:pt x="0" y="348"/>
                  </a:lnTo>
                  <a:lnTo>
                    <a:pt x="0" y="348"/>
                  </a:lnTo>
                  <a:lnTo>
                    <a:pt x="0" y="348"/>
                  </a:lnTo>
                  <a:close/>
                  <a:moveTo>
                    <a:pt x="0" y="348"/>
                  </a:moveTo>
                  <a:lnTo>
                    <a:pt x="0" y="348"/>
                  </a:lnTo>
                  <a:lnTo>
                    <a:pt x="0" y="348"/>
                  </a:lnTo>
                  <a:lnTo>
                    <a:pt x="0" y="348"/>
                  </a:lnTo>
                  <a:lnTo>
                    <a:pt x="0" y="348"/>
                  </a:lnTo>
                  <a:close/>
                  <a:moveTo>
                    <a:pt x="39" y="310"/>
                  </a:moveTo>
                  <a:lnTo>
                    <a:pt x="39" y="310"/>
                  </a:lnTo>
                  <a:lnTo>
                    <a:pt x="39" y="310"/>
                  </a:lnTo>
                  <a:lnTo>
                    <a:pt x="39" y="310"/>
                  </a:lnTo>
                  <a:lnTo>
                    <a:pt x="39" y="310"/>
                  </a:lnTo>
                  <a:close/>
                  <a:moveTo>
                    <a:pt x="39" y="310"/>
                  </a:moveTo>
                  <a:lnTo>
                    <a:pt x="39" y="310"/>
                  </a:lnTo>
                  <a:lnTo>
                    <a:pt x="39" y="310"/>
                  </a:lnTo>
                  <a:lnTo>
                    <a:pt x="39" y="310"/>
                  </a:lnTo>
                  <a:lnTo>
                    <a:pt x="39" y="310"/>
                  </a:lnTo>
                  <a:close/>
                  <a:moveTo>
                    <a:pt x="39" y="310"/>
                  </a:moveTo>
                  <a:lnTo>
                    <a:pt x="39" y="310"/>
                  </a:lnTo>
                  <a:lnTo>
                    <a:pt x="39" y="310"/>
                  </a:lnTo>
                  <a:lnTo>
                    <a:pt x="39" y="310"/>
                  </a:lnTo>
                  <a:lnTo>
                    <a:pt x="39" y="310"/>
                  </a:lnTo>
                  <a:close/>
                  <a:moveTo>
                    <a:pt x="39" y="310"/>
                  </a:moveTo>
                  <a:lnTo>
                    <a:pt x="39" y="310"/>
                  </a:lnTo>
                  <a:lnTo>
                    <a:pt x="39" y="310"/>
                  </a:lnTo>
                  <a:lnTo>
                    <a:pt x="39" y="310"/>
                  </a:lnTo>
                  <a:lnTo>
                    <a:pt x="39" y="310"/>
                  </a:lnTo>
                  <a:close/>
                  <a:moveTo>
                    <a:pt x="39" y="310"/>
                  </a:moveTo>
                  <a:lnTo>
                    <a:pt x="39" y="310"/>
                  </a:lnTo>
                  <a:lnTo>
                    <a:pt x="39" y="310"/>
                  </a:lnTo>
                  <a:lnTo>
                    <a:pt x="39" y="310"/>
                  </a:lnTo>
                  <a:lnTo>
                    <a:pt x="39" y="310"/>
                  </a:lnTo>
                  <a:close/>
                  <a:moveTo>
                    <a:pt x="39" y="271"/>
                  </a:moveTo>
                  <a:lnTo>
                    <a:pt x="39" y="271"/>
                  </a:lnTo>
                  <a:lnTo>
                    <a:pt x="39" y="310"/>
                  </a:lnTo>
                  <a:lnTo>
                    <a:pt x="39" y="310"/>
                  </a:lnTo>
                  <a:lnTo>
                    <a:pt x="39" y="271"/>
                  </a:lnTo>
                  <a:close/>
                  <a:moveTo>
                    <a:pt x="77" y="271"/>
                  </a:moveTo>
                  <a:lnTo>
                    <a:pt x="77" y="271"/>
                  </a:lnTo>
                  <a:lnTo>
                    <a:pt x="39" y="271"/>
                  </a:lnTo>
                  <a:lnTo>
                    <a:pt x="39" y="271"/>
                  </a:lnTo>
                  <a:lnTo>
                    <a:pt x="77" y="271"/>
                  </a:lnTo>
                  <a:close/>
                  <a:moveTo>
                    <a:pt x="155" y="155"/>
                  </a:moveTo>
                  <a:lnTo>
                    <a:pt x="155" y="155"/>
                  </a:lnTo>
                  <a:lnTo>
                    <a:pt x="77" y="271"/>
                  </a:lnTo>
                  <a:lnTo>
                    <a:pt x="77" y="271"/>
                  </a:lnTo>
                  <a:lnTo>
                    <a:pt x="155" y="155"/>
                  </a:lnTo>
                  <a:close/>
                  <a:moveTo>
                    <a:pt x="155" y="155"/>
                  </a:moveTo>
                  <a:lnTo>
                    <a:pt x="155" y="155"/>
                  </a:lnTo>
                  <a:lnTo>
                    <a:pt x="155" y="155"/>
                  </a:lnTo>
                  <a:lnTo>
                    <a:pt x="155" y="155"/>
                  </a:lnTo>
                  <a:lnTo>
                    <a:pt x="155" y="155"/>
                  </a:lnTo>
                  <a:close/>
                  <a:moveTo>
                    <a:pt x="193" y="117"/>
                  </a:moveTo>
                  <a:lnTo>
                    <a:pt x="193" y="117"/>
                  </a:lnTo>
                  <a:lnTo>
                    <a:pt x="155" y="155"/>
                  </a:lnTo>
                  <a:lnTo>
                    <a:pt x="155" y="155"/>
                  </a:lnTo>
                  <a:lnTo>
                    <a:pt x="193" y="117"/>
                  </a:lnTo>
                  <a:close/>
                  <a:moveTo>
                    <a:pt x="193" y="117"/>
                  </a:moveTo>
                  <a:lnTo>
                    <a:pt x="193" y="117"/>
                  </a:lnTo>
                  <a:lnTo>
                    <a:pt x="193" y="117"/>
                  </a:lnTo>
                  <a:lnTo>
                    <a:pt x="193" y="117"/>
                  </a:lnTo>
                  <a:lnTo>
                    <a:pt x="193" y="117"/>
                  </a:lnTo>
                  <a:close/>
                  <a:moveTo>
                    <a:pt x="193" y="117"/>
                  </a:moveTo>
                  <a:lnTo>
                    <a:pt x="193" y="117"/>
                  </a:lnTo>
                  <a:lnTo>
                    <a:pt x="193" y="117"/>
                  </a:lnTo>
                  <a:lnTo>
                    <a:pt x="193" y="117"/>
                  </a:lnTo>
                  <a:lnTo>
                    <a:pt x="193" y="117"/>
                  </a:lnTo>
                  <a:close/>
                  <a:moveTo>
                    <a:pt x="193" y="117"/>
                  </a:moveTo>
                  <a:lnTo>
                    <a:pt x="193" y="117"/>
                  </a:lnTo>
                  <a:lnTo>
                    <a:pt x="193" y="117"/>
                  </a:lnTo>
                  <a:lnTo>
                    <a:pt x="193" y="117"/>
                  </a:lnTo>
                  <a:lnTo>
                    <a:pt x="193" y="117"/>
                  </a:lnTo>
                  <a:close/>
                  <a:moveTo>
                    <a:pt x="232" y="117"/>
                  </a:moveTo>
                  <a:lnTo>
                    <a:pt x="232" y="117"/>
                  </a:lnTo>
                  <a:lnTo>
                    <a:pt x="193" y="117"/>
                  </a:lnTo>
                  <a:lnTo>
                    <a:pt x="193" y="117"/>
                  </a:lnTo>
                  <a:lnTo>
                    <a:pt x="232" y="117"/>
                  </a:lnTo>
                  <a:close/>
                  <a:moveTo>
                    <a:pt x="232" y="78"/>
                  </a:moveTo>
                  <a:lnTo>
                    <a:pt x="232" y="78"/>
                  </a:lnTo>
                  <a:lnTo>
                    <a:pt x="232" y="117"/>
                  </a:lnTo>
                  <a:lnTo>
                    <a:pt x="232" y="117"/>
                  </a:lnTo>
                  <a:lnTo>
                    <a:pt x="232" y="78"/>
                  </a:lnTo>
                  <a:close/>
                  <a:moveTo>
                    <a:pt x="232" y="78"/>
                  </a:moveTo>
                  <a:lnTo>
                    <a:pt x="232" y="78"/>
                  </a:lnTo>
                  <a:lnTo>
                    <a:pt x="232" y="78"/>
                  </a:lnTo>
                  <a:lnTo>
                    <a:pt x="232" y="78"/>
                  </a:lnTo>
                  <a:lnTo>
                    <a:pt x="232" y="78"/>
                  </a:lnTo>
                  <a:close/>
                  <a:moveTo>
                    <a:pt x="348" y="1"/>
                  </a:moveTo>
                  <a:lnTo>
                    <a:pt x="348" y="1"/>
                  </a:lnTo>
                  <a:lnTo>
                    <a:pt x="232" y="78"/>
                  </a:lnTo>
                  <a:lnTo>
                    <a:pt x="232" y="78"/>
                  </a:lnTo>
                  <a:lnTo>
                    <a:pt x="232" y="78"/>
                  </a:lnTo>
                  <a:lnTo>
                    <a:pt x="232" y="78"/>
                  </a:lnTo>
                  <a:lnTo>
                    <a:pt x="348" y="1"/>
                  </a:lnTo>
                  <a:close/>
                </a:path>
              </a:pathLst>
            </a:custGeom>
            <a:solidFill>
              <a:srgbClr val="FBE3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p:nvPr/>
          </p:nvSpPr>
          <p:spPr>
            <a:xfrm>
              <a:off x="4627108" y="1585992"/>
              <a:ext cx="70" cy="70"/>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4627108" y="1585992"/>
              <a:ext cx="70" cy="70"/>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4627108" y="1585992"/>
              <a:ext cx="70" cy="70"/>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a:off x="4627108" y="1585992"/>
              <a:ext cx="70" cy="70"/>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4627108" y="1585992"/>
              <a:ext cx="70" cy="70"/>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4629787" y="1583243"/>
              <a:ext cx="70" cy="70"/>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4629787" y="1583243"/>
              <a:ext cx="70" cy="70"/>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4629787" y="1583243"/>
              <a:ext cx="70" cy="70"/>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4629787" y="1583243"/>
              <a:ext cx="70" cy="70"/>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4629787" y="1583243"/>
              <a:ext cx="70" cy="70"/>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9"/>
            <p:cNvSpPr/>
            <p:nvPr/>
          </p:nvSpPr>
          <p:spPr>
            <a:xfrm>
              <a:off x="4629787" y="1580565"/>
              <a:ext cx="70" cy="2749"/>
            </a:xfrm>
            <a:custGeom>
              <a:avLst/>
              <a:gdLst/>
              <a:ahLst/>
              <a:cxnLst/>
              <a:rect l="l" t="t" r="r" b="b"/>
              <a:pathLst>
                <a:path w="1" h="39" fill="none" extrusionOk="0">
                  <a:moveTo>
                    <a:pt x="1" y="0"/>
                  </a:moveTo>
                  <a:lnTo>
                    <a:pt x="1" y="0"/>
                  </a:lnTo>
                  <a:lnTo>
                    <a:pt x="1" y="39"/>
                  </a:lnTo>
                  <a:lnTo>
                    <a:pt x="1" y="39"/>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9"/>
            <p:cNvSpPr/>
            <p:nvPr/>
          </p:nvSpPr>
          <p:spPr>
            <a:xfrm>
              <a:off x="4629787" y="1580565"/>
              <a:ext cx="2819" cy="70"/>
            </a:xfrm>
            <a:custGeom>
              <a:avLst/>
              <a:gdLst/>
              <a:ahLst/>
              <a:cxnLst/>
              <a:rect l="l" t="t" r="r" b="b"/>
              <a:pathLst>
                <a:path w="40" h="1" fill="none" extrusionOk="0">
                  <a:moveTo>
                    <a:pt x="39" y="0"/>
                  </a:moveTo>
                  <a:lnTo>
                    <a:pt x="39" y="0"/>
                  </a:lnTo>
                  <a:lnTo>
                    <a:pt x="1" y="0"/>
                  </a:lnTo>
                  <a:lnTo>
                    <a:pt x="1" y="0"/>
                  </a:lnTo>
                  <a:lnTo>
                    <a:pt x="3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9"/>
            <p:cNvSpPr/>
            <p:nvPr/>
          </p:nvSpPr>
          <p:spPr>
            <a:xfrm>
              <a:off x="4632536" y="1572388"/>
              <a:ext cx="5498" cy="8247"/>
            </a:xfrm>
            <a:custGeom>
              <a:avLst/>
              <a:gdLst/>
              <a:ahLst/>
              <a:cxnLst/>
              <a:rect l="l" t="t" r="r" b="b"/>
              <a:pathLst>
                <a:path w="78" h="117" fill="none" extrusionOk="0">
                  <a:moveTo>
                    <a:pt x="78" y="0"/>
                  </a:moveTo>
                  <a:lnTo>
                    <a:pt x="78" y="0"/>
                  </a:lnTo>
                  <a:lnTo>
                    <a:pt x="0" y="116"/>
                  </a:lnTo>
                  <a:lnTo>
                    <a:pt x="0" y="116"/>
                  </a:lnTo>
                  <a:lnTo>
                    <a:pt x="7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9"/>
            <p:cNvSpPr/>
            <p:nvPr/>
          </p:nvSpPr>
          <p:spPr>
            <a:xfrm>
              <a:off x="4637963" y="1572388"/>
              <a:ext cx="70" cy="70"/>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9"/>
            <p:cNvSpPr/>
            <p:nvPr/>
          </p:nvSpPr>
          <p:spPr>
            <a:xfrm>
              <a:off x="4637963" y="1569639"/>
              <a:ext cx="2819" cy="2819"/>
            </a:xfrm>
            <a:custGeom>
              <a:avLst/>
              <a:gdLst/>
              <a:ahLst/>
              <a:cxnLst/>
              <a:rect l="l" t="t" r="r" b="b"/>
              <a:pathLst>
                <a:path w="40" h="40" fill="none" extrusionOk="0">
                  <a:moveTo>
                    <a:pt x="39" y="1"/>
                  </a:moveTo>
                  <a:lnTo>
                    <a:pt x="39" y="1"/>
                  </a:lnTo>
                  <a:lnTo>
                    <a:pt x="1" y="39"/>
                  </a:lnTo>
                  <a:lnTo>
                    <a:pt x="1" y="39"/>
                  </a:lnTo>
                  <a:lnTo>
                    <a:pt x="3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9"/>
            <p:cNvSpPr/>
            <p:nvPr/>
          </p:nvSpPr>
          <p:spPr>
            <a:xfrm>
              <a:off x="4640712" y="1569639"/>
              <a:ext cx="70" cy="70"/>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9"/>
            <p:cNvSpPr/>
            <p:nvPr/>
          </p:nvSpPr>
          <p:spPr>
            <a:xfrm>
              <a:off x="4640712" y="1569639"/>
              <a:ext cx="70" cy="70"/>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9"/>
            <p:cNvSpPr/>
            <p:nvPr/>
          </p:nvSpPr>
          <p:spPr>
            <a:xfrm>
              <a:off x="4640712" y="1569639"/>
              <a:ext cx="70" cy="70"/>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9"/>
            <p:cNvSpPr/>
            <p:nvPr/>
          </p:nvSpPr>
          <p:spPr>
            <a:xfrm>
              <a:off x="4640712" y="1569639"/>
              <a:ext cx="2749" cy="70"/>
            </a:xfrm>
            <a:custGeom>
              <a:avLst/>
              <a:gdLst/>
              <a:ahLst/>
              <a:cxnLst/>
              <a:rect l="l" t="t" r="r" b="b"/>
              <a:pathLst>
                <a:path w="39" h="1" fill="none" extrusionOk="0">
                  <a:moveTo>
                    <a:pt x="39" y="1"/>
                  </a:moveTo>
                  <a:lnTo>
                    <a:pt x="39" y="1"/>
                  </a:lnTo>
                  <a:lnTo>
                    <a:pt x="0" y="1"/>
                  </a:lnTo>
                  <a:lnTo>
                    <a:pt x="0" y="1"/>
                  </a:lnTo>
                  <a:lnTo>
                    <a:pt x="3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9"/>
            <p:cNvSpPr/>
            <p:nvPr/>
          </p:nvSpPr>
          <p:spPr>
            <a:xfrm>
              <a:off x="4643390" y="1566961"/>
              <a:ext cx="70" cy="2749"/>
            </a:xfrm>
            <a:custGeom>
              <a:avLst/>
              <a:gdLst/>
              <a:ahLst/>
              <a:cxnLst/>
              <a:rect l="l" t="t" r="r" b="b"/>
              <a:pathLst>
                <a:path w="1" h="39" fill="none" extrusionOk="0">
                  <a:moveTo>
                    <a:pt x="1" y="0"/>
                  </a:moveTo>
                  <a:lnTo>
                    <a:pt x="1" y="0"/>
                  </a:lnTo>
                  <a:lnTo>
                    <a:pt x="1" y="39"/>
                  </a:lnTo>
                  <a:lnTo>
                    <a:pt x="1" y="39"/>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9"/>
            <p:cNvSpPr/>
            <p:nvPr/>
          </p:nvSpPr>
          <p:spPr>
            <a:xfrm>
              <a:off x="4643390" y="1566961"/>
              <a:ext cx="70" cy="70"/>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9"/>
            <p:cNvSpPr/>
            <p:nvPr/>
          </p:nvSpPr>
          <p:spPr>
            <a:xfrm>
              <a:off x="4643390" y="1561463"/>
              <a:ext cx="8247" cy="5568"/>
            </a:xfrm>
            <a:custGeom>
              <a:avLst/>
              <a:gdLst/>
              <a:ahLst/>
              <a:cxnLst/>
              <a:rect l="l" t="t" r="r" b="b"/>
              <a:pathLst>
                <a:path w="117" h="79" fill="none" extrusionOk="0">
                  <a:moveTo>
                    <a:pt x="117" y="1"/>
                  </a:moveTo>
                  <a:lnTo>
                    <a:pt x="117" y="1"/>
                  </a:lnTo>
                  <a:lnTo>
                    <a:pt x="1" y="78"/>
                  </a:lnTo>
                  <a:lnTo>
                    <a:pt x="1" y="78"/>
                  </a:lnTo>
                  <a:lnTo>
                    <a:pt x="1" y="78"/>
                  </a:lnTo>
                  <a:lnTo>
                    <a:pt x="1" y="78"/>
                  </a:lnTo>
                  <a:lnTo>
                    <a:pt x="11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9"/>
            <p:cNvSpPr/>
            <p:nvPr/>
          </p:nvSpPr>
          <p:spPr>
            <a:xfrm>
              <a:off x="4605329" y="1520653"/>
              <a:ext cx="283138" cy="149781"/>
            </a:xfrm>
            <a:custGeom>
              <a:avLst/>
              <a:gdLst/>
              <a:ahLst/>
              <a:cxnLst/>
              <a:rect l="l" t="t" r="r" b="b"/>
              <a:pathLst>
                <a:path w="4017" h="2125" fill="none" extrusionOk="0">
                  <a:moveTo>
                    <a:pt x="2510" y="1"/>
                  </a:moveTo>
                  <a:lnTo>
                    <a:pt x="2510" y="1"/>
                  </a:lnTo>
                  <a:lnTo>
                    <a:pt x="1970" y="39"/>
                  </a:lnTo>
                  <a:lnTo>
                    <a:pt x="1468" y="155"/>
                  </a:lnTo>
                  <a:lnTo>
                    <a:pt x="1043" y="348"/>
                  </a:lnTo>
                  <a:lnTo>
                    <a:pt x="657" y="580"/>
                  </a:lnTo>
                  <a:lnTo>
                    <a:pt x="657" y="580"/>
                  </a:lnTo>
                  <a:lnTo>
                    <a:pt x="541" y="657"/>
                  </a:lnTo>
                  <a:lnTo>
                    <a:pt x="541" y="657"/>
                  </a:lnTo>
                  <a:lnTo>
                    <a:pt x="734" y="503"/>
                  </a:lnTo>
                  <a:lnTo>
                    <a:pt x="927" y="387"/>
                  </a:lnTo>
                  <a:lnTo>
                    <a:pt x="1390" y="194"/>
                  </a:lnTo>
                  <a:lnTo>
                    <a:pt x="1931" y="39"/>
                  </a:lnTo>
                  <a:lnTo>
                    <a:pt x="2201" y="1"/>
                  </a:lnTo>
                  <a:lnTo>
                    <a:pt x="2510" y="1"/>
                  </a:lnTo>
                  <a:lnTo>
                    <a:pt x="2510" y="1"/>
                  </a:lnTo>
                  <a:lnTo>
                    <a:pt x="2935" y="39"/>
                  </a:lnTo>
                  <a:lnTo>
                    <a:pt x="3321" y="116"/>
                  </a:lnTo>
                  <a:lnTo>
                    <a:pt x="3321" y="116"/>
                  </a:lnTo>
                  <a:lnTo>
                    <a:pt x="3089" y="310"/>
                  </a:lnTo>
                  <a:lnTo>
                    <a:pt x="2781" y="541"/>
                  </a:lnTo>
                  <a:lnTo>
                    <a:pt x="2394" y="734"/>
                  </a:lnTo>
                  <a:lnTo>
                    <a:pt x="1931" y="889"/>
                  </a:lnTo>
                  <a:lnTo>
                    <a:pt x="1931" y="889"/>
                  </a:lnTo>
                  <a:lnTo>
                    <a:pt x="1583" y="927"/>
                  </a:lnTo>
                  <a:lnTo>
                    <a:pt x="1583" y="927"/>
                  </a:lnTo>
                  <a:lnTo>
                    <a:pt x="1468" y="927"/>
                  </a:lnTo>
                  <a:lnTo>
                    <a:pt x="1390" y="889"/>
                  </a:lnTo>
                  <a:lnTo>
                    <a:pt x="1352" y="812"/>
                  </a:lnTo>
                  <a:lnTo>
                    <a:pt x="1390" y="773"/>
                  </a:lnTo>
                  <a:lnTo>
                    <a:pt x="1468" y="618"/>
                  </a:lnTo>
                  <a:lnTo>
                    <a:pt x="1506" y="580"/>
                  </a:lnTo>
                  <a:lnTo>
                    <a:pt x="1506" y="580"/>
                  </a:lnTo>
                  <a:lnTo>
                    <a:pt x="1275" y="657"/>
                  </a:lnTo>
                  <a:lnTo>
                    <a:pt x="966" y="696"/>
                  </a:lnTo>
                  <a:lnTo>
                    <a:pt x="541" y="734"/>
                  </a:lnTo>
                  <a:lnTo>
                    <a:pt x="541" y="734"/>
                  </a:lnTo>
                  <a:lnTo>
                    <a:pt x="464" y="734"/>
                  </a:lnTo>
                  <a:lnTo>
                    <a:pt x="464" y="734"/>
                  </a:lnTo>
                  <a:lnTo>
                    <a:pt x="541" y="657"/>
                  </a:lnTo>
                  <a:lnTo>
                    <a:pt x="541" y="657"/>
                  </a:lnTo>
                  <a:lnTo>
                    <a:pt x="541" y="657"/>
                  </a:lnTo>
                  <a:lnTo>
                    <a:pt x="541" y="657"/>
                  </a:lnTo>
                  <a:lnTo>
                    <a:pt x="541" y="657"/>
                  </a:lnTo>
                  <a:lnTo>
                    <a:pt x="541" y="657"/>
                  </a:lnTo>
                  <a:lnTo>
                    <a:pt x="541" y="657"/>
                  </a:lnTo>
                  <a:lnTo>
                    <a:pt x="541" y="657"/>
                  </a:lnTo>
                  <a:lnTo>
                    <a:pt x="541" y="696"/>
                  </a:lnTo>
                  <a:lnTo>
                    <a:pt x="541" y="696"/>
                  </a:lnTo>
                  <a:lnTo>
                    <a:pt x="541" y="696"/>
                  </a:lnTo>
                  <a:lnTo>
                    <a:pt x="541" y="696"/>
                  </a:lnTo>
                  <a:lnTo>
                    <a:pt x="502" y="696"/>
                  </a:lnTo>
                  <a:lnTo>
                    <a:pt x="502" y="696"/>
                  </a:lnTo>
                  <a:lnTo>
                    <a:pt x="502" y="696"/>
                  </a:lnTo>
                  <a:lnTo>
                    <a:pt x="502" y="696"/>
                  </a:lnTo>
                  <a:lnTo>
                    <a:pt x="502" y="696"/>
                  </a:lnTo>
                  <a:lnTo>
                    <a:pt x="502" y="696"/>
                  </a:lnTo>
                  <a:lnTo>
                    <a:pt x="502" y="696"/>
                  </a:lnTo>
                  <a:lnTo>
                    <a:pt x="502" y="696"/>
                  </a:lnTo>
                  <a:lnTo>
                    <a:pt x="502" y="696"/>
                  </a:lnTo>
                  <a:lnTo>
                    <a:pt x="502" y="696"/>
                  </a:lnTo>
                  <a:lnTo>
                    <a:pt x="502" y="696"/>
                  </a:lnTo>
                  <a:lnTo>
                    <a:pt x="502" y="696"/>
                  </a:lnTo>
                  <a:lnTo>
                    <a:pt x="502" y="696"/>
                  </a:lnTo>
                  <a:lnTo>
                    <a:pt x="502" y="696"/>
                  </a:lnTo>
                  <a:lnTo>
                    <a:pt x="502" y="696"/>
                  </a:lnTo>
                  <a:lnTo>
                    <a:pt x="502" y="696"/>
                  </a:lnTo>
                  <a:lnTo>
                    <a:pt x="464" y="734"/>
                  </a:lnTo>
                  <a:lnTo>
                    <a:pt x="464" y="734"/>
                  </a:lnTo>
                  <a:lnTo>
                    <a:pt x="464" y="734"/>
                  </a:lnTo>
                  <a:lnTo>
                    <a:pt x="464" y="734"/>
                  </a:lnTo>
                  <a:lnTo>
                    <a:pt x="464" y="734"/>
                  </a:lnTo>
                  <a:lnTo>
                    <a:pt x="464" y="734"/>
                  </a:lnTo>
                  <a:lnTo>
                    <a:pt x="464" y="734"/>
                  </a:lnTo>
                  <a:lnTo>
                    <a:pt x="464" y="734"/>
                  </a:lnTo>
                  <a:lnTo>
                    <a:pt x="386" y="850"/>
                  </a:lnTo>
                  <a:lnTo>
                    <a:pt x="386" y="850"/>
                  </a:lnTo>
                  <a:lnTo>
                    <a:pt x="386" y="850"/>
                  </a:lnTo>
                  <a:lnTo>
                    <a:pt x="386" y="850"/>
                  </a:lnTo>
                  <a:lnTo>
                    <a:pt x="348" y="850"/>
                  </a:lnTo>
                  <a:lnTo>
                    <a:pt x="348" y="850"/>
                  </a:lnTo>
                  <a:lnTo>
                    <a:pt x="348" y="850"/>
                  </a:lnTo>
                  <a:lnTo>
                    <a:pt x="348" y="850"/>
                  </a:lnTo>
                  <a:lnTo>
                    <a:pt x="348" y="889"/>
                  </a:lnTo>
                  <a:lnTo>
                    <a:pt x="348" y="889"/>
                  </a:lnTo>
                  <a:lnTo>
                    <a:pt x="348" y="889"/>
                  </a:lnTo>
                  <a:lnTo>
                    <a:pt x="348" y="889"/>
                  </a:lnTo>
                  <a:lnTo>
                    <a:pt x="348" y="889"/>
                  </a:lnTo>
                  <a:lnTo>
                    <a:pt x="348" y="889"/>
                  </a:lnTo>
                  <a:lnTo>
                    <a:pt x="348" y="889"/>
                  </a:lnTo>
                  <a:lnTo>
                    <a:pt x="348" y="889"/>
                  </a:lnTo>
                  <a:lnTo>
                    <a:pt x="348" y="889"/>
                  </a:lnTo>
                  <a:lnTo>
                    <a:pt x="348" y="889"/>
                  </a:lnTo>
                  <a:lnTo>
                    <a:pt x="348" y="889"/>
                  </a:lnTo>
                  <a:lnTo>
                    <a:pt x="348" y="889"/>
                  </a:lnTo>
                  <a:lnTo>
                    <a:pt x="348" y="889"/>
                  </a:lnTo>
                  <a:lnTo>
                    <a:pt x="348" y="889"/>
                  </a:lnTo>
                  <a:lnTo>
                    <a:pt x="348" y="889"/>
                  </a:lnTo>
                  <a:lnTo>
                    <a:pt x="348" y="889"/>
                  </a:lnTo>
                  <a:lnTo>
                    <a:pt x="348" y="889"/>
                  </a:lnTo>
                  <a:lnTo>
                    <a:pt x="348" y="889"/>
                  </a:lnTo>
                  <a:lnTo>
                    <a:pt x="348" y="889"/>
                  </a:lnTo>
                  <a:lnTo>
                    <a:pt x="348" y="889"/>
                  </a:lnTo>
                  <a:lnTo>
                    <a:pt x="348" y="889"/>
                  </a:lnTo>
                  <a:lnTo>
                    <a:pt x="348" y="889"/>
                  </a:lnTo>
                  <a:lnTo>
                    <a:pt x="309" y="927"/>
                  </a:lnTo>
                  <a:lnTo>
                    <a:pt x="309" y="927"/>
                  </a:lnTo>
                  <a:lnTo>
                    <a:pt x="309" y="927"/>
                  </a:lnTo>
                  <a:lnTo>
                    <a:pt x="309" y="927"/>
                  </a:lnTo>
                  <a:lnTo>
                    <a:pt x="309" y="927"/>
                  </a:lnTo>
                  <a:lnTo>
                    <a:pt x="309" y="927"/>
                  </a:lnTo>
                  <a:lnTo>
                    <a:pt x="309" y="927"/>
                  </a:lnTo>
                  <a:lnTo>
                    <a:pt x="309" y="927"/>
                  </a:lnTo>
                  <a:lnTo>
                    <a:pt x="309" y="927"/>
                  </a:lnTo>
                  <a:lnTo>
                    <a:pt x="309" y="927"/>
                  </a:lnTo>
                  <a:lnTo>
                    <a:pt x="309" y="927"/>
                  </a:lnTo>
                  <a:lnTo>
                    <a:pt x="309" y="927"/>
                  </a:lnTo>
                  <a:lnTo>
                    <a:pt x="309" y="927"/>
                  </a:lnTo>
                  <a:lnTo>
                    <a:pt x="309" y="927"/>
                  </a:lnTo>
                  <a:lnTo>
                    <a:pt x="309" y="927"/>
                  </a:lnTo>
                  <a:lnTo>
                    <a:pt x="309" y="927"/>
                  </a:lnTo>
                  <a:lnTo>
                    <a:pt x="309" y="927"/>
                  </a:lnTo>
                  <a:lnTo>
                    <a:pt x="309" y="927"/>
                  </a:lnTo>
                  <a:lnTo>
                    <a:pt x="309" y="927"/>
                  </a:lnTo>
                  <a:lnTo>
                    <a:pt x="309" y="927"/>
                  </a:lnTo>
                  <a:lnTo>
                    <a:pt x="116" y="1275"/>
                  </a:lnTo>
                  <a:lnTo>
                    <a:pt x="0" y="1661"/>
                  </a:lnTo>
                  <a:lnTo>
                    <a:pt x="425" y="1661"/>
                  </a:lnTo>
                  <a:lnTo>
                    <a:pt x="425" y="1661"/>
                  </a:lnTo>
                  <a:lnTo>
                    <a:pt x="386" y="1700"/>
                  </a:lnTo>
                  <a:lnTo>
                    <a:pt x="348" y="1854"/>
                  </a:lnTo>
                  <a:lnTo>
                    <a:pt x="348" y="1893"/>
                  </a:lnTo>
                  <a:lnTo>
                    <a:pt x="348" y="1970"/>
                  </a:lnTo>
                  <a:lnTo>
                    <a:pt x="386" y="2009"/>
                  </a:lnTo>
                  <a:lnTo>
                    <a:pt x="464" y="2047"/>
                  </a:lnTo>
                  <a:lnTo>
                    <a:pt x="464" y="2047"/>
                  </a:lnTo>
                  <a:lnTo>
                    <a:pt x="580" y="2009"/>
                  </a:lnTo>
                  <a:lnTo>
                    <a:pt x="580" y="2009"/>
                  </a:lnTo>
                  <a:lnTo>
                    <a:pt x="1004" y="1893"/>
                  </a:lnTo>
                  <a:lnTo>
                    <a:pt x="1429" y="1661"/>
                  </a:lnTo>
                  <a:lnTo>
                    <a:pt x="1931" y="1391"/>
                  </a:lnTo>
                  <a:lnTo>
                    <a:pt x="1931" y="1391"/>
                  </a:lnTo>
                  <a:lnTo>
                    <a:pt x="1854" y="1507"/>
                  </a:lnTo>
                  <a:lnTo>
                    <a:pt x="1661" y="1777"/>
                  </a:lnTo>
                  <a:lnTo>
                    <a:pt x="1622" y="1893"/>
                  </a:lnTo>
                  <a:lnTo>
                    <a:pt x="1583" y="2009"/>
                  </a:lnTo>
                  <a:lnTo>
                    <a:pt x="1583" y="2086"/>
                  </a:lnTo>
                  <a:lnTo>
                    <a:pt x="1661" y="2124"/>
                  </a:lnTo>
                  <a:lnTo>
                    <a:pt x="1661" y="2124"/>
                  </a:lnTo>
                  <a:lnTo>
                    <a:pt x="1854" y="2086"/>
                  </a:lnTo>
                  <a:lnTo>
                    <a:pt x="1854" y="2086"/>
                  </a:lnTo>
                  <a:lnTo>
                    <a:pt x="2124" y="1970"/>
                  </a:lnTo>
                  <a:lnTo>
                    <a:pt x="2394" y="1777"/>
                  </a:lnTo>
                  <a:lnTo>
                    <a:pt x="3051" y="1314"/>
                  </a:lnTo>
                  <a:lnTo>
                    <a:pt x="3630" y="850"/>
                  </a:lnTo>
                  <a:lnTo>
                    <a:pt x="4016" y="503"/>
                  </a:lnTo>
                  <a:lnTo>
                    <a:pt x="4016" y="503"/>
                  </a:lnTo>
                  <a:lnTo>
                    <a:pt x="3669" y="271"/>
                  </a:lnTo>
                  <a:lnTo>
                    <a:pt x="3321" y="116"/>
                  </a:lnTo>
                  <a:lnTo>
                    <a:pt x="2896" y="39"/>
                  </a:lnTo>
                  <a:lnTo>
                    <a:pt x="25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9"/>
            <p:cNvSpPr/>
            <p:nvPr/>
          </p:nvSpPr>
          <p:spPr>
            <a:xfrm>
              <a:off x="4681523" y="2239174"/>
              <a:ext cx="318522" cy="402892"/>
            </a:xfrm>
            <a:custGeom>
              <a:avLst/>
              <a:gdLst/>
              <a:ahLst/>
              <a:cxnLst/>
              <a:rect l="l" t="t" r="r" b="b"/>
              <a:pathLst>
                <a:path w="4519" h="5716" extrusionOk="0">
                  <a:moveTo>
                    <a:pt x="927" y="1"/>
                  </a:moveTo>
                  <a:lnTo>
                    <a:pt x="0" y="4828"/>
                  </a:lnTo>
                  <a:lnTo>
                    <a:pt x="3823" y="5716"/>
                  </a:lnTo>
                  <a:lnTo>
                    <a:pt x="3939" y="5677"/>
                  </a:lnTo>
                  <a:lnTo>
                    <a:pt x="4132" y="5561"/>
                  </a:lnTo>
                  <a:lnTo>
                    <a:pt x="4287" y="5446"/>
                  </a:lnTo>
                  <a:lnTo>
                    <a:pt x="4364" y="5330"/>
                  </a:lnTo>
                  <a:lnTo>
                    <a:pt x="4480" y="5137"/>
                  </a:lnTo>
                  <a:lnTo>
                    <a:pt x="4518" y="4944"/>
                  </a:lnTo>
                  <a:lnTo>
                    <a:pt x="4480" y="4789"/>
                  </a:lnTo>
                  <a:lnTo>
                    <a:pt x="4403" y="4596"/>
                  </a:lnTo>
                  <a:lnTo>
                    <a:pt x="4094" y="3978"/>
                  </a:lnTo>
                  <a:lnTo>
                    <a:pt x="3669" y="3206"/>
                  </a:lnTo>
                  <a:lnTo>
                    <a:pt x="3206" y="2395"/>
                  </a:lnTo>
                  <a:lnTo>
                    <a:pt x="2279" y="928"/>
                  </a:lnTo>
                  <a:lnTo>
                    <a:pt x="1854" y="271"/>
                  </a:lnTo>
                  <a:lnTo>
                    <a:pt x="927"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4681523" y="2239174"/>
              <a:ext cx="318522" cy="402892"/>
            </a:xfrm>
            <a:custGeom>
              <a:avLst/>
              <a:gdLst/>
              <a:ahLst/>
              <a:cxnLst/>
              <a:rect l="l" t="t" r="r" b="b"/>
              <a:pathLst>
                <a:path w="4519" h="5716" fill="none" extrusionOk="0">
                  <a:moveTo>
                    <a:pt x="927" y="1"/>
                  </a:moveTo>
                  <a:lnTo>
                    <a:pt x="0" y="4828"/>
                  </a:lnTo>
                  <a:lnTo>
                    <a:pt x="3823" y="5716"/>
                  </a:lnTo>
                  <a:lnTo>
                    <a:pt x="3823" y="5716"/>
                  </a:lnTo>
                  <a:lnTo>
                    <a:pt x="3939" y="5677"/>
                  </a:lnTo>
                  <a:lnTo>
                    <a:pt x="4132" y="5561"/>
                  </a:lnTo>
                  <a:lnTo>
                    <a:pt x="4287" y="5446"/>
                  </a:lnTo>
                  <a:lnTo>
                    <a:pt x="4364" y="5330"/>
                  </a:lnTo>
                  <a:lnTo>
                    <a:pt x="4480" y="5137"/>
                  </a:lnTo>
                  <a:lnTo>
                    <a:pt x="4518" y="4944"/>
                  </a:lnTo>
                  <a:lnTo>
                    <a:pt x="4518" y="4944"/>
                  </a:lnTo>
                  <a:lnTo>
                    <a:pt x="4480" y="4789"/>
                  </a:lnTo>
                  <a:lnTo>
                    <a:pt x="4403" y="4596"/>
                  </a:lnTo>
                  <a:lnTo>
                    <a:pt x="4094" y="3978"/>
                  </a:lnTo>
                  <a:lnTo>
                    <a:pt x="3669" y="3206"/>
                  </a:lnTo>
                  <a:lnTo>
                    <a:pt x="3206" y="2395"/>
                  </a:lnTo>
                  <a:lnTo>
                    <a:pt x="2279" y="928"/>
                  </a:lnTo>
                  <a:lnTo>
                    <a:pt x="1854" y="271"/>
                  </a:lnTo>
                  <a:lnTo>
                    <a:pt x="92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a:off x="4643390" y="1566961"/>
              <a:ext cx="70" cy="70"/>
            </a:xfrm>
            <a:custGeom>
              <a:avLst/>
              <a:gdLst/>
              <a:ahLst/>
              <a:cxnLst/>
              <a:rect l="l" t="t" r="r" b="b"/>
              <a:pathLst>
                <a:path w="1" h="1" extrusionOk="0">
                  <a:moveTo>
                    <a:pt x="1" y="0"/>
                  </a:moveTo>
                  <a:lnTo>
                    <a:pt x="1" y="0"/>
                  </a:lnTo>
                  <a:lnTo>
                    <a:pt x="1" y="0"/>
                  </a:lnTo>
                  <a:lnTo>
                    <a:pt x="1" y="0"/>
                  </a:lnTo>
                  <a:lnTo>
                    <a:pt x="1" y="0"/>
                  </a:lnTo>
                  <a:lnTo>
                    <a:pt x="1" y="0"/>
                  </a:lnTo>
                  <a:lnTo>
                    <a:pt x="1" y="0"/>
                  </a:lnTo>
                  <a:lnTo>
                    <a:pt x="1" y="0"/>
                  </a:lnTo>
                  <a:close/>
                </a:path>
              </a:pathLst>
            </a:custGeom>
            <a:solidFill>
              <a:srgbClr val="FBE3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9"/>
            <p:cNvSpPr/>
            <p:nvPr/>
          </p:nvSpPr>
          <p:spPr>
            <a:xfrm>
              <a:off x="4643390" y="1566961"/>
              <a:ext cx="70" cy="70"/>
            </a:xfrm>
            <a:custGeom>
              <a:avLst/>
              <a:gdLst/>
              <a:ahLst/>
              <a:cxnLst/>
              <a:rect l="l" t="t" r="r" b="b"/>
              <a:pathLst>
                <a:path w="1" h="1" fill="none" extrusionOk="0">
                  <a:moveTo>
                    <a:pt x="1" y="0"/>
                  </a:moveTo>
                  <a:lnTo>
                    <a:pt x="1" y="0"/>
                  </a:lnTo>
                  <a:lnTo>
                    <a:pt x="1" y="0"/>
                  </a:lnTo>
                  <a:lnTo>
                    <a:pt x="1" y="0"/>
                  </a:ln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9"/>
            <p:cNvSpPr/>
            <p:nvPr/>
          </p:nvSpPr>
          <p:spPr>
            <a:xfrm>
              <a:off x="4643390" y="1566961"/>
              <a:ext cx="70" cy="70"/>
            </a:xfrm>
            <a:custGeom>
              <a:avLst/>
              <a:gdLst/>
              <a:ahLst/>
              <a:cxnLst/>
              <a:rect l="l" t="t" r="r" b="b"/>
              <a:pathLst>
                <a:path w="1" h="1" extrusionOk="0">
                  <a:moveTo>
                    <a:pt x="1" y="0"/>
                  </a:moveTo>
                  <a:lnTo>
                    <a:pt x="1" y="0"/>
                  </a:lnTo>
                  <a:lnTo>
                    <a:pt x="1" y="0"/>
                  </a:lnTo>
                  <a:lnTo>
                    <a:pt x="1" y="0"/>
                  </a:lnTo>
                  <a:lnTo>
                    <a:pt x="1" y="0"/>
                  </a:lnTo>
                  <a:lnTo>
                    <a:pt x="1" y="0"/>
                  </a:lnTo>
                  <a:lnTo>
                    <a:pt x="1" y="0"/>
                  </a:lnTo>
                  <a:lnTo>
                    <a:pt x="1" y="0"/>
                  </a:lnTo>
                  <a:lnTo>
                    <a:pt x="1" y="0"/>
                  </a:lnTo>
                  <a:close/>
                </a:path>
              </a:pathLst>
            </a:custGeom>
            <a:solidFill>
              <a:srgbClr val="FEF5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9"/>
            <p:cNvSpPr/>
            <p:nvPr/>
          </p:nvSpPr>
          <p:spPr>
            <a:xfrm>
              <a:off x="4643390" y="1566961"/>
              <a:ext cx="70" cy="70"/>
            </a:xfrm>
            <a:custGeom>
              <a:avLst/>
              <a:gdLst/>
              <a:ahLst/>
              <a:cxnLst/>
              <a:rect l="l" t="t" r="r" b="b"/>
              <a:pathLst>
                <a:path w="1" h="1" fill="none" extrusionOk="0">
                  <a:moveTo>
                    <a:pt x="1" y="0"/>
                  </a:moveTo>
                  <a:lnTo>
                    <a:pt x="1" y="0"/>
                  </a:lnTo>
                  <a:lnTo>
                    <a:pt x="1" y="0"/>
                  </a:lnTo>
                  <a:lnTo>
                    <a:pt x="1" y="0"/>
                  </a:lnTo>
                  <a:lnTo>
                    <a:pt x="1" y="0"/>
                  </a:ln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4637963" y="1520653"/>
              <a:ext cx="201517" cy="65410"/>
            </a:xfrm>
            <a:custGeom>
              <a:avLst/>
              <a:gdLst/>
              <a:ahLst/>
              <a:cxnLst/>
              <a:rect l="l" t="t" r="r" b="b"/>
              <a:pathLst>
                <a:path w="2859" h="928" extrusionOk="0">
                  <a:moveTo>
                    <a:pt x="1738" y="1"/>
                  </a:moveTo>
                  <a:lnTo>
                    <a:pt x="1468" y="39"/>
                  </a:lnTo>
                  <a:lnTo>
                    <a:pt x="927" y="194"/>
                  </a:lnTo>
                  <a:lnTo>
                    <a:pt x="464" y="387"/>
                  </a:lnTo>
                  <a:lnTo>
                    <a:pt x="271" y="503"/>
                  </a:lnTo>
                  <a:lnTo>
                    <a:pt x="78" y="657"/>
                  </a:lnTo>
                  <a:lnTo>
                    <a:pt x="1" y="734"/>
                  </a:lnTo>
                  <a:lnTo>
                    <a:pt x="78" y="734"/>
                  </a:lnTo>
                  <a:lnTo>
                    <a:pt x="503" y="696"/>
                  </a:lnTo>
                  <a:lnTo>
                    <a:pt x="812" y="657"/>
                  </a:lnTo>
                  <a:lnTo>
                    <a:pt x="1043" y="580"/>
                  </a:lnTo>
                  <a:lnTo>
                    <a:pt x="1005" y="618"/>
                  </a:lnTo>
                  <a:lnTo>
                    <a:pt x="927" y="773"/>
                  </a:lnTo>
                  <a:lnTo>
                    <a:pt x="889" y="812"/>
                  </a:lnTo>
                  <a:lnTo>
                    <a:pt x="927" y="889"/>
                  </a:lnTo>
                  <a:lnTo>
                    <a:pt x="1005" y="927"/>
                  </a:lnTo>
                  <a:lnTo>
                    <a:pt x="1120" y="927"/>
                  </a:lnTo>
                  <a:lnTo>
                    <a:pt x="1468" y="889"/>
                  </a:lnTo>
                  <a:lnTo>
                    <a:pt x="1931" y="734"/>
                  </a:lnTo>
                  <a:lnTo>
                    <a:pt x="2318" y="541"/>
                  </a:lnTo>
                  <a:lnTo>
                    <a:pt x="2626" y="310"/>
                  </a:lnTo>
                  <a:lnTo>
                    <a:pt x="2858" y="116"/>
                  </a:lnTo>
                  <a:lnTo>
                    <a:pt x="2472" y="39"/>
                  </a:lnTo>
                  <a:lnTo>
                    <a:pt x="2047"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4637963" y="1520653"/>
              <a:ext cx="201517" cy="65410"/>
            </a:xfrm>
            <a:custGeom>
              <a:avLst/>
              <a:gdLst/>
              <a:ahLst/>
              <a:cxnLst/>
              <a:rect l="l" t="t" r="r" b="b"/>
              <a:pathLst>
                <a:path w="2859" h="928" fill="none" extrusionOk="0">
                  <a:moveTo>
                    <a:pt x="2047" y="1"/>
                  </a:moveTo>
                  <a:lnTo>
                    <a:pt x="2047" y="1"/>
                  </a:lnTo>
                  <a:lnTo>
                    <a:pt x="1738" y="1"/>
                  </a:lnTo>
                  <a:lnTo>
                    <a:pt x="1468" y="39"/>
                  </a:lnTo>
                  <a:lnTo>
                    <a:pt x="927" y="194"/>
                  </a:lnTo>
                  <a:lnTo>
                    <a:pt x="464" y="387"/>
                  </a:lnTo>
                  <a:lnTo>
                    <a:pt x="271" y="503"/>
                  </a:lnTo>
                  <a:lnTo>
                    <a:pt x="78" y="657"/>
                  </a:lnTo>
                  <a:lnTo>
                    <a:pt x="78" y="657"/>
                  </a:lnTo>
                  <a:lnTo>
                    <a:pt x="78" y="657"/>
                  </a:lnTo>
                  <a:lnTo>
                    <a:pt x="78" y="657"/>
                  </a:lnTo>
                  <a:lnTo>
                    <a:pt x="78" y="657"/>
                  </a:lnTo>
                  <a:lnTo>
                    <a:pt x="78" y="657"/>
                  </a:lnTo>
                  <a:lnTo>
                    <a:pt x="1" y="734"/>
                  </a:lnTo>
                  <a:lnTo>
                    <a:pt x="1" y="734"/>
                  </a:lnTo>
                  <a:lnTo>
                    <a:pt x="78" y="734"/>
                  </a:lnTo>
                  <a:lnTo>
                    <a:pt x="78" y="734"/>
                  </a:lnTo>
                  <a:lnTo>
                    <a:pt x="503" y="696"/>
                  </a:lnTo>
                  <a:lnTo>
                    <a:pt x="812" y="657"/>
                  </a:lnTo>
                  <a:lnTo>
                    <a:pt x="1043" y="580"/>
                  </a:lnTo>
                  <a:lnTo>
                    <a:pt x="1043" y="580"/>
                  </a:lnTo>
                  <a:lnTo>
                    <a:pt x="1005" y="618"/>
                  </a:lnTo>
                  <a:lnTo>
                    <a:pt x="927" y="773"/>
                  </a:lnTo>
                  <a:lnTo>
                    <a:pt x="889" y="812"/>
                  </a:lnTo>
                  <a:lnTo>
                    <a:pt x="927" y="889"/>
                  </a:lnTo>
                  <a:lnTo>
                    <a:pt x="1005" y="927"/>
                  </a:lnTo>
                  <a:lnTo>
                    <a:pt x="1120" y="927"/>
                  </a:lnTo>
                  <a:lnTo>
                    <a:pt x="1120" y="927"/>
                  </a:lnTo>
                  <a:lnTo>
                    <a:pt x="1468" y="889"/>
                  </a:lnTo>
                  <a:lnTo>
                    <a:pt x="1468" y="889"/>
                  </a:lnTo>
                  <a:lnTo>
                    <a:pt x="1931" y="734"/>
                  </a:lnTo>
                  <a:lnTo>
                    <a:pt x="2318" y="541"/>
                  </a:lnTo>
                  <a:lnTo>
                    <a:pt x="2626" y="310"/>
                  </a:lnTo>
                  <a:lnTo>
                    <a:pt x="2858" y="116"/>
                  </a:lnTo>
                  <a:lnTo>
                    <a:pt x="2858" y="116"/>
                  </a:lnTo>
                  <a:lnTo>
                    <a:pt x="2472" y="39"/>
                  </a:lnTo>
                  <a:lnTo>
                    <a:pt x="204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4523637" y="1961605"/>
              <a:ext cx="103542" cy="334804"/>
            </a:xfrm>
            <a:custGeom>
              <a:avLst/>
              <a:gdLst/>
              <a:ahLst/>
              <a:cxnLst/>
              <a:rect l="l" t="t" r="r" b="b"/>
              <a:pathLst>
                <a:path w="1469" h="4750" extrusionOk="0">
                  <a:moveTo>
                    <a:pt x="39" y="0"/>
                  </a:moveTo>
                  <a:lnTo>
                    <a:pt x="1" y="77"/>
                  </a:lnTo>
                  <a:lnTo>
                    <a:pt x="233" y="155"/>
                  </a:lnTo>
                  <a:lnTo>
                    <a:pt x="387" y="271"/>
                  </a:lnTo>
                  <a:lnTo>
                    <a:pt x="580" y="386"/>
                  </a:lnTo>
                  <a:lnTo>
                    <a:pt x="735" y="579"/>
                  </a:lnTo>
                  <a:lnTo>
                    <a:pt x="850" y="773"/>
                  </a:lnTo>
                  <a:lnTo>
                    <a:pt x="966" y="966"/>
                  </a:lnTo>
                  <a:lnTo>
                    <a:pt x="1121" y="1468"/>
                  </a:lnTo>
                  <a:lnTo>
                    <a:pt x="1275" y="2008"/>
                  </a:lnTo>
                  <a:lnTo>
                    <a:pt x="1352" y="2549"/>
                  </a:lnTo>
                  <a:lnTo>
                    <a:pt x="1391" y="3089"/>
                  </a:lnTo>
                  <a:lnTo>
                    <a:pt x="1391" y="3591"/>
                  </a:lnTo>
                  <a:lnTo>
                    <a:pt x="1352" y="4441"/>
                  </a:lnTo>
                  <a:lnTo>
                    <a:pt x="1352" y="4750"/>
                  </a:lnTo>
                  <a:lnTo>
                    <a:pt x="1391" y="4750"/>
                  </a:lnTo>
                  <a:lnTo>
                    <a:pt x="1430" y="4441"/>
                  </a:lnTo>
                  <a:lnTo>
                    <a:pt x="1468" y="3591"/>
                  </a:lnTo>
                  <a:lnTo>
                    <a:pt x="1430" y="3089"/>
                  </a:lnTo>
                  <a:lnTo>
                    <a:pt x="1391" y="2549"/>
                  </a:lnTo>
                  <a:lnTo>
                    <a:pt x="1314" y="1970"/>
                  </a:lnTo>
                  <a:lnTo>
                    <a:pt x="1198" y="1429"/>
                  </a:lnTo>
                  <a:lnTo>
                    <a:pt x="1005" y="966"/>
                  </a:lnTo>
                  <a:lnTo>
                    <a:pt x="889" y="734"/>
                  </a:lnTo>
                  <a:lnTo>
                    <a:pt x="773" y="541"/>
                  </a:lnTo>
                  <a:lnTo>
                    <a:pt x="619" y="348"/>
                  </a:lnTo>
                  <a:lnTo>
                    <a:pt x="426" y="193"/>
                  </a:lnTo>
                  <a:lnTo>
                    <a:pt x="233" y="77"/>
                  </a:lnTo>
                  <a:lnTo>
                    <a:pt x="3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4670668" y="1790116"/>
              <a:ext cx="19101" cy="19101"/>
            </a:xfrm>
            <a:custGeom>
              <a:avLst/>
              <a:gdLst/>
              <a:ahLst/>
              <a:cxnLst/>
              <a:rect l="l" t="t" r="r" b="b"/>
              <a:pathLst>
                <a:path w="271" h="271" extrusionOk="0">
                  <a:moveTo>
                    <a:pt x="154" y="1"/>
                  </a:moveTo>
                  <a:lnTo>
                    <a:pt x="39" y="39"/>
                  </a:lnTo>
                  <a:lnTo>
                    <a:pt x="0" y="116"/>
                  </a:lnTo>
                  <a:lnTo>
                    <a:pt x="39" y="232"/>
                  </a:lnTo>
                  <a:lnTo>
                    <a:pt x="154" y="271"/>
                  </a:lnTo>
                  <a:lnTo>
                    <a:pt x="232" y="232"/>
                  </a:lnTo>
                  <a:lnTo>
                    <a:pt x="270" y="116"/>
                  </a:lnTo>
                  <a:lnTo>
                    <a:pt x="232" y="39"/>
                  </a:lnTo>
                  <a:lnTo>
                    <a:pt x="1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4896572" y="1705745"/>
              <a:ext cx="10925" cy="13674"/>
            </a:xfrm>
            <a:custGeom>
              <a:avLst/>
              <a:gdLst/>
              <a:ahLst/>
              <a:cxnLst/>
              <a:rect l="l" t="t" r="r" b="b"/>
              <a:pathLst>
                <a:path w="155" h="194" extrusionOk="0">
                  <a:moveTo>
                    <a:pt x="155" y="0"/>
                  </a:moveTo>
                  <a:lnTo>
                    <a:pt x="77" y="39"/>
                  </a:lnTo>
                  <a:lnTo>
                    <a:pt x="39" y="78"/>
                  </a:lnTo>
                  <a:lnTo>
                    <a:pt x="0" y="194"/>
                  </a:lnTo>
                  <a:lnTo>
                    <a:pt x="155" y="194"/>
                  </a:lnTo>
                  <a:lnTo>
                    <a:pt x="1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4869294" y="1977887"/>
              <a:ext cx="122573" cy="261358"/>
            </a:xfrm>
            <a:custGeom>
              <a:avLst/>
              <a:gdLst/>
              <a:ahLst/>
              <a:cxnLst/>
              <a:rect l="l" t="t" r="r" b="b"/>
              <a:pathLst>
                <a:path w="1739" h="3708" extrusionOk="0">
                  <a:moveTo>
                    <a:pt x="40" y="1"/>
                  </a:moveTo>
                  <a:lnTo>
                    <a:pt x="1" y="40"/>
                  </a:lnTo>
                  <a:lnTo>
                    <a:pt x="194" y="426"/>
                  </a:lnTo>
                  <a:lnTo>
                    <a:pt x="928" y="1932"/>
                  </a:lnTo>
                  <a:lnTo>
                    <a:pt x="1314" y="2820"/>
                  </a:lnTo>
                  <a:lnTo>
                    <a:pt x="1661" y="3708"/>
                  </a:lnTo>
                  <a:lnTo>
                    <a:pt x="1739" y="3708"/>
                  </a:lnTo>
                  <a:lnTo>
                    <a:pt x="1507" y="3129"/>
                  </a:lnTo>
                  <a:lnTo>
                    <a:pt x="1237" y="2511"/>
                  </a:lnTo>
                  <a:lnTo>
                    <a:pt x="696" y="1314"/>
                  </a:lnTo>
                  <a:lnTo>
                    <a:pt x="4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4828483" y="2124918"/>
              <a:ext cx="340302" cy="190591"/>
            </a:xfrm>
            <a:custGeom>
              <a:avLst/>
              <a:gdLst/>
              <a:ahLst/>
              <a:cxnLst/>
              <a:rect l="l" t="t" r="r" b="b"/>
              <a:pathLst>
                <a:path w="4828" h="2704" extrusionOk="0">
                  <a:moveTo>
                    <a:pt x="4403" y="0"/>
                  </a:moveTo>
                  <a:lnTo>
                    <a:pt x="3476" y="1892"/>
                  </a:lnTo>
                  <a:lnTo>
                    <a:pt x="3399" y="1931"/>
                  </a:lnTo>
                  <a:lnTo>
                    <a:pt x="3129" y="1931"/>
                  </a:lnTo>
                  <a:lnTo>
                    <a:pt x="2588" y="1738"/>
                  </a:lnTo>
                  <a:lnTo>
                    <a:pt x="1545" y="1352"/>
                  </a:lnTo>
                  <a:lnTo>
                    <a:pt x="155" y="811"/>
                  </a:lnTo>
                  <a:lnTo>
                    <a:pt x="1" y="1197"/>
                  </a:lnTo>
                  <a:lnTo>
                    <a:pt x="39" y="1738"/>
                  </a:lnTo>
                  <a:lnTo>
                    <a:pt x="3051" y="2703"/>
                  </a:lnTo>
                  <a:lnTo>
                    <a:pt x="3978" y="2549"/>
                  </a:lnTo>
                  <a:lnTo>
                    <a:pt x="4828" y="155"/>
                  </a:lnTo>
                  <a:lnTo>
                    <a:pt x="44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4978193" y="2282733"/>
              <a:ext cx="108970" cy="326698"/>
            </a:xfrm>
            <a:custGeom>
              <a:avLst/>
              <a:gdLst/>
              <a:ahLst/>
              <a:cxnLst/>
              <a:rect l="l" t="t" r="r" b="b"/>
              <a:pathLst>
                <a:path w="1546" h="4635" extrusionOk="0">
                  <a:moveTo>
                    <a:pt x="1005" y="1"/>
                  </a:moveTo>
                  <a:lnTo>
                    <a:pt x="850" y="580"/>
                  </a:lnTo>
                  <a:lnTo>
                    <a:pt x="464" y="1893"/>
                  </a:lnTo>
                  <a:lnTo>
                    <a:pt x="271" y="2665"/>
                  </a:lnTo>
                  <a:lnTo>
                    <a:pt x="116" y="3438"/>
                  </a:lnTo>
                  <a:lnTo>
                    <a:pt x="39" y="4094"/>
                  </a:lnTo>
                  <a:lnTo>
                    <a:pt x="1" y="4403"/>
                  </a:lnTo>
                  <a:lnTo>
                    <a:pt x="39" y="4635"/>
                  </a:lnTo>
                  <a:lnTo>
                    <a:pt x="232" y="4635"/>
                  </a:lnTo>
                  <a:lnTo>
                    <a:pt x="387" y="4557"/>
                  </a:lnTo>
                  <a:lnTo>
                    <a:pt x="503" y="4480"/>
                  </a:lnTo>
                  <a:lnTo>
                    <a:pt x="1545" y="1"/>
                  </a:lnTo>
                  <a:lnTo>
                    <a:pt x="1352" y="39"/>
                  </a:lnTo>
                  <a:lnTo>
                    <a:pt x="1159" y="39"/>
                  </a:lnTo>
                  <a:lnTo>
                    <a:pt x="10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4722333" y="2201112"/>
              <a:ext cx="326698" cy="408320"/>
            </a:xfrm>
            <a:custGeom>
              <a:avLst/>
              <a:gdLst/>
              <a:ahLst/>
              <a:cxnLst/>
              <a:rect l="l" t="t" r="r" b="b"/>
              <a:pathLst>
                <a:path w="4635" h="5793" extrusionOk="0">
                  <a:moveTo>
                    <a:pt x="1159" y="0"/>
                  </a:moveTo>
                  <a:lnTo>
                    <a:pt x="1" y="4673"/>
                  </a:lnTo>
                  <a:lnTo>
                    <a:pt x="3669" y="5793"/>
                  </a:lnTo>
                  <a:lnTo>
                    <a:pt x="4635" y="1159"/>
                  </a:lnTo>
                  <a:lnTo>
                    <a:pt x="11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9"/>
            <p:cNvSpPr/>
            <p:nvPr/>
          </p:nvSpPr>
          <p:spPr>
            <a:xfrm>
              <a:off x="5013576" y="2124918"/>
              <a:ext cx="163384" cy="473659"/>
            </a:xfrm>
            <a:custGeom>
              <a:avLst/>
              <a:gdLst/>
              <a:ahLst/>
              <a:cxnLst/>
              <a:rect l="l" t="t" r="r" b="b"/>
              <a:pathLst>
                <a:path w="2318" h="6720" extrusionOk="0">
                  <a:moveTo>
                    <a:pt x="2317" y="0"/>
                  </a:moveTo>
                  <a:lnTo>
                    <a:pt x="1043" y="2240"/>
                  </a:lnTo>
                  <a:lnTo>
                    <a:pt x="1" y="6719"/>
                  </a:lnTo>
                  <a:lnTo>
                    <a:pt x="1004" y="5754"/>
                  </a:lnTo>
                  <a:lnTo>
                    <a:pt x="23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9"/>
            <p:cNvSpPr/>
            <p:nvPr/>
          </p:nvSpPr>
          <p:spPr>
            <a:xfrm>
              <a:off x="4950986" y="2372601"/>
              <a:ext cx="182415" cy="204195"/>
            </a:xfrm>
            <a:custGeom>
              <a:avLst/>
              <a:gdLst/>
              <a:ahLst/>
              <a:cxnLst/>
              <a:rect l="l" t="t" r="r" b="b"/>
              <a:pathLst>
                <a:path w="2588" h="2897" extrusionOk="0">
                  <a:moveTo>
                    <a:pt x="889" y="0"/>
                  </a:moveTo>
                  <a:lnTo>
                    <a:pt x="618" y="77"/>
                  </a:lnTo>
                  <a:lnTo>
                    <a:pt x="425" y="155"/>
                  </a:lnTo>
                  <a:lnTo>
                    <a:pt x="309" y="270"/>
                  </a:lnTo>
                  <a:lnTo>
                    <a:pt x="271" y="309"/>
                  </a:lnTo>
                  <a:lnTo>
                    <a:pt x="271" y="386"/>
                  </a:lnTo>
                  <a:lnTo>
                    <a:pt x="309" y="463"/>
                  </a:lnTo>
                  <a:lnTo>
                    <a:pt x="387" y="502"/>
                  </a:lnTo>
                  <a:lnTo>
                    <a:pt x="464" y="541"/>
                  </a:lnTo>
                  <a:lnTo>
                    <a:pt x="618" y="579"/>
                  </a:lnTo>
                  <a:lnTo>
                    <a:pt x="927" y="657"/>
                  </a:lnTo>
                  <a:lnTo>
                    <a:pt x="1197" y="734"/>
                  </a:lnTo>
                  <a:lnTo>
                    <a:pt x="1429" y="850"/>
                  </a:lnTo>
                  <a:lnTo>
                    <a:pt x="1429" y="850"/>
                  </a:lnTo>
                  <a:lnTo>
                    <a:pt x="1004" y="811"/>
                  </a:lnTo>
                  <a:lnTo>
                    <a:pt x="618" y="811"/>
                  </a:lnTo>
                  <a:lnTo>
                    <a:pt x="271" y="850"/>
                  </a:lnTo>
                  <a:lnTo>
                    <a:pt x="155" y="888"/>
                  </a:lnTo>
                  <a:lnTo>
                    <a:pt x="39" y="965"/>
                  </a:lnTo>
                  <a:lnTo>
                    <a:pt x="0" y="1081"/>
                  </a:lnTo>
                  <a:lnTo>
                    <a:pt x="0" y="1159"/>
                  </a:lnTo>
                  <a:lnTo>
                    <a:pt x="0" y="1236"/>
                  </a:lnTo>
                  <a:lnTo>
                    <a:pt x="78" y="1313"/>
                  </a:lnTo>
                  <a:lnTo>
                    <a:pt x="116" y="1390"/>
                  </a:lnTo>
                  <a:lnTo>
                    <a:pt x="232" y="1390"/>
                  </a:lnTo>
                  <a:lnTo>
                    <a:pt x="271" y="1583"/>
                  </a:lnTo>
                  <a:lnTo>
                    <a:pt x="387" y="1738"/>
                  </a:lnTo>
                  <a:lnTo>
                    <a:pt x="541" y="1892"/>
                  </a:lnTo>
                  <a:lnTo>
                    <a:pt x="541" y="1931"/>
                  </a:lnTo>
                  <a:lnTo>
                    <a:pt x="541" y="2047"/>
                  </a:lnTo>
                  <a:lnTo>
                    <a:pt x="580" y="2124"/>
                  </a:lnTo>
                  <a:lnTo>
                    <a:pt x="657" y="2240"/>
                  </a:lnTo>
                  <a:lnTo>
                    <a:pt x="773" y="2317"/>
                  </a:lnTo>
                  <a:lnTo>
                    <a:pt x="927" y="2433"/>
                  </a:lnTo>
                  <a:lnTo>
                    <a:pt x="1313" y="2626"/>
                  </a:lnTo>
                  <a:lnTo>
                    <a:pt x="1738" y="2819"/>
                  </a:lnTo>
                  <a:lnTo>
                    <a:pt x="1892" y="2858"/>
                  </a:lnTo>
                  <a:lnTo>
                    <a:pt x="2047" y="2896"/>
                  </a:lnTo>
                  <a:lnTo>
                    <a:pt x="2201" y="2858"/>
                  </a:lnTo>
                  <a:lnTo>
                    <a:pt x="2279" y="2819"/>
                  </a:lnTo>
                  <a:lnTo>
                    <a:pt x="2356" y="2664"/>
                  </a:lnTo>
                  <a:lnTo>
                    <a:pt x="2472" y="2278"/>
                  </a:lnTo>
                  <a:lnTo>
                    <a:pt x="2549" y="2008"/>
                  </a:lnTo>
                  <a:lnTo>
                    <a:pt x="2588" y="1738"/>
                  </a:lnTo>
                  <a:lnTo>
                    <a:pt x="2588" y="1467"/>
                  </a:lnTo>
                  <a:lnTo>
                    <a:pt x="2549" y="1197"/>
                  </a:lnTo>
                  <a:lnTo>
                    <a:pt x="2472" y="965"/>
                  </a:lnTo>
                  <a:lnTo>
                    <a:pt x="2356" y="772"/>
                  </a:lnTo>
                  <a:lnTo>
                    <a:pt x="2201" y="579"/>
                  </a:lnTo>
                  <a:lnTo>
                    <a:pt x="2047" y="425"/>
                  </a:lnTo>
                  <a:lnTo>
                    <a:pt x="1738" y="155"/>
                  </a:lnTo>
                  <a:lnTo>
                    <a:pt x="1468" y="39"/>
                  </a:lnTo>
                  <a:lnTo>
                    <a:pt x="1313" y="0"/>
                  </a:lnTo>
                  <a:close/>
                </a:path>
              </a:pathLst>
            </a:custGeom>
            <a:solidFill>
              <a:srgbClr val="DB74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4967338" y="2467826"/>
              <a:ext cx="76265" cy="16423"/>
            </a:xfrm>
            <a:custGeom>
              <a:avLst/>
              <a:gdLst/>
              <a:ahLst/>
              <a:cxnLst/>
              <a:rect l="l" t="t" r="r" b="b"/>
              <a:pathLst>
                <a:path w="1082" h="233" extrusionOk="0">
                  <a:moveTo>
                    <a:pt x="0" y="1"/>
                  </a:moveTo>
                  <a:lnTo>
                    <a:pt x="0" y="78"/>
                  </a:lnTo>
                  <a:lnTo>
                    <a:pt x="386" y="116"/>
                  </a:lnTo>
                  <a:lnTo>
                    <a:pt x="734" y="155"/>
                  </a:lnTo>
                  <a:lnTo>
                    <a:pt x="1043" y="232"/>
                  </a:lnTo>
                  <a:lnTo>
                    <a:pt x="1081" y="155"/>
                  </a:lnTo>
                  <a:lnTo>
                    <a:pt x="734" y="78"/>
                  </a:lnTo>
                  <a:lnTo>
                    <a:pt x="386" y="39"/>
                  </a:lnTo>
                  <a:lnTo>
                    <a:pt x="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4989048" y="2503209"/>
              <a:ext cx="54555" cy="21850"/>
            </a:xfrm>
            <a:custGeom>
              <a:avLst/>
              <a:gdLst/>
              <a:ahLst/>
              <a:cxnLst/>
              <a:rect l="l" t="t" r="r" b="b"/>
              <a:pathLst>
                <a:path w="774" h="310" extrusionOk="0">
                  <a:moveTo>
                    <a:pt x="1" y="1"/>
                  </a:moveTo>
                  <a:lnTo>
                    <a:pt x="1" y="78"/>
                  </a:lnTo>
                  <a:lnTo>
                    <a:pt x="735" y="310"/>
                  </a:lnTo>
                  <a:lnTo>
                    <a:pt x="773" y="232"/>
                  </a:lnTo>
                  <a:lnTo>
                    <a:pt x="271" y="78"/>
                  </a:lnTo>
                  <a:lnTo>
                    <a:pt x="1"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4719655" y="2195685"/>
              <a:ext cx="329376" cy="334804"/>
            </a:xfrm>
            <a:custGeom>
              <a:avLst/>
              <a:gdLst/>
              <a:ahLst/>
              <a:cxnLst/>
              <a:rect l="l" t="t" r="r" b="b"/>
              <a:pathLst>
                <a:path w="4673" h="4750" extrusionOk="0">
                  <a:moveTo>
                    <a:pt x="1159" y="0"/>
                  </a:moveTo>
                  <a:lnTo>
                    <a:pt x="0" y="4750"/>
                  </a:lnTo>
                  <a:lnTo>
                    <a:pt x="77" y="4750"/>
                  </a:lnTo>
                  <a:lnTo>
                    <a:pt x="1236" y="116"/>
                  </a:lnTo>
                  <a:lnTo>
                    <a:pt x="4673" y="1274"/>
                  </a:lnTo>
                  <a:lnTo>
                    <a:pt x="4673" y="1197"/>
                  </a:lnTo>
                  <a:lnTo>
                    <a:pt x="11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5084343" y="2122169"/>
              <a:ext cx="95366" cy="163384"/>
            </a:xfrm>
            <a:custGeom>
              <a:avLst/>
              <a:gdLst/>
              <a:ahLst/>
              <a:cxnLst/>
              <a:rect l="l" t="t" r="r" b="b"/>
              <a:pathLst>
                <a:path w="1353" h="2318" extrusionOk="0">
                  <a:moveTo>
                    <a:pt x="1275" y="1"/>
                  </a:moveTo>
                  <a:lnTo>
                    <a:pt x="0" y="2279"/>
                  </a:lnTo>
                  <a:lnTo>
                    <a:pt x="78" y="2317"/>
                  </a:lnTo>
                  <a:lnTo>
                    <a:pt x="1352" y="39"/>
                  </a:lnTo>
                  <a:lnTo>
                    <a:pt x="12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9"/>
            <p:cNvSpPr/>
            <p:nvPr/>
          </p:nvSpPr>
          <p:spPr>
            <a:xfrm>
              <a:off x="4812201" y="2266451"/>
              <a:ext cx="187843" cy="87119"/>
            </a:xfrm>
            <a:custGeom>
              <a:avLst/>
              <a:gdLst/>
              <a:ahLst/>
              <a:cxnLst/>
              <a:rect l="l" t="t" r="r" b="b"/>
              <a:pathLst>
                <a:path w="2665" h="1236" extrusionOk="0">
                  <a:moveTo>
                    <a:pt x="116" y="0"/>
                  </a:moveTo>
                  <a:lnTo>
                    <a:pt x="0" y="502"/>
                  </a:lnTo>
                  <a:lnTo>
                    <a:pt x="2549" y="1236"/>
                  </a:lnTo>
                  <a:lnTo>
                    <a:pt x="2664" y="695"/>
                  </a:lnTo>
                  <a:lnTo>
                    <a:pt x="116"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9"/>
            <p:cNvSpPr/>
            <p:nvPr/>
          </p:nvSpPr>
          <p:spPr>
            <a:xfrm>
              <a:off x="5081594" y="2130345"/>
              <a:ext cx="73586" cy="141604"/>
            </a:xfrm>
            <a:custGeom>
              <a:avLst/>
              <a:gdLst/>
              <a:ahLst/>
              <a:cxnLst/>
              <a:rect l="l" t="t" r="r" b="b"/>
              <a:pathLst>
                <a:path w="1044" h="2009" extrusionOk="0">
                  <a:moveTo>
                    <a:pt x="1005" y="0"/>
                  </a:moveTo>
                  <a:lnTo>
                    <a:pt x="1" y="2008"/>
                  </a:lnTo>
                  <a:lnTo>
                    <a:pt x="39" y="2008"/>
                  </a:lnTo>
                  <a:lnTo>
                    <a:pt x="1043"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4833911" y="2195685"/>
              <a:ext cx="223296" cy="78943"/>
            </a:xfrm>
            <a:custGeom>
              <a:avLst/>
              <a:gdLst/>
              <a:ahLst/>
              <a:cxnLst/>
              <a:rect l="l" t="t" r="r" b="b"/>
              <a:pathLst>
                <a:path w="3168" h="1120" extrusionOk="0">
                  <a:moveTo>
                    <a:pt x="1" y="0"/>
                  </a:moveTo>
                  <a:lnTo>
                    <a:pt x="1" y="39"/>
                  </a:lnTo>
                  <a:lnTo>
                    <a:pt x="3167" y="1120"/>
                  </a:lnTo>
                  <a:lnTo>
                    <a:pt x="3167" y="1081"/>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5487164" y="2598505"/>
              <a:ext cx="35454" cy="57234"/>
            </a:xfrm>
            <a:custGeom>
              <a:avLst/>
              <a:gdLst/>
              <a:ahLst/>
              <a:cxnLst/>
              <a:rect l="l" t="t" r="r" b="b"/>
              <a:pathLst>
                <a:path w="503" h="812" extrusionOk="0">
                  <a:moveTo>
                    <a:pt x="78" y="0"/>
                  </a:moveTo>
                  <a:lnTo>
                    <a:pt x="0" y="39"/>
                  </a:lnTo>
                  <a:lnTo>
                    <a:pt x="425" y="811"/>
                  </a:lnTo>
                  <a:lnTo>
                    <a:pt x="502" y="772"/>
                  </a:lnTo>
                  <a:lnTo>
                    <a:pt x="78"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39"/>
          <p:cNvSpPr/>
          <p:nvPr/>
        </p:nvSpPr>
        <p:spPr>
          <a:xfrm>
            <a:off x="6602893" y="1898084"/>
            <a:ext cx="125240" cy="174774"/>
          </a:xfrm>
          <a:custGeom>
            <a:avLst/>
            <a:gdLst/>
            <a:ahLst/>
            <a:cxnLst/>
            <a:rect l="l" t="t" r="r" b="b"/>
            <a:pathLst>
              <a:path w="2048" h="2858" extrusionOk="0">
                <a:moveTo>
                  <a:pt x="1352" y="0"/>
                </a:moveTo>
                <a:lnTo>
                  <a:pt x="1043" y="77"/>
                </a:lnTo>
                <a:lnTo>
                  <a:pt x="811" y="193"/>
                </a:lnTo>
                <a:lnTo>
                  <a:pt x="580" y="348"/>
                </a:lnTo>
                <a:lnTo>
                  <a:pt x="387" y="541"/>
                </a:lnTo>
                <a:lnTo>
                  <a:pt x="232" y="734"/>
                </a:lnTo>
                <a:lnTo>
                  <a:pt x="116" y="1004"/>
                </a:lnTo>
                <a:lnTo>
                  <a:pt x="39" y="1274"/>
                </a:lnTo>
                <a:lnTo>
                  <a:pt x="0" y="1545"/>
                </a:lnTo>
                <a:lnTo>
                  <a:pt x="0" y="1738"/>
                </a:lnTo>
                <a:lnTo>
                  <a:pt x="39" y="1931"/>
                </a:lnTo>
                <a:lnTo>
                  <a:pt x="194" y="2278"/>
                </a:lnTo>
                <a:lnTo>
                  <a:pt x="387" y="2587"/>
                </a:lnTo>
                <a:lnTo>
                  <a:pt x="657" y="2858"/>
                </a:lnTo>
                <a:lnTo>
                  <a:pt x="1236" y="2510"/>
                </a:lnTo>
                <a:lnTo>
                  <a:pt x="1661" y="2201"/>
                </a:lnTo>
                <a:lnTo>
                  <a:pt x="1854" y="2047"/>
                </a:lnTo>
                <a:lnTo>
                  <a:pt x="1970" y="1892"/>
                </a:lnTo>
                <a:lnTo>
                  <a:pt x="2008" y="1738"/>
                </a:lnTo>
                <a:lnTo>
                  <a:pt x="2047" y="1583"/>
                </a:lnTo>
                <a:lnTo>
                  <a:pt x="1970" y="1236"/>
                </a:lnTo>
                <a:lnTo>
                  <a:pt x="1815" y="850"/>
                </a:lnTo>
                <a:lnTo>
                  <a:pt x="1584" y="425"/>
                </a:lnTo>
                <a:lnTo>
                  <a:pt x="1352" y="0"/>
                </a:lnTo>
                <a:close/>
              </a:path>
            </a:pathLst>
          </a:custGeom>
          <a:solidFill>
            <a:srgbClr val="144356">
              <a:alpha val="37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5408038" y="3300728"/>
            <a:ext cx="68552" cy="96866"/>
          </a:xfrm>
          <a:custGeom>
            <a:avLst/>
            <a:gdLst/>
            <a:ahLst/>
            <a:cxnLst/>
            <a:rect l="l" t="t" r="r" b="b"/>
            <a:pathLst>
              <a:path w="1121" h="1584" extrusionOk="0">
                <a:moveTo>
                  <a:pt x="1120" y="0"/>
                </a:moveTo>
                <a:lnTo>
                  <a:pt x="773" y="270"/>
                </a:lnTo>
                <a:lnTo>
                  <a:pt x="580" y="425"/>
                </a:lnTo>
                <a:lnTo>
                  <a:pt x="425" y="579"/>
                </a:lnTo>
                <a:lnTo>
                  <a:pt x="232" y="811"/>
                </a:lnTo>
                <a:lnTo>
                  <a:pt x="116" y="1043"/>
                </a:lnTo>
                <a:lnTo>
                  <a:pt x="39" y="1313"/>
                </a:lnTo>
                <a:lnTo>
                  <a:pt x="0" y="1583"/>
                </a:lnTo>
                <a:lnTo>
                  <a:pt x="1043" y="1583"/>
                </a:lnTo>
                <a:lnTo>
                  <a:pt x="112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4" name="Google Shape;584;p39"/>
          <p:cNvGrpSpPr/>
          <p:nvPr/>
        </p:nvGrpSpPr>
        <p:grpSpPr>
          <a:xfrm>
            <a:off x="5183670" y="1064521"/>
            <a:ext cx="1544464" cy="2333073"/>
            <a:chOff x="5183670" y="1064521"/>
            <a:chExt cx="1544464" cy="2333073"/>
          </a:xfrm>
        </p:grpSpPr>
        <p:sp>
          <p:nvSpPr>
            <p:cNvPr id="585" name="Google Shape;585;p39"/>
            <p:cNvSpPr/>
            <p:nvPr/>
          </p:nvSpPr>
          <p:spPr>
            <a:xfrm>
              <a:off x="5849307" y="1518422"/>
              <a:ext cx="465248" cy="821030"/>
            </a:xfrm>
            <a:custGeom>
              <a:avLst/>
              <a:gdLst/>
              <a:ahLst/>
              <a:cxnLst/>
              <a:rect l="l" t="t" r="r" b="b"/>
              <a:pathLst>
                <a:path w="7608" h="13323" extrusionOk="0">
                  <a:moveTo>
                    <a:pt x="7299" y="1"/>
                  </a:moveTo>
                  <a:lnTo>
                    <a:pt x="5754" y="194"/>
                  </a:lnTo>
                  <a:lnTo>
                    <a:pt x="4789" y="310"/>
                  </a:lnTo>
                  <a:lnTo>
                    <a:pt x="3476" y="503"/>
                  </a:lnTo>
                  <a:lnTo>
                    <a:pt x="1507" y="850"/>
                  </a:lnTo>
                  <a:lnTo>
                    <a:pt x="1391" y="1236"/>
                  </a:lnTo>
                  <a:lnTo>
                    <a:pt x="1275" y="1777"/>
                  </a:lnTo>
                  <a:lnTo>
                    <a:pt x="1120" y="2511"/>
                  </a:lnTo>
                  <a:lnTo>
                    <a:pt x="1005" y="3360"/>
                  </a:lnTo>
                  <a:lnTo>
                    <a:pt x="734" y="5368"/>
                  </a:lnTo>
                  <a:lnTo>
                    <a:pt x="503" y="7531"/>
                  </a:lnTo>
                  <a:lnTo>
                    <a:pt x="155" y="11469"/>
                  </a:lnTo>
                  <a:lnTo>
                    <a:pt x="1" y="13207"/>
                  </a:lnTo>
                  <a:lnTo>
                    <a:pt x="7608" y="13323"/>
                  </a:lnTo>
                  <a:lnTo>
                    <a:pt x="7608" y="13323"/>
                  </a:lnTo>
                  <a:lnTo>
                    <a:pt x="7569" y="10504"/>
                  </a:lnTo>
                  <a:lnTo>
                    <a:pt x="7453" y="5986"/>
                  </a:lnTo>
                  <a:lnTo>
                    <a:pt x="72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5851957" y="1513227"/>
              <a:ext cx="465248" cy="821030"/>
            </a:xfrm>
            <a:custGeom>
              <a:avLst/>
              <a:gdLst/>
              <a:ahLst/>
              <a:cxnLst/>
              <a:rect l="l" t="t" r="r" b="b"/>
              <a:pathLst>
                <a:path w="7608" h="13323" extrusionOk="0">
                  <a:moveTo>
                    <a:pt x="7299" y="1"/>
                  </a:moveTo>
                  <a:lnTo>
                    <a:pt x="5754" y="194"/>
                  </a:lnTo>
                  <a:lnTo>
                    <a:pt x="4789" y="310"/>
                  </a:lnTo>
                  <a:lnTo>
                    <a:pt x="3476" y="503"/>
                  </a:lnTo>
                  <a:lnTo>
                    <a:pt x="1507" y="850"/>
                  </a:lnTo>
                  <a:lnTo>
                    <a:pt x="1391" y="1236"/>
                  </a:lnTo>
                  <a:lnTo>
                    <a:pt x="1275" y="1777"/>
                  </a:lnTo>
                  <a:lnTo>
                    <a:pt x="1120" y="2511"/>
                  </a:lnTo>
                  <a:lnTo>
                    <a:pt x="1005" y="3360"/>
                  </a:lnTo>
                  <a:lnTo>
                    <a:pt x="734" y="5368"/>
                  </a:lnTo>
                  <a:lnTo>
                    <a:pt x="503" y="7531"/>
                  </a:lnTo>
                  <a:lnTo>
                    <a:pt x="155" y="11469"/>
                  </a:lnTo>
                  <a:lnTo>
                    <a:pt x="1" y="13207"/>
                  </a:lnTo>
                  <a:lnTo>
                    <a:pt x="7608" y="13323"/>
                  </a:lnTo>
                  <a:lnTo>
                    <a:pt x="7608" y="13323"/>
                  </a:lnTo>
                  <a:lnTo>
                    <a:pt x="7569" y="10504"/>
                  </a:lnTo>
                  <a:lnTo>
                    <a:pt x="7453" y="5986"/>
                  </a:lnTo>
                  <a:lnTo>
                    <a:pt x="72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5578041" y="2981942"/>
              <a:ext cx="167741" cy="141751"/>
            </a:xfrm>
            <a:custGeom>
              <a:avLst/>
              <a:gdLst/>
              <a:ahLst/>
              <a:cxnLst/>
              <a:rect l="l" t="t" r="r" b="b"/>
              <a:pathLst>
                <a:path w="2743" h="2318" extrusionOk="0">
                  <a:moveTo>
                    <a:pt x="2240" y="0"/>
                  </a:moveTo>
                  <a:lnTo>
                    <a:pt x="1" y="1120"/>
                  </a:lnTo>
                  <a:lnTo>
                    <a:pt x="503" y="2317"/>
                  </a:lnTo>
                  <a:lnTo>
                    <a:pt x="2742" y="1004"/>
                  </a:lnTo>
                  <a:lnTo>
                    <a:pt x="22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5346641" y="2268788"/>
              <a:ext cx="654148" cy="807641"/>
            </a:xfrm>
            <a:custGeom>
              <a:avLst/>
              <a:gdLst/>
              <a:ahLst/>
              <a:cxnLst/>
              <a:rect l="l" t="t" r="r" b="b"/>
              <a:pathLst>
                <a:path w="10697" h="13207" extrusionOk="0">
                  <a:moveTo>
                    <a:pt x="1545" y="1"/>
                  </a:moveTo>
                  <a:lnTo>
                    <a:pt x="1313" y="39"/>
                  </a:lnTo>
                  <a:lnTo>
                    <a:pt x="1120" y="116"/>
                  </a:lnTo>
                  <a:lnTo>
                    <a:pt x="927" y="194"/>
                  </a:lnTo>
                  <a:lnTo>
                    <a:pt x="734" y="309"/>
                  </a:lnTo>
                  <a:lnTo>
                    <a:pt x="580" y="464"/>
                  </a:lnTo>
                  <a:lnTo>
                    <a:pt x="464" y="618"/>
                  </a:lnTo>
                  <a:lnTo>
                    <a:pt x="348" y="811"/>
                  </a:lnTo>
                  <a:lnTo>
                    <a:pt x="232" y="1043"/>
                  </a:lnTo>
                  <a:lnTo>
                    <a:pt x="116" y="1545"/>
                  </a:lnTo>
                  <a:lnTo>
                    <a:pt x="39" y="2086"/>
                  </a:lnTo>
                  <a:lnTo>
                    <a:pt x="0" y="2742"/>
                  </a:lnTo>
                  <a:lnTo>
                    <a:pt x="39" y="3437"/>
                  </a:lnTo>
                  <a:lnTo>
                    <a:pt x="78" y="4171"/>
                  </a:lnTo>
                  <a:lnTo>
                    <a:pt x="193" y="4905"/>
                  </a:lnTo>
                  <a:lnTo>
                    <a:pt x="348" y="5677"/>
                  </a:lnTo>
                  <a:lnTo>
                    <a:pt x="502" y="6449"/>
                  </a:lnTo>
                  <a:lnTo>
                    <a:pt x="927" y="7955"/>
                  </a:lnTo>
                  <a:lnTo>
                    <a:pt x="1352" y="9307"/>
                  </a:lnTo>
                  <a:lnTo>
                    <a:pt x="2819" y="13207"/>
                  </a:lnTo>
                  <a:lnTo>
                    <a:pt x="3398" y="13014"/>
                  </a:lnTo>
                  <a:lnTo>
                    <a:pt x="4634" y="12550"/>
                  </a:lnTo>
                  <a:lnTo>
                    <a:pt x="5368" y="12241"/>
                  </a:lnTo>
                  <a:lnTo>
                    <a:pt x="5986" y="11932"/>
                  </a:lnTo>
                  <a:lnTo>
                    <a:pt x="6526" y="11662"/>
                  </a:lnTo>
                  <a:lnTo>
                    <a:pt x="6719" y="11546"/>
                  </a:lnTo>
                  <a:lnTo>
                    <a:pt x="6835" y="11392"/>
                  </a:lnTo>
                  <a:lnTo>
                    <a:pt x="6295" y="9886"/>
                  </a:lnTo>
                  <a:lnTo>
                    <a:pt x="5870" y="8496"/>
                  </a:lnTo>
                  <a:lnTo>
                    <a:pt x="5522" y="7299"/>
                  </a:lnTo>
                  <a:lnTo>
                    <a:pt x="5252" y="6295"/>
                  </a:lnTo>
                  <a:lnTo>
                    <a:pt x="4982" y="4943"/>
                  </a:lnTo>
                  <a:lnTo>
                    <a:pt x="4904" y="4441"/>
                  </a:lnTo>
                  <a:lnTo>
                    <a:pt x="10697" y="2047"/>
                  </a:lnTo>
                  <a:lnTo>
                    <a:pt x="10079" y="580"/>
                  </a:lnTo>
                  <a:lnTo>
                    <a:pt x="9113" y="464"/>
                  </a:lnTo>
                  <a:lnTo>
                    <a:pt x="6797" y="271"/>
                  </a:lnTo>
                  <a:lnTo>
                    <a:pt x="5406" y="155"/>
                  </a:lnTo>
                  <a:lnTo>
                    <a:pt x="4016" y="78"/>
                  </a:lnTo>
                  <a:lnTo>
                    <a:pt x="27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5346641" y="2268788"/>
              <a:ext cx="654148" cy="807641"/>
            </a:xfrm>
            <a:custGeom>
              <a:avLst/>
              <a:gdLst/>
              <a:ahLst/>
              <a:cxnLst/>
              <a:rect l="l" t="t" r="r" b="b"/>
              <a:pathLst>
                <a:path w="10697" h="13207" fill="none" extrusionOk="0">
                  <a:moveTo>
                    <a:pt x="10079" y="580"/>
                  </a:moveTo>
                  <a:lnTo>
                    <a:pt x="10079" y="580"/>
                  </a:lnTo>
                  <a:lnTo>
                    <a:pt x="9113" y="464"/>
                  </a:lnTo>
                  <a:lnTo>
                    <a:pt x="6797" y="271"/>
                  </a:lnTo>
                  <a:lnTo>
                    <a:pt x="5406" y="155"/>
                  </a:lnTo>
                  <a:lnTo>
                    <a:pt x="4016" y="78"/>
                  </a:lnTo>
                  <a:lnTo>
                    <a:pt x="2703" y="1"/>
                  </a:lnTo>
                  <a:lnTo>
                    <a:pt x="1545" y="1"/>
                  </a:lnTo>
                  <a:lnTo>
                    <a:pt x="1545" y="1"/>
                  </a:lnTo>
                  <a:lnTo>
                    <a:pt x="1313" y="39"/>
                  </a:lnTo>
                  <a:lnTo>
                    <a:pt x="1120" y="116"/>
                  </a:lnTo>
                  <a:lnTo>
                    <a:pt x="927" y="194"/>
                  </a:lnTo>
                  <a:lnTo>
                    <a:pt x="734" y="309"/>
                  </a:lnTo>
                  <a:lnTo>
                    <a:pt x="580" y="464"/>
                  </a:lnTo>
                  <a:lnTo>
                    <a:pt x="464" y="618"/>
                  </a:lnTo>
                  <a:lnTo>
                    <a:pt x="348" y="811"/>
                  </a:lnTo>
                  <a:lnTo>
                    <a:pt x="232" y="1043"/>
                  </a:lnTo>
                  <a:lnTo>
                    <a:pt x="116" y="1545"/>
                  </a:lnTo>
                  <a:lnTo>
                    <a:pt x="39" y="2086"/>
                  </a:lnTo>
                  <a:lnTo>
                    <a:pt x="0" y="2742"/>
                  </a:lnTo>
                  <a:lnTo>
                    <a:pt x="39" y="3437"/>
                  </a:lnTo>
                  <a:lnTo>
                    <a:pt x="78" y="4171"/>
                  </a:lnTo>
                  <a:lnTo>
                    <a:pt x="193" y="4905"/>
                  </a:lnTo>
                  <a:lnTo>
                    <a:pt x="348" y="5677"/>
                  </a:lnTo>
                  <a:lnTo>
                    <a:pt x="502" y="6449"/>
                  </a:lnTo>
                  <a:lnTo>
                    <a:pt x="927" y="7955"/>
                  </a:lnTo>
                  <a:lnTo>
                    <a:pt x="1352" y="9307"/>
                  </a:lnTo>
                  <a:lnTo>
                    <a:pt x="1352" y="9307"/>
                  </a:lnTo>
                  <a:lnTo>
                    <a:pt x="2819" y="13207"/>
                  </a:lnTo>
                  <a:lnTo>
                    <a:pt x="2819" y="13207"/>
                  </a:lnTo>
                  <a:lnTo>
                    <a:pt x="3398" y="13014"/>
                  </a:lnTo>
                  <a:lnTo>
                    <a:pt x="4634" y="12550"/>
                  </a:lnTo>
                  <a:lnTo>
                    <a:pt x="5368" y="12241"/>
                  </a:lnTo>
                  <a:lnTo>
                    <a:pt x="5986" y="11932"/>
                  </a:lnTo>
                  <a:lnTo>
                    <a:pt x="6526" y="11662"/>
                  </a:lnTo>
                  <a:lnTo>
                    <a:pt x="6719" y="11546"/>
                  </a:lnTo>
                  <a:lnTo>
                    <a:pt x="6835" y="11392"/>
                  </a:lnTo>
                  <a:lnTo>
                    <a:pt x="6835" y="11392"/>
                  </a:lnTo>
                  <a:lnTo>
                    <a:pt x="6295" y="9886"/>
                  </a:lnTo>
                  <a:lnTo>
                    <a:pt x="5870" y="8496"/>
                  </a:lnTo>
                  <a:lnTo>
                    <a:pt x="5522" y="7299"/>
                  </a:lnTo>
                  <a:lnTo>
                    <a:pt x="5252" y="6295"/>
                  </a:lnTo>
                  <a:lnTo>
                    <a:pt x="4982" y="4943"/>
                  </a:lnTo>
                  <a:lnTo>
                    <a:pt x="4904" y="4441"/>
                  </a:lnTo>
                  <a:lnTo>
                    <a:pt x="10697" y="2047"/>
                  </a:lnTo>
                  <a:lnTo>
                    <a:pt x="10079" y="58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9"/>
            <p:cNvSpPr/>
            <p:nvPr/>
          </p:nvSpPr>
          <p:spPr>
            <a:xfrm>
              <a:off x="5344484" y="2268788"/>
              <a:ext cx="654148" cy="807641"/>
            </a:xfrm>
            <a:custGeom>
              <a:avLst/>
              <a:gdLst/>
              <a:ahLst/>
              <a:cxnLst/>
              <a:rect l="l" t="t" r="r" b="b"/>
              <a:pathLst>
                <a:path w="10697" h="13207" extrusionOk="0">
                  <a:moveTo>
                    <a:pt x="1545" y="1"/>
                  </a:moveTo>
                  <a:lnTo>
                    <a:pt x="1313" y="39"/>
                  </a:lnTo>
                  <a:lnTo>
                    <a:pt x="1120" y="116"/>
                  </a:lnTo>
                  <a:lnTo>
                    <a:pt x="927" y="194"/>
                  </a:lnTo>
                  <a:lnTo>
                    <a:pt x="734" y="309"/>
                  </a:lnTo>
                  <a:lnTo>
                    <a:pt x="580" y="464"/>
                  </a:lnTo>
                  <a:lnTo>
                    <a:pt x="464" y="618"/>
                  </a:lnTo>
                  <a:lnTo>
                    <a:pt x="348" y="811"/>
                  </a:lnTo>
                  <a:lnTo>
                    <a:pt x="232" y="1043"/>
                  </a:lnTo>
                  <a:lnTo>
                    <a:pt x="116" y="1545"/>
                  </a:lnTo>
                  <a:lnTo>
                    <a:pt x="39" y="2086"/>
                  </a:lnTo>
                  <a:lnTo>
                    <a:pt x="0" y="2742"/>
                  </a:lnTo>
                  <a:lnTo>
                    <a:pt x="39" y="3437"/>
                  </a:lnTo>
                  <a:lnTo>
                    <a:pt x="78" y="4171"/>
                  </a:lnTo>
                  <a:lnTo>
                    <a:pt x="193" y="4905"/>
                  </a:lnTo>
                  <a:lnTo>
                    <a:pt x="348" y="5677"/>
                  </a:lnTo>
                  <a:lnTo>
                    <a:pt x="502" y="6449"/>
                  </a:lnTo>
                  <a:lnTo>
                    <a:pt x="927" y="7955"/>
                  </a:lnTo>
                  <a:lnTo>
                    <a:pt x="1352" y="9307"/>
                  </a:lnTo>
                  <a:lnTo>
                    <a:pt x="2819" y="13207"/>
                  </a:lnTo>
                  <a:lnTo>
                    <a:pt x="3398" y="13014"/>
                  </a:lnTo>
                  <a:lnTo>
                    <a:pt x="4634" y="12550"/>
                  </a:lnTo>
                  <a:lnTo>
                    <a:pt x="5368" y="12241"/>
                  </a:lnTo>
                  <a:lnTo>
                    <a:pt x="5986" y="11932"/>
                  </a:lnTo>
                  <a:lnTo>
                    <a:pt x="6526" y="11662"/>
                  </a:lnTo>
                  <a:lnTo>
                    <a:pt x="6719" y="11546"/>
                  </a:lnTo>
                  <a:lnTo>
                    <a:pt x="6835" y="11392"/>
                  </a:lnTo>
                  <a:lnTo>
                    <a:pt x="6295" y="9886"/>
                  </a:lnTo>
                  <a:lnTo>
                    <a:pt x="5870" y="8496"/>
                  </a:lnTo>
                  <a:lnTo>
                    <a:pt x="5522" y="7299"/>
                  </a:lnTo>
                  <a:lnTo>
                    <a:pt x="5252" y="6295"/>
                  </a:lnTo>
                  <a:lnTo>
                    <a:pt x="4982" y="4943"/>
                  </a:lnTo>
                  <a:lnTo>
                    <a:pt x="4904" y="4441"/>
                  </a:lnTo>
                  <a:lnTo>
                    <a:pt x="10697" y="2047"/>
                  </a:lnTo>
                  <a:lnTo>
                    <a:pt x="10079" y="580"/>
                  </a:lnTo>
                  <a:lnTo>
                    <a:pt x="9113" y="464"/>
                  </a:lnTo>
                  <a:lnTo>
                    <a:pt x="6797" y="271"/>
                  </a:lnTo>
                  <a:lnTo>
                    <a:pt x="5406" y="155"/>
                  </a:lnTo>
                  <a:lnTo>
                    <a:pt x="4016" y="78"/>
                  </a:lnTo>
                  <a:lnTo>
                    <a:pt x="270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9"/>
            <p:cNvSpPr/>
            <p:nvPr/>
          </p:nvSpPr>
          <p:spPr>
            <a:xfrm>
              <a:off x="5781128" y="2318382"/>
              <a:ext cx="73261" cy="44947"/>
            </a:xfrm>
            <a:custGeom>
              <a:avLst/>
              <a:gdLst/>
              <a:ahLst/>
              <a:cxnLst/>
              <a:rect l="l" t="t" r="r" b="b"/>
              <a:pathLst>
                <a:path w="1198" h="735" extrusionOk="0">
                  <a:moveTo>
                    <a:pt x="1159" y="0"/>
                  </a:moveTo>
                  <a:lnTo>
                    <a:pt x="811" y="155"/>
                  </a:lnTo>
                  <a:lnTo>
                    <a:pt x="425" y="348"/>
                  </a:lnTo>
                  <a:lnTo>
                    <a:pt x="0" y="657"/>
                  </a:lnTo>
                  <a:lnTo>
                    <a:pt x="78" y="734"/>
                  </a:lnTo>
                  <a:lnTo>
                    <a:pt x="502" y="464"/>
                  </a:lnTo>
                  <a:lnTo>
                    <a:pt x="850" y="271"/>
                  </a:lnTo>
                  <a:lnTo>
                    <a:pt x="1120" y="155"/>
                  </a:lnTo>
                  <a:lnTo>
                    <a:pt x="1198" y="116"/>
                  </a:lnTo>
                  <a:lnTo>
                    <a:pt x="115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5542634" y="3043339"/>
              <a:ext cx="259776" cy="257452"/>
            </a:xfrm>
            <a:custGeom>
              <a:avLst/>
              <a:gdLst/>
              <a:ahLst/>
              <a:cxnLst/>
              <a:rect l="l" t="t" r="r" b="b"/>
              <a:pathLst>
                <a:path w="4248" h="4210" extrusionOk="0">
                  <a:moveTo>
                    <a:pt x="3321" y="0"/>
                  </a:moveTo>
                  <a:lnTo>
                    <a:pt x="1082" y="1313"/>
                  </a:lnTo>
                  <a:lnTo>
                    <a:pt x="811" y="1545"/>
                  </a:lnTo>
                  <a:lnTo>
                    <a:pt x="580" y="1738"/>
                  </a:lnTo>
                  <a:lnTo>
                    <a:pt x="387" y="1970"/>
                  </a:lnTo>
                  <a:lnTo>
                    <a:pt x="232" y="2201"/>
                  </a:lnTo>
                  <a:lnTo>
                    <a:pt x="155" y="2433"/>
                  </a:lnTo>
                  <a:lnTo>
                    <a:pt x="78" y="2665"/>
                  </a:lnTo>
                  <a:lnTo>
                    <a:pt x="39" y="2896"/>
                  </a:lnTo>
                  <a:lnTo>
                    <a:pt x="0" y="3128"/>
                  </a:lnTo>
                  <a:lnTo>
                    <a:pt x="39" y="3553"/>
                  </a:lnTo>
                  <a:lnTo>
                    <a:pt x="116" y="3900"/>
                  </a:lnTo>
                  <a:lnTo>
                    <a:pt x="193" y="4209"/>
                  </a:lnTo>
                  <a:lnTo>
                    <a:pt x="4248" y="1776"/>
                  </a:lnTo>
                  <a:lnTo>
                    <a:pt x="33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5542634" y="3140143"/>
              <a:ext cx="160648" cy="160648"/>
            </a:xfrm>
            <a:custGeom>
              <a:avLst/>
              <a:gdLst/>
              <a:ahLst/>
              <a:cxnLst/>
              <a:rect l="l" t="t" r="r" b="b"/>
              <a:pathLst>
                <a:path w="2627" h="2627" extrusionOk="0">
                  <a:moveTo>
                    <a:pt x="734" y="0"/>
                  </a:moveTo>
                  <a:lnTo>
                    <a:pt x="502" y="193"/>
                  </a:lnTo>
                  <a:lnTo>
                    <a:pt x="348" y="425"/>
                  </a:lnTo>
                  <a:lnTo>
                    <a:pt x="232" y="618"/>
                  </a:lnTo>
                  <a:lnTo>
                    <a:pt x="155" y="850"/>
                  </a:lnTo>
                  <a:lnTo>
                    <a:pt x="78" y="1082"/>
                  </a:lnTo>
                  <a:lnTo>
                    <a:pt x="39" y="1275"/>
                  </a:lnTo>
                  <a:lnTo>
                    <a:pt x="0" y="1699"/>
                  </a:lnTo>
                  <a:lnTo>
                    <a:pt x="39" y="2047"/>
                  </a:lnTo>
                  <a:lnTo>
                    <a:pt x="116" y="2356"/>
                  </a:lnTo>
                  <a:lnTo>
                    <a:pt x="193" y="2626"/>
                  </a:lnTo>
                  <a:lnTo>
                    <a:pt x="2626" y="1197"/>
                  </a:lnTo>
                  <a:lnTo>
                    <a:pt x="2356" y="811"/>
                  </a:lnTo>
                  <a:lnTo>
                    <a:pt x="2086" y="502"/>
                  </a:lnTo>
                  <a:lnTo>
                    <a:pt x="1815" y="271"/>
                  </a:lnTo>
                  <a:lnTo>
                    <a:pt x="1584" y="116"/>
                  </a:lnTo>
                  <a:lnTo>
                    <a:pt x="1352" y="39"/>
                  </a:lnTo>
                  <a:lnTo>
                    <a:pt x="112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5736242" y="3066944"/>
              <a:ext cx="66167" cy="120470"/>
            </a:xfrm>
            <a:custGeom>
              <a:avLst/>
              <a:gdLst/>
              <a:ahLst/>
              <a:cxnLst/>
              <a:rect l="l" t="t" r="r" b="b"/>
              <a:pathLst>
                <a:path w="1082" h="1970" extrusionOk="0">
                  <a:moveTo>
                    <a:pt x="348" y="0"/>
                  </a:moveTo>
                  <a:lnTo>
                    <a:pt x="155" y="386"/>
                  </a:lnTo>
                  <a:lnTo>
                    <a:pt x="78" y="618"/>
                  </a:lnTo>
                  <a:lnTo>
                    <a:pt x="39" y="888"/>
                  </a:lnTo>
                  <a:lnTo>
                    <a:pt x="1" y="1120"/>
                  </a:lnTo>
                  <a:lnTo>
                    <a:pt x="1" y="1390"/>
                  </a:lnTo>
                  <a:lnTo>
                    <a:pt x="78" y="1661"/>
                  </a:lnTo>
                  <a:lnTo>
                    <a:pt x="155" y="1970"/>
                  </a:lnTo>
                  <a:lnTo>
                    <a:pt x="1082" y="1390"/>
                  </a:lnTo>
                  <a:lnTo>
                    <a:pt x="348"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5483561" y="2880369"/>
              <a:ext cx="281118" cy="196055"/>
            </a:xfrm>
            <a:custGeom>
              <a:avLst/>
              <a:gdLst/>
              <a:ahLst/>
              <a:cxnLst/>
              <a:rect l="l" t="t" r="r" b="b"/>
              <a:pathLst>
                <a:path w="4597" h="3206" extrusionOk="0">
                  <a:moveTo>
                    <a:pt x="4094" y="1"/>
                  </a:moveTo>
                  <a:lnTo>
                    <a:pt x="3322" y="348"/>
                  </a:lnTo>
                  <a:lnTo>
                    <a:pt x="2318" y="812"/>
                  </a:lnTo>
                  <a:lnTo>
                    <a:pt x="1159" y="1314"/>
                  </a:lnTo>
                  <a:lnTo>
                    <a:pt x="580" y="1507"/>
                  </a:lnTo>
                  <a:lnTo>
                    <a:pt x="1" y="1700"/>
                  </a:lnTo>
                  <a:lnTo>
                    <a:pt x="580" y="3206"/>
                  </a:lnTo>
                  <a:lnTo>
                    <a:pt x="1159" y="3013"/>
                  </a:lnTo>
                  <a:lnTo>
                    <a:pt x="2395" y="2549"/>
                  </a:lnTo>
                  <a:lnTo>
                    <a:pt x="3129" y="2240"/>
                  </a:lnTo>
                  <a:lnTo>
                    <a:pt x="3747" y="1931"/>
                  </a:lnTo>
                  <a:lnTo>
                    <a:pt x="4287" y="1661"/>
                  </a:lnTo>
                  <a:lnTo>
                    <a:pt x="4480" y="1545"/>
                  </a:lnTo>
                  <a:lnTo>
                    <a:pt x="4596" y="1391"/>
                  </a:lnTo>
                  <a:lnTo>
                    <a:pt x="4094"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9"/>
            <p:cNvSpPr/>
            <p:nvPr/>
          </p:nvSpPr>
          <p:spPr>
            <a:xfrm>
              <a:off x="5467050" y="1227430"/>
              <a:ext cx="248035" cy="196055"/>
            </a:xfrm>
            <a:custGeom>
              <a:avLst/>
              <a:gdLst/>
              <a:ahLst/>
              <a:cxnLst/>
              <a:rect l="l" t="t" r="r" b="b"/>
              <a:pathLst>
                <a:path w="4056" h="3206" extrusionOk="0">
                  <a:moveTo>
                    <a:pt x="271" y="0"/>
                  </a:moveTo>
                  <a:lnTo>
                    <a:pt x="1" y="1506"/>
                  </a:lnTo>
                  <a:lnTo>
                    <a:pt x="78" y="3205"/>
                  </a:lnTo>
                  <a:lnTo>
                    <a:pt x="4055" y="2588"/>
                  </a:lnTo>
                  <a:lnTo>
                    <a:pt x="3978" y="2086"/>
                  </a:lnTo>
                  <a:lnTo>
                    <a:pt x="850" y="2124"/>
                  </a:lnTo>
                  <a:lnTo>
                    <a:pt x="657" y="2163"/>
                  </a:lnTo>
                  <a:lnTo>
                    <a:pt x="503" y="2163"/>
                  </a:lnTo>
                  <a:lnTo>
                    <a:pt x="425" y="2124"/>
                  </a:lnTo>
                  <a:lnTo>
                    <a:pt x="387" y="2086"/>
                  </a:lnTo>
                  <a:lnTo>
                    <a:pt x="5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9"/>
            <p:cNvSpPr/>
            <p:nvPr/>
          </p:nvSpPr>
          <p:spPr>
            <a:xfrm>
              <a:off x="5457632" y="1378537"/>
              <a:ext cx="113377" cy="281057"/>
            </a:xfrm>
            <a:custGeom>
              <a:avLst/>
              <a:gdLst/>
              <a:ahLst/>
              <a:cxnLst/>
              <a:rect l="l" t="t" r="r" b="b"/>
              <a:pathLst>
                <a:path w="1854" h="4596" extrusionOk="0">
                  <a:moveTo>
                    <a:pt x="0" y="1"/>
                  </a:moveTo>
                  <a:lnTo>
                    <a:pt x="1081" y="4596"/>
                  </a:lnTo>
                  <a:lnTo>
                    <a:pt x="1854" y="4557"/>
                  </a:lnTo>
                  <a:lnTo>
                    <a:pt x="773" y="1"/>
                  </a:lnTo>
                  <a:lnTo>
                    <a:pt x="695" y="1"/>
                  </a:lnTo>
                  <a:lnTo>
                    <a:pt x="541" y="78"/>
                  </a:lnTo>
                  <a:lnTo>
                    <a:pt x="309" y="78"/>
                  </a:lnTo>
                  <a:lnTo>
                    <a:pt x="193" y="3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5504842" y="1378537"/>
              <a:ext cx="283442" cy="309432"/>
            </a:xfrm>
            <a:custGeom>
              <a:avLst/>
              <a:gdLst/>
              <a:ahLst/>
              <a:cxnLst/>
              <a:rect l="l" t="t" r="r" b="b"/>
              <a:pathLst>
                <a:path w="4635" h="5060" extrusionOk="0">
                  <a:moveTo>
                    <a:pt x="1" y="1"/>
                  </a:moveTo>
                  <a:lnTo>
                    <a:pt x="1082" y="4557"/>
                  </a:lnTo>
                  <a:lnTo>
                    <a:pt x="1854" y="4557"/>
                  </a:lnTo>
                  <a:lnTo>
                    <a:pt x="4634" y="5059"/>
                  </a:lnTo>
                  <a:lnTo>
                    <a:pt x="3708" y="15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9"/>
            <p:cNvSpPr/>
            <p:nvPr/>
          </p:nvSpPr>
          <p:spPr>
            <a:xfrm>
              <a:off x="5483561" y="1520226"/>
              <a:ext cx="205534" cy="257452"/>
            </a:xfrm>
            <a:custGeom>
              <a:avLst/>
              <a:gdLst/>
              <a:ahLst/>
              <a:cxnLst/>
              <a:rect l="l" t="t" r="r" b="b"/>
              <a:pathLst>
                <a:path w="3361" h="4210" extrusionOk="0">
                  <a:moveTo>
                    <a:pt x="542" y="1"/>
                  </a:moveTo>
                  <a:lnTo>
                    <a:pt x="464" y="78"/>
                  </a:lnTo>
                  <a:lnTo>
                    <a:pt x="426" y="194"/>
                  </a:lnTo>
                  <a:lnTo>
                    <a:pt x="426" y="387"/>
                  </a:lnTo>
                  <a:lnTo>
                    <a:pt x="387" y="425"/>
                  </a:lnTo>
                  <a:lnTo>
                    <a:pt x="233" y="503"/>
                  </a:lnTo>
                  <a:lnTo>
                    <a:pt x="194" y="580"/>
                  </a:lnTo>
                  <a:lnTo>
                    <a:pt x="117" y="657"/>
                  </a:lnTo>
                  <a:lnTo>
                    <a:pt x="78" y="773"/>
                  </a:lnTo>
                  <a:lnTo>
                    <a:pt x="78" y="927"/>
                  </a:lnTo>
                  <a:lnTo>
                    <a:pt x="1" y="1120"/>
                  </a:lnTo>
                  <a:lnTo>
                    <a:pt x="1" y="1352"/>
                  </a:lnTo>
                  <a:lnTo>
                    <a:pt x="40" y="1622"/>
                  </a:lnTo>
                  <a:lnTo>
                    <a:pt x="78" y="1931"/>
                  </a:lnTo>
                  <a:lnTo>
                    <a:pt x="233" y="2511"/>
                  </a:lnTo>
                  <a:lnTo>
                    <a:pt x="387" y="2897"/>
                  </a:lnTo>
                  <a:lnTo>
                    <a:pt x="464" y="3051"/>
                  </a:lnTo>
                  <a:lnTo>
                    <a:pt x="619" y="3167"/>
                  </a:lnTo>
                  <a:lnTo>
                    <a:pt x="966" y="3476"/>
                  </a:lnTo>
                  <a:lnTo>
                    <a:pt x="1353" y="3785"/>
                  </a:lnTo>
                  <a:lnTo>
                    <a:pt x="1507" y="3939"/>
                  </a:lnTo>
                  <a:lnTo>
                    <a:pt x="1584" y="4132"/>
                  </a:lnTo>
                  <a:lnTo>
                    <a:pt x="1893" y="4210"/>
                  </a:lnTo>
                  <a:lnTo>
                    <a:pt x="2202" y="4210"/>
                  </a:lnTo>
                  <a:lnTo>
                    <a:pt x="2511" y="4171"/>
                  </a:lnTo>
                  <a:lnTo>
                    <a:pt x="2781" y="4094"/>
                  </a:lnTo>
                  <a:lnTo>
                    <a:pt x="3013" y="3978"/>
                  </a:lnTo>
                  <a:lnTo>
                    <a:pt x="3206" y="3862"/>
                  </a:lnTo>
                  <a:lnTo>
                    <a:pt x="3322" y="3708"/>
                  </a:lnTo>
                  <a:lnTo>
                    <a:pt x="3360" y="3592"/>
                  </a:lnTo>
                  <a:lnTo>
                    <a:pt x="3322" y="3399"/>
                  </a:lnTo>
                  <a:lnTo>
                    <a:pt x="3245" y="3206"/>
                  </a:lnTo>
                  <a:lnTo>
                    <a:pt x="3129" y="2974"/>
                  </a:lnTo>
                  <a:lnTo>
                    <a:pt x="2974" y="2704"/>
                  </a:lnTo>
                  <a:lnTo>
                    <a:pt x="2743" y="2511"/>
                  </a:lnTo>
                  <a:lnTo>
                    <a:pt x="2511" y="2318"/>
                  </a:lnTo>
                  <a:lnTo>
                    <a:pt x="2357" y="2279"/>
                  </a:lnTo>
                  <a:lnTo>
                    <a:pt x="2202" y="2240"/>
                  </a:lnTo>
                  <a:lnTo>
                    <a:pt x="1893" y="889"/>
                  </a:lnTo>
                  <a:lnTo>
                    <a:pt x="1777" y="503"/>
                  </a:lnTo>
                  <a:lnTo>
                    <a:pt x="1700" y="387"/>
                  </a:lnTo>
                  <a:lnTo>
                    <a:pt x="1584" y="310"/>
                  </a:lnTo>
                  <a:lnTo>
                    <a:pt x="1314" y="310"/>
                  </a:lnTo>
                  <a:lnTo>
                    <a:pt x="1237" y="387"/>
                  </a:lnTo>
                  <a:lnTo>
                    <a:pt x="1198" y="464"/>
                  </a:lnTo>
                  <a:lnTo>
                    <a:pt x="1082" y="271"/>
                  </a:lnTo>
                  <a:lnTo>
                    <a:pt x="966" y="155"/>
                  </a:lnTo>
                  <a:lnTo>
                    <a:pt x="851" y="78"/>
                  </a:lnTo>
                  <a:lnTo>
                    <a:pt x="696" y="1"/>
                  </a:lnTo>
                  <a:close/>
                </a:path>
              </a:pathLst>
            </a:custGeom>
            <a:solidFill>
              <a:srgbClr val="FF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5320651" y="3196831"/>
              <a:ext cx="162971" cy="77969"/>
            </a:xfrm>
            <a:custGeom>
              <a:avLst/>
              <a:gdLst/>
              <a:ahLst/>
              <a:cxnLst/>
              <a:rect l="l" t="t" r="r" b="b"/>
              <a:pathLst>
                <a:path w="2665" h="1275" extrusionOk="0">
                  <a:moveTo>
                    <a:pt x="155" y="0"/>
                  </a:moveTo>
                  <a:lnTo>
                    <a:pt x="1" y="1274"/>
                  </a:lnTo>
                  <a:lnTo>
                    <a:pt x="2588" y="1274"/>
                  </a:lnTo>
                  <a:lnTo>
                    <a:pt x="2665" y="155"/>
                  </a:lnTo>
                  <a:lnTo>
                    <a:pt x="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5320651" y="3196831"/>
              <a:ext cx="162971" cy="77969"/>
            </a:xfrm>
            <a:custGeom>
              <a:avLst/>
              <a:gdLst/>
              <a:ahLst/>
              <a:cxnLst/>
              <a:rect l="l" t="t" r="r" b="b"/>
              <a:pathLst>
                <a:path w="2665" h="1275" fill="none" extrusionOk="0">
                  <a:moveTo>
                    <a:pt x="2665" y="155"/>
                  </a:moveTo>
                  <a:lnTo>
                    <a:pt x="2588" y="1274"/>
                  </a:lnTo>
                  <a:lnTo>
                    <a:pt x="1" y="1274"/>
                  </a:lnTo>
                  <a:lnTo>
                    <a:pt x="155" y="0"/>
                  </a:lnTo>
                  <a:lnTo>
                    <a:pt x="2665" y="15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a:off x="5580426" y="1565111"/>
              <a:ext cx="366059" cy="673044"/>
            </a:xfrm>
            <a:custGeom>
              <a:avLst/>
              <a:gdLst/>
              <a:ahLst/>
              <a:cxnLst/>
              <a:rect l="l" t="t" r="r" b="b"/>
              <a:pathLst>
                <a:path w="5986" h="11006" extrusionOk="0">
                  <a:moveTo>
                    <a:pt x="5986" y="0"/>
                  </a:moveTo>
                  <a:lnTo>
                    <a:pt x="5792" y="155"/>
                  </a:lnTo>
                  <a:lnTo>
                    <a:pt x="5522" y="348"/>
                  </a:lnTo>
                  <a:lnTo>
                    <a:pt x="5252" y="618"/>
                  </a:lnTo>
                  <a:lnTo>
                    <a:pt x="4904" y="966"/>
                  </a:lnTo>
                  <a:lnTo>
                    <a:pt x="4557" y="1429"/>
                  </a:lnTo>
                  <a:lnTo>
                    <a:pt x="4209" y="1970"/>
                  </a:lnTo>
                  <a:lnTo>
                    <a:pt x="3862" y="2626"/>
                  </a:lnTo>
                  <a:lnTo>
                    <a:pt x="3321" y="3746"/>
                  </a:lnTo>
                  <a:lnTo>
                    <a:pt x="3012" y="4441"/>
                  </a:lnTo>
                  <a:lnTo>
                    <a:pt x="2780" y="4866"/>
                  </a:lnTo>
                  <a:lnTo>
                    <a:pt x="1776" y="2858"/>
                  </a:lnTo>
                  <a:lnTo>
                    <a:pt x="1661" y="2974"/>
                  </a:lnTo>
                  <a:lnTo>
                    <a:pt x="1313" y="3167"/>
                  </a:lnTo>
                  <a:lnTo>
                    <a:pt x="1043" y="3283"/>
                  </a:lnTo>
                  <a:lnTo>
                    <a:pt x="773" y="3360"/>
                  </a:lnTo>
                  <a:lnTo>
                    <a:pt x="425" y="3398"/>
                  </a:lnTo>
                  <a:lnTo>
                    <a:pt x="0" y="3398"/>
                  </a:lnTo>
                  <a:lnTo>
                    <a:pt x="502" y="5175"/>
                  </a:lnTo>
                  <a:lnTo>
                    <a:pt x="927" y="6681"/>
                  </a:lnTo>
                  <a:lnTo>
                    <a:pt x="1313" y="7994"/>
                  </a:lnTo>
                  <a:lnTo>
                    <a:pt x="1699" y="9036"/>
                  </a:lnTo>
                  <a:lnTo>
                    <a:pt x="2047" y="9847"/>
                  </a:lnTo>
                  <a:lnTo>
                    <a:pt x="2240" y="10156"/>
                  </a:lnTo>
                  <a:lnTo>
                    <a:pt x="2433" y="10426"/>
                  </a:lnTo>
                  <a:lnTo>
                    <a:pt x="2626" y="10658"/>
                  </a:lnTo>
                  <a:lnTo>
                    <a:pt x="2819" y="10812"/>
                  </a:lnTo>
                  <a:lnTo>
                    <a:pt x="3012" y="10928"/>
                  </a:lnTo>
                  <a:lnTo>
                    <a:pt x="3205" y="11006"/>
                  </a:lnTo>
                  <a:lnTo>
                    <a:pt x="3398" y="11006"/>
                  </a:lnTo>
                  <a:lnTo>
                    <a:pt x="3630" y="10967"/>
                  </a:lnTo>
                  <a:lnTo>
                    <a:pt x="3823" y="10928"/>
                  </a:lnTo>
                  <a:lnTo>
                    <a:pt x="4016" y="10851"/>
                  </a:lnTo>
                  <a:lnTo>
                    <a:pt x="4364" y="10619"/>
                  </a:lnTo>
                  <a:lnTo>
                    <a:pt x="4673" y="10388"/>
                  </a:lnTo>
                  <a:lnTo>
                    <a:pt x="4943" y="10079"/>
                  </a:lnTo>
                  <a:lnTo>
                    <a:pt x="5136" y="9847"/>
                  </a:lnTo>
                  <a:lnTo>
                    <a:pt x="5290" y="9615"/>
                  </a:lnTo>
                  <a:lnTo>
                    <a:pt x="59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9"/>
            <p:cNvSpPr/>
            <p:nvPr/>
          </p:nvSpPr>
          <p:spPr>
            <a:xfrm>
              <a:off x="5783513" y="1777615"/>
              <a:ext cx="136982" cy="181868"/>
            </a:xfrm>
            <a:custGeom>
              <a:avLst/>
              <a:gdLst/>
              <a:ahLst/>
              <a:cxnLst/>
              <a:rect l="l" t="t" r="r" b="b"/>
              <a:pathLst>
                <a:path w="2240" h="2974" extrusionOk="0">
                  <a:moveTo>
                    <a:pt x="155" y="1"/>
                  </a:moveTo>
                  <a:lnTo>
                    <a:pt x="0" y="271"/>
                  </a:lnTo>
                  <a:lnTo>
                    <a:pt x="309" y="503"/>
                  </a:lnTo>
                  <a:lnTo>
                    <a:pt x="618" y="734"/>
                  </a:lnTo>
                  <a:lnTo>
                    <a:pt x="888" y="1005"/>
                  </a:lnTo>
                  <a:lnTo>
                    <a:pt x="1197" y="1352"/>
                  </a:lnTo>
                  <a:lnTo>
                    <a:pt x="1467" y="1700"/>
                  </a:lnTo>
                  <a:lnTo>
                    <a:pt x="1699" y="2086"/>
                  </a:lnTo>
                  <a:lnTo>
                    <a:pt x="1854" y="2511"/>
                  </a:lnTo>
                  <a:lnTo>
                    <a:pt x="1969" y="2974"/>
                  </a:lnTo>
                  <a:lnTo>
                    <a:pt x="2201" y="2935"/>
                  </a:lnTo>
                  <a:lnTo>
                    <a:pt x="2240" y="2626"/>
                  </a:lnTo>
                  <a:lnTo>
                    <a:pt x="2163" y="2356"/>
                  </a:lnTo>
                  <a:lnTo>
                    <a:pt x="2047" y="2047"/>
                  </a:lnTo>
                  <a:lnTo>
                    <a:pt x="1892" y="1738"/>
                  </a:lnTo>
                  <a:lnTo>
                    <a:pt x="1699" y="1468"/>
                  </a:lnTo>
                  <a:lnTo>
                    <a:pt x="1506" y="1198"/>
                  </a:lnTo>
                  <a:lnTo>
                    <a:pt x="1274" y="927"/>
                  </a:lnTo>
                  <a:lnTo>
                    <a:pt x="1004" y="657"/>
                  </a:lnTo>
                  <a:lnTo>
                    <a:pt x="695" y="387"/>
                  </a:lnTo>
                  <a:lnTo>
                    <a:pt x="1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9"/>
            <p:cNvSpPr/>
            <p:nvPr/>
          </p:nvSpPr>
          <p:spPr>
            <a:xfrm>
              <a:off x="5965319" y="1064521"/>
              <a:ext cx="347163" cy="408560"/>
            </a:xfrm>
            <a:custGeom>
              <a:avLst/>
              <a:gdLst/>
              <a:ahLst/>
              <a:cxnLst/>
              <a:rect l="l" t="t" r="r" b="b"/>
              <a:pathLst>
                <a:path w="5677" h="6681" extrusionOk="0">
                  <a:moveTo>
                    <a:pt x="927" y="0"/>
                  </a:moveTo>
                  <a:lnTo>
                    <a:pt x="811" y="39"/>
                  </a:lnTo>
                  <a:lnTo>
                    <a:pt x="734" y="77"/>
                  </a:lnTo>
                  <a:lnTo>
                    <a:pt x="657" y="154"/>
                  </a:lnTo>
                  <a:lnTo>
                    <a:pt x="580" y="386"/>
                  </a:lnTo>
                  <a:lnTo>
                    <a:pt x="580" y="656"/>
                  </a:lnTo>
                  <a:lnTo>
                    <a:pt x="618" y="965"/>
                  </a:lnTo>
                  <a:lnTo>
                    <a:pt x="657" y="1236"/>
                  </a:lnTo>
                  <a:lnTo>
                    <a:pt x="773" y="1583"/>
                  </a:lnTo>
                  <a:lnTo>
                    <a:pt x="773" y="1660"/>
                  </a:lnTo>
                  <a:lnTo>
                    <a:pt x="734" y="1660"/>
                  </a:lnTo>
                  <a:lnTo>
                    <a:pt x="580" y="1622"/>
                  </a:lnTo>
                  <a:lnTo>
                    <a:pt x="155" y="1390"/>
                  </a:lnTo>
                  <a:lnTo>
                    <a:pt x="78" y="1352"/>
                  </a:lnTo>
                  <a:lnTo>
                    <a:pt x="39" y="1390"/>
                  </a:lnTo>
                  <a:lnTo>
                    <a:pt x="0" y="1429"/>
                  </a:lnTo>
                  <a:lnTo>
                    <a:pt x="0" y="1506"/>
                  </a:lnTo>
                  <a:lnTo>
                    <a:pt x="39" y="1738"/>
                  </a:lnTo>
                  <a:lnTo>
                    <a:pt x="155" y="2008"/>
                  </a:lnTo>
                  <a:lnTo>
                    <a:pt x="425" y="2317"/>
                  </a:lnTo>
                  <a:lnTo>
                    <a:pt x="773" y="2703"/>
                  </a:lnTo>
                  <a:lnTo>
                    <a:pt x="1197" y="3128"/>
                  </a:lnTo>
                  <a:lnTo>
                    <a:pt x="1545" y="3707"/>
                  </a:lnTo>
                  <a:lnTo>
                    <a:pt x="2317" y="4943"/>
                  </a:lnTo>
                  <a:lnTo>
                    <a:pt x="2742" y="5599"/>
                  </a:lnTo>
                  <a:lnTo>
                    <a:pt x="3128" y="6178"/>
                  </a:lnTo>
                  <a:lnTo>
                    <a:pt x="3437" y="6565"/>
                  </a:lnTo>
                  <a:lnTo>
                    <a:pt x="3553" y="6680"/>
                  </a:lnTo>
                  <a:lnTo>
                    <a:pt x="3630" y="6680"/>
                  </a:lnTo>
                  <a:lnTo>
                    <a:pt x="3785" y="6603"/>
                  </a:lnTo>
                  <a:lnTo>
                    <a:pt x="3939" y="6410"/>
                  </a:lnTo>
                  <a:lnTo>
                    <a:pt x="4325" y="5908"/>
                  </a:lnTo>
                  <a:lnTo>
                    <a:pt x="4711" y="5329"/>
                  </a:lnTo>
                  <a:lnTo>
                    <a:pt x="5020" y="4750"/>
                  </a:lnTo>
                  <a:lnTo>
                    <a:pt x="5136" y="4441"/>
                  </a:lnTo>
                  <a:lnTo>
                    <a:pt x="5213" y="4132"/>
                  </a:lnTo>
                  <a:lnTo>
                    <a:pt x="5252" y="3784"/>
                  </a:lnTo>
                  <a:lnTo>
                    <a:pt x="5252" y="3475"/>
                  </a:lnTo>
                  <a:lnTo>
                    <a:pt x="5213" y="2973"/>
                  </a:lnTo>
                  <a:lnTo>
                    <a:pt x="5175" y="2742"/>
                  </a:lnTo>
                  <a:lnTo>
                    <a:pt x="5252" y="2819"/>
                  </a:lnTo>
                  <a:lnTo>
                    <a:pt x="5407" y="2973"/>
                  </a:lnTo>
                  <a:lnTo>
                    <a:pt x="5522" y="3051"/>
                  </a:lnTo>
                  <a:lnTo>
                    <a:pt x="5638" y="3051"/>
                  </a:lnTo>
                  <a:lnTo>
                    <a:pt x="5677" y="2935"/>
                  </a:lnTo>
                  <a:lnTo>
                    <a:pt x="5638" y="2819"/>
                  </a:lnTo>
                  <a:lnTo>
                    <a:pt x="5600" y="2703"/>
                  </a:lnTo>
                  <a:lnTo>
                    <a:pt x="5522" y="2587"/>
                  </a:lnTo>
                  <a:lnTo>
                    <a:pt x="5407" y="2510"/>
                  </a:lnTo>
                  <a:lnTo>
                    <a:pt x="5213" y="2394"/>
                  </a:lnTo>
                  <a:lnTo>
                    <a:pt x="5098" y="2356"/>
                  </a:lnTo>
                  <a:lnTo>
                    <a:pt x="5175" y="2317"/>
                  </a:lnTo>
                  <a:lnTo>
                    <a:pt x="5329" y="2162"/>
                  </a:lnTo>
                  <a:lnTo>
                    <a:pt x="5368" y="2047"/>
                  </a:lnTo>
                  <a:lnTo>
                    <a:pt x="5407" y="1931"/>
                  </a:lnTo>
                  <a:lnTo>
                    <a:pt x="5407" y="1854"/>
                  </a:lnTo>
                  <a:lnTo>
                    <a:pt x="5329" y="1699"/>
                  </a:lnTo>
                  <a:lnTo>
                    <a:pt x="5252" y="1660"/>
                  </a:lnTo>
                  <a:lnTo>
                    <a:pt x="5175" y="1622"/>
                  </a:lnTo>
                  <a:lnTo>
                    <a:pt x="5098" y="1660"/>
                  </a:lnTo>
                  <a:lnTo>
                    <a:pt x="5059" y="1738"/>
                  </a:lnTo>
                  <a:lnTo>
                    <a:pt x="4982" y="1931"/>
                  </a:lnTo>
                  <a:lnTo>
                    <a:pt x="4943" y="2008"/>
                  </a:lnTo>
                  <a:lnTo>
                    <a:pt x="4943" y="1931"/>
                  </a:lnTo>
                  <a:lnTo>
                    <a:pt x="4866" y="1738"/>
                  </a:lnTo>
                  <a:lnTo>
                    <a:pt x="4711" y="1545"/>
                  </a:lnTo>
                  <a:lnTo>
                    <a:pt x="4634" y="1467"/>
                  </a:lnTo>
                  <a:lnTo>
                    <a:pt x="4480" y="1390"/>
                  </a:lnTo>
                  <a:lnTo>
                    <a:pt x="4094" y="1197"/>
                  </a:lnTo>
                  <a:lnTo>
                    <a:pt x="3592" y="888"/>
                  </a:lnTo>
                  <a:lnTo>
                    <a:pt x="3051" y="541"/>
                  </a:lnTo>
                  <a:lnTo>
                    <a:pt x="2626" y="232"/>
                  </a:lnTo>
                  <a:lnTo>
                    <a:pt x="2510" y="116"/>
                  </a:lnTo>
                  <a:lnTo>
                    <a:pt x="2395" y="77"/>
                  </a:lnTo>
                  <a:lnTo>
                    <a:pt x="2356" y="116"/>
                  </a:lnTo>
                  <a:lnTo>
                    <a:pt x="2317" y="232"/>
                  </a:lnTo>
                  <a:lnTo>
                    <a:pt x="2356" y="348"/>
                  </a:lnTo>
                  <a:lnTo>
                    <a:pt x="2395" y="502"/>
                  </a:lnTo>
                  <a:lnTo>
                    <a:pt x="2510" y="695"/>
                  </a:lnTo>
                  <a:lnTo>
                    <a:pt x="2626" y="888"/>
                  </a:lnTo>
                  <a:lnTo>
                    <a:pt x="2626" y="888"/>
                  </a:lnTo>
                  <a:lnTo>
                    <a:pt x="2472" y="850"/>
                  </a:lnTo>
                  <a:lnTo>
                    <a:pt x="2317" y="734"/>
                  </a:lnTo>
                  <a:lnTo>
                    <a:pt x="1970" y="502"/>
                  </a:lnTo>
                  <a:lnTo>
                    <a:pt x="1777" y="348"/>
                  </a:lnTo>
                  <a:lnTo>
                    <a:pt x="1584" y="193"/>
                  </a:lnTo>
                  <a:lnTo>
                    <a:pt x="1352" y="116"/>
                  </a:lnTo>
                  <a:lnTo>
                    <a:pt x="1082"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5965319" y="1064521"/>
              <a:ext cx="347163" cy="408560"/>
            </a:xfrm>
            <a:custGeom>
              <a:avLst/>
              <a:gdLst/>
              <a:ahLst/>
              <a:cxnLst/>
              <a:rect l="l" t="t" r="r" b="b"/>
              <a:pathLst>
                <a:path w="5677" h="6681" fill="none" extrusionOk="0">
                  <a:moveTo>
                    <a:pt x="1197" y="3128"/>
                  </a:moveTo>
                  <a:lnTo>
                    <a:pt x="1197" y="3128"/>
                  </a:lnTo>
                  <a:lnTo>
                    <a:pt x="773" y="2703"/>
                  </a:lnTo>
                  <a:lnTo>
                    <a:pt x="425" y="2317"/>
                  </a:lnTo>
                  <a:lnTo>
                    <a:pt x="155" y="2008"/>
                  </a:lnTo>
                  <a:lnTo>
                    <a:pt x="155" y="2008"/>
                  </a:lnTo>
                  <a:lnTo>
                    <a:pt x="39" y="1738"/>
                  </a:lnTo>
                  <a:lnTo>
                    <a:pt x="0" y="1506"/>
                  </a:lnTo>
                  <a:lnTo>
                    <a:pt x="0" y="1429"/>
                  </a:lnTo>
                  <a:lnTo>
                    <a:pt x="39" y="1390"/>
                  </a:lnTo>
                  <a:lnTo>
                    <a:pt x="78" y="1352"/>
                  </a:lnTo>
                  <a:lnTo>
                    <a:pt x="155" y="1390"/>
                  </a:lnTo>
                  <a:lnTo>
                    <a:pt x="155" y="1390"/>
                  </a:lnTo>
                  <a:lnTo>
                    <a:pt x="580" y="1622"/>
                  </a:lnTo>
                  <a:lnTo>
                    <a:pt x="734" y="1660"/>
                  </a:lnTo>
                  <a:lnTo>
                    <a:pt x="773" y="1660"/>
                  </a:lnTo>
                  <a:lnTo>
                    <a:pt x="773" y="1583"/>
                  </a:lnTo>
                  <a:lnTo>
                    <a:pt x="773" y="1583"/>
                  </a:lnTo>
                  <a:lnTo>
                    <a:pt x="657" y="1236"/>
                  </a:lnTo>
                  <a:lnTo>
                    <a:pt x="618" y="965"/>
                  </a:lnTo>
                  <a:lnTo>
                    <a:pt x="580" y="656"/>
                  </a:lnTo>
                  <a:lnTo>
                    <a:pt x="580" y="386"/>
                  </a:lnTo>
                  <a:lnTo>
                    <a:pt x="657" y="154"/>
                  </a:lnTo>
                  <a:lnTo>
                    <a:pt x="734" y="77"/>
                  </a:lnTo>
                  <a:lnTo>
                    <a:pt x="811" y="39"/>
                  </a:lnTo>
                  <a:lnTo>
                    <a:pt x="927" y="0"/>
                  </a:lnTo>
                  <a:lnTo>
                    <a:pt x="1082" y="0"/>
                  </a:lnTo>
                  <a:lnTo>
                    <a:pt x="1082" y="0"/>
                  </a:lnTo>
                  <a:lnTo>
                    <a:pt x="1352" y="116"/>
                  </a:lnTo>
                  <a:lnTo>
                    <a:pt x="1584" y="193"/>
                  </a:lnTo>
                  <a:lnTo>
                    <a:pt x="1777" y="348"/>
                  </a:lnTo>
                  <a:lnTo>
                    <a:pt x="1970" y="502"/>
                  </a:lnTo>
                  <a:lnTo>
                    <a:pt x="2317" y="734"/>
                  </a:lnTo>
                  <a:lnTo>
                    <a:pt x="2472" y="850"/>
                  </a:lnTo>
                  <a:lnTo>
                    <a:pt x="2626" y="888"/>
                  </a:lnTo>
                  <a:lnTo>
                    <a:pt x="2626" y="888"/>
                  </a:lnTo>
                  <a:lnTo>
                    <a:pt x="2510" y="695"/>
                  </a:lnTo>
                  <a:lnTo>
                    <a:pt x="2395" y="502"/>
                  </a:lnTo>
                  <a:lnTo>
                    <a:pt x="2356" y="348"/>
                  </a:lnTo>
                  <a:lnTo>
                    <a:pt x="2317" y="232"/>
                  </a:lnTo>
                  <a:lnTo>
                    <a:pt x="2356" y="116"/>
                  </a:lnTo>
                  <a:lnTo>
                    <a:pt x="2395" y="77"/>
                  </a:lnTo>
                  <a:lnTo>
                    <a:pt x="2510" y="116"/>
                  </a:lnTo>
                  <a:lnTo>
                    <a:pt x="2626" y="232"/>
                  </a:lnTo>
                  <a:lnTo>
                    <a:pt x="2626" y="232"/>
                  </a:lnTo>
                  <a:lnTo>
                    <a:pt x="3051" y="541"/>
                  </a:lnTo>
                  <a:lnTo>
                    <a:pt x="3592" y="888"/>
                  </a:lnTo>
                  <a:lnTo>
                    <a:pt x="4094" y="1197"/>
                  </a:lnTo>
                  <a:lnTo>
                    <a:pt x="4480" y="1390"/>
                  </a:lnTo>
                  <a:lnTo>
                    <a:pt x="4480" y="1390"/>
                  </a:lnTo>
                  <a:lnTo>
                    <a:pt x="4634" y="1467"/>
                  </a:lnTo>
                  <a:lnTo>
                    <a:pt x="4711" y="1545"/>
                  </a:lnTo>
                  <a:lnTo>
                    <a:pt x="4866" y="1738"/>
                  </a:lnTo>
                  <a:lnTo>
                    <a:pt x="4943" y="1931"/>
                  </a:lnTo>
                  <a:lnTo>
                    <a:pt x="4943" y="2008"/>
                  </a:lnTo>
                  <a:lnTo>
                    <a:pt x="4943" y="2008"/>
                  </a:lnTo>
                  <a:lnTo>
                    <a:pt x="4982" y="1931"/>
                  </a:lnTo>
                  <a:lnTo>
                    <a:pt x="5059" y="1738"/>
                  </a:lnTo>
                  <a:lnTo>
                    <a:pt x="5098" y="1660"/>
                  </a:lnTo>
                  <a:lnTo>
                    <a:pt x="5175" y="1622"/>
                  </a:lnTo>
                  <a:lnTo>
                    <a:pt x="5252" y="1660"/>
                  </a:lnTo>
                  <a:lnTo>
                    <a:pt x="5329" y="1699"/>
                  </a:lnTo>
                  <a:lnTo>
                    <a:pt x="5329" y="1699"/>
                  </a:lnTo>
                  <a:lnTo>
                    <a:pt x="5407" y="1854"/>
                  </a:lnTo>
                  <a:lnTo>
                    <a:pt x="5407" y="1931"/>
                  </a:lnTo>
                  <a:lnTo>
                    <a:pt x="5368" y="2047"/>
                  </a:lnTo>
                  <a:lnTo>
                    <a:pt x="5329" y="2162"/>
                  </a:lnTo>
                  <a:lnTo>
                    <a:pt x="5175" y="2317"/>
                  </a:lnTo>
                  <a:lnTo>
                    <a:pt x="5098" y="2356"/>
                  </a:lnTo>
                  <a:lnTo>
                    <a:pt x="5098" y="2356"/>
                  </a:lnTo>
                  <a:lnTo>
                    <a:pt x="5213" y="2394"/>
                  </a:lnTo>
                  <a:lnTo>
                    <a:pt x="5407" y="2510"/>
                  </a:lnTo>
                  <a:lnTo>
                    <a:pt x="5522" y="2587"/>
                  </a:lnTo>
                  <a:lnTo>
                    <a:pt x="5600" y="2703"/>
                  </a:lnTo>
                  <a:lnTo>
                    <a:pt x="5638" y="2819"/>
                  </a:lnTo>
                  <a:lnTo>
                    <a:pt x="5677" y="2935"/>
                  </a:lnTo>
                  <a:lnTo>
                    <a:pt x="5677" y="2935"/>
                  </a:lnTo>
                  <a:lnTo>
                    <a:pt x="5638" y="3051"/>
                  </a:lnTo>
                  <a:lnTo>
                    <a:pt x="5600" y="3051"/>
                  </a:lnTo>
                  <a:lnTo>
                    <a:pt x="5522" y="3051"/>
                  </a:lnTo>
                  <a:lnTo>
                    <a:pt x="5407" y="2973"/>
                  </a:lnTo>
                  <a:lnTo>
                    <a:pt x="5252" y="2819"/>
                  </a:lnTo>
                  <a:lnTo>
                    <a:pt x="5175" y="2742"/>
                  </a:lnTo>
                  <a:lnTo>
                    <a:pt x="5175" y="2742"/>
                  </a:lnTo>
                  <a:lnTo>
                    <a:pt x="5213" y="2973"/>
                  </a:lnTo>
                  <a:lnTo>
                    <a:pt x="5252" y="3475"/>
                  </a:lnTo>
                  <a:lnTo>
                    <a:pt x="5252" y="3784"/>
                  </a:lnTo>
                  <a:lnTo>
                    <a:pt x="5213" y="4132"/>
                  </a:lnTo>
                  <a:lnTo>
                    <a:pt x="5136" y="4441"/>
                  </a:lnTo>
                  <a:lnTo>
                    <a:pt x="5020" y="4750"/>
                  </a:lnTo>
                  <a:lnTo>
                    <a:pt x="5020" y="4750"/>
                  </a:lnTo>
                  <a:lnTo>
                    <a:pt x="4711" y="5329"/>
                  </a:lnTo>
                  <a:lnTo>
                    <a:pt x="4325" y="5908"/>
                  </a:lnTo>
                  <a:lnTo>
                    <a:pt x="3939" y="6410"/>
                  </a:lnTo>
                  <a:lnTo>
                    <a:pt x="3785" y="6603"/>
                  </a:lnTo>
                  <a:lnTo>
                    <a:pt x="3630" y="6680"/>
                  </a:lnTo>
                  <a:lnTo>
                    <a:pt x="3630" y="6680"/>
                  </a:lnTo>
                  <a:lnTo>
                    <a:pt x="3553" y="6680"/>
                  </a:lnTo>
                  <a:lnTo>
                    <a:pt x="3437" y="6565"/>
                  </a:lnTo>
                  <a:lnTo>
                    <a:pt x="3128" y="6178"/>
                  </a:lnTo>
                  <a:lnTo>
                    <a:pt x="2742" y="5599"/>
                  </a:lnTo>
                  <a:lnTo>
                    <a:pt x="2317" y="4943"/>
                  </a:lnTo>
                  <a:lnTo>
                    <a:pt x="1545" y="3707"/>
                  </a:lnTo>
                  <a:lnTo>
                    <a:pt x="1197" y="31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6062123" y="1340745"/>
              <a:ext cx="144136" cy="248035"/>
            </a:xfrm>
            <a:custGeom>
              <a:avLst/>
              <a:gdLst/>
              <a:ahLst/>
              <a:cxnLst/>
              <a:rect l="l" t="t" r="r" b="b"/>
              <a:pathLst>
                <a:path w="2357" h="4056" extrusionOk="0">
                  <a:moveTo>
                    <a:pt x="2124" y="1"/>
                  </a:moveTo>
                  <a:lnTo>
                    <a:pt x="2009" y="40"/>
                  </a:lnTo>
                  <a:lnTo>
                    <a:pt x="1854" y="117"/>
                  </a:lnTo>
                  <a:lnTo>
                    <a:pt x="1816" y="155"/>
                  </a:lnTo>
                  <a:lnTo>
                    <a:pt x="464" y="2048"/>
                  </a:lnTo>
                  <a:lnTo>
                    <a:pt x="271" y="3283"/>
                  </a:lnTo>
                  <a:lnTo>
                    <a:pt x="194" y="3399"/>
                  </a:lnTo>
                  <a:lnTo>
                    <a:pt x="78" y="3669"/>
                  </a:lnTo>
                  <a:lnTo>
                    <a:pt x="39" y="3824"/>
                  </a:lnTo>
                  <a:lnTo>
                    <a:pt x="1" y="3940"/>
                  </a:lnTo>
                  <a:lnTo>
                    <a:pt x="39" y="4017"/>
                  </a:lnTo>
                  <a:lnTo>
                    <a:pt x="155" y="4055"/>
                  </a:lnTo>
                  <a:lnTo>
                    <a:pt x="464" y="4055"/>
                  </a:lnTo>
                  <a:lnTo>
                    <a:pt x="618" y="3978"/>
                  </a:lnTo>
                  <a:lnTo>
                    <a:pt x="850" y="3901"/>
                  </a:lnTo>
                  <a:lnTo>
                    <a:pt x="1468" y="3592"/>
                  </a:lnTo>
                  <a:lnTo>
                    <a:pt x="2356" y="3013"/>
                  </a:lnTo>
                  <a:lnTo>
                    <a:pt x="2279" y="2704"/>
                  </a:lnTo>
                  <a:lnTo>
                    <a:pt x="2279" y="2318"/>
                  </a:lnTo>
                  <a:lnTo>
                    <a:pt x="2279" y="1314"/>
                  </a:lnTo>
                  <a:lnTo>
                    <a:pt x="2356" y="117"/>
                  </a:lnTo>
                  <a:lnTo>
                    <a:pt x="2279" y="40"/>
                  </a:lnTo>
                  <a:lnTo>
                    <a:pt x="2202" y="1"/>
                  </a:lnTo>
                  <a:close/>
                </a:path>
              </a:pathLst>
            </a:custGeom>
            <a:solidFill>
              <a:srgbClr val="FF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6081019" y="1395109"/>
              <a:ext cx="89772" cy="132273"/>
            </a:xfrm>
            <a:custGeom>
              <a:avLst/>
              <a:gdLst/>
              <a:ahLst/>
              <a:cxnLst/>
              <a:rect l="l" t="t" r="r" b="b"/>
              <a:pathLst>
                <a:path w="1468" h="2163" extrusionOk="0">
                  <a:moveTo>
                    <a:pt x="1468" y="0"/>
                  </a:moveTo>
                  <a:lnTo>
                    <a:pt x="425" y="811"/>
                  </a:lnTo>
                  <a:lnTo>
                    <a:pt x="155" y="1159"/>
                  </a:lnTo>
                  <a:lnTo>
                    <a:pt x="1" y="2162"/>
                  </a:lnTo>
                  <a:lnTo>
                    <a:pt x="194" y="2008"/>
                  </a:lnTo>
                  <a:lnTo>
                    <a:pt x="348" y="1892"/>
                  </a:lnTo>
                  <a:lnTo>
                    <a:pt x="657" y="1545"/>
                  </a:lnTo>
                  <a:lnTo>
                    <a:pt x="927" y="1197"/>
                  </a:lnTo>
                  <a:lnTo>
                    <a:pt x="1120" y="850"/>
                  </a:lnTo>
                  <a:lnTo>
                    <a:pt x="1275" y="502"/>
                  </a:lnTo>
                  <a:lnTo>
                    <a:pt x="1391" y="232"/>
                  </a:lnTo>
                  <a:lnTo>
                    <a:pt x="1468"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5998402" y="1210919"/>
              <a:ext cx="238556" cy="292859"/>
            </a:xfrm>
            <a:custGeom>
              <a:avLst/>
              <a:gdLst/>
              <a:ahLst/>
              <a:cxnLst/>
              <a:rect l="l" t="t" r="r" b="b"/>
              <a:pathLst>
                <a:path w="3901" h="4789" extrusionOk="0">
                  <a:moveTo>
                    <a:pt x="2819" y="0"/>
                  </a:moveTo>
                  <a:lnTo>
                    <a:pt x="2471" y="39"/>
                  </a:lnTo>
                  <a:lnTo>
                    <a:pt x="2124" y="77"/>
                  </a:lnTo>
                  <a:lnTo>
                    <a:pt x="1815" y="155"/>
                  </a:lnTo>
                  <a:lnTo>
                    <a:pt x="1545" y="270"/>
                  </a:lnTo>
                  <a:lnTo>
                    <a:pt x="1313" y="425"/>
                  </a:lnTo>
                  <a:lnTo>
                    <a:pt x="1120" y="579"/>
                  </a:lnTo>
                  <a:lnTo>
                    <a:pt x="927" y="734"/>
                  </a:lnTo>
                  <a:lnTo>
                    <a:pt x="811" y="888"/>
                  </a:lnTo>
                  <a:lnTo>
                    <a:pt x="579" y="1236"/>
                  </a:lnTo>
                  <a:lnTo>
                    <a:pt x="425" y="1545"/>
                  </a:lnTo>
                  <a:lnTo>
                    <a:pt x="348" y="1854"/>
                  </a:lnTo>
                  <a:lnTo>
                    <a:pt x="232" y="2703"/>
                  </a:lnTo>
                  <a:lnTo>
                    <a:pt x="193" y="2858"/>
                  </a:lnTo>
                  <a:lnTo>
                    <a:pt x="77" y="3321"/>
                  </a:lnTo>
                  <a:lnTo>
                    <a:pt x="0" y="3900"/>
                  </a:lnTo>
                  <a:lnTo>
                    <a:pt x="0" y="4209"/>
                  </a:lnTo>
                  <a:lnTo>
                    <a:pt x="0" y="4479"/>
                  </a:lnTo>
                  <a:lnTo>
                    <a:pt x="39" y="4595"/>
                  </a:lnTo>
                  <a:lnTo>
                    <a:pt x="77" y="4711"/>
                  </a:lnTo>
                  <a:lnTo>
                    <a:pt x="193" y="4750"/>
                  </a:lnTo>
                  <a:lnTo>
                    <a:pt x="309" y="4788"/>
                  </a:lnTo>
                  <a:lnTo>
                    <a:pt x="579" y="4788"/>
                  </a:lnTo>
                  <a:lnTo>
                    <a:pt x="888" y="4711"/>
                  </a:lnTo>
                  <a:lnTo>
                    <a:pt x="1236" y="4557"/>
                  </a:lnTo>
                  <a:lnTo>
                    <a:pt x="1583" y="4402"/>
                  </a:lnTo>
                  <a:lnTo>
                    <a:pt x="1892" y="4209"/>
                  </a:lnTo>
                  <a:lnTo>
                    <a:pt x="2162" y="4016"/>
                  </a:lnTo>
                  <a:lnTo>
                    <a:pt x="2394" y="3823"/>
                  </a:lnTo>
                  <a:lnTo>
                    <a:pt x="2626" y="3591"/>
                  </a:lnTo>
                  <a:lnTo>
                    <a:pt x="2819" y="3360"/>
                  </a:lnTo>
                  <a:lnTo>
                    <a:pt x="3012" y="3089"/>
                  </a:lnTo>
                  <a:lnTo>
                    <a:pt x="3166" y="2780"/>
                  </a:lnTo>
                  <a:lnTo>
                    <a:pt x="3282" y="2433"/>
                  </a:lnTo>
                  <a:lnTo>
                    <a:pt x="3360" y="2047"/>
                  </a:lnTo>
                  <a:lnTo>
                    <a:pt x="3437" y="1661"/>
                  </a:lnTo>
                  <a:lnTo>
                    <a:pt x="3630" y="1429"/>
                  </a:lnTo>
                  <a:lnTo>
                    <a:pt x="3784" y="1352"/>
                  </a:lnTo>
                  <a:lnTo>
                    <a:pt x="3900" y="1352"/>
                  </a:lnTo>
                  <a:lnTo>
                    <a:pt x="3823" y="1197"/>
                  </a:lnTo>
                  <a:lnTo>
                    <a:pt x="3591" y="811"/>
                  </a:lnTo>
                  <a:lnTo>
                    <a:pt x="3437" y="579"/>
                  </a:lnTo>
                  <a:lnTo>
                    <a:pt x="3244" y="348"/>
                  </a:lnTo>
                  <a:lnTo>
                    <a:pt x="3051" y="155"/>
                  </a:lnTo>
                  <a:lnTo>
                    <a:pt x="2819"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9"/>
            <p:cNvSpPr/>
            <p:nvPr/>
          </p:nvSpPr>
          <p:spPr>
            <a:xfrm>
              <a:off x="6012528" y="1194347"/>
              <a:ext cx="170065" cy="184252"/>
            </a:xfrm>
            <a:custGeom>
              <a:avLst/>
              <a:gdLst/>
              <a:ahLst/>
              <a:cxnLst/>
              <a:rect l="l" t="t" r="r" b="b"/>
              <a:pathLst>
                <a:path w="2781" h="3013" extrusionOk="0">
                  <a:moveTo>
                    <a:pt x="1545" y="1"/>
                  </a:moveTo>
                  <a:lnTo>
                    <a:pt x="1198" y="39"/>
                  </a:lnTo>
                  <a:lnTo>
                    <a:pt x="927" y="78"/>
                  </a:lnTo>
                  <a:lnTo>
                    <a:pt x="696" y="155"/>
                  </a:lnTo>
                  <a:lnTo>
                    <a:pt x="619" y="233"/>
                  </a:lnTo>
                  <a:lnTo>
                    <a:pt x="503" y="387"/>
                  </a:lnTo>
                  <a:lnTo>
                    <a:pt x="387" y="734"/>
                  </a:lnTo>
                  <a:lnTo>
                    <a:pt x="271" y="1159"/>
                  </a:lnTo>
                  <a:lnTo>
                    <a:pt x="155" y="1661"/>
                  </a:lnTo>
                  <a:lnTo>
                    <a:pt x="39" y="2549"/>
                  </a:lnTo>
                  <a:lnTo>
                    <a:pt x="1" y="2974"/>
                  </a:lnTo>
                  <a:lnTo>
                    <a:pt x="387" y="2820"/>
                  </a:lnTo>
                  <a:lnTo>
                    <a:pt x="696" y="2742"/>
                  </a:lnTo>
                  <a:lnTo>
                    <a:pt x="1005" y="2742"/>
                  </a:lnTo>
                  <a:lnTo>
                    <a:pt x="1236" y="2781"/>
                  </a:lnTo>
                  <a:lnTo>
                    <a:pt x="1429" y="2858"/>
                  </a:lnTo>
                  <a:lnTo>
                    <a:pt x="1584" y="2936"/>
                  </a:lnTo>
                  <a:lnTo>
                    <a:pt x="1700" y="3013"/>
                  </a:lnTo>
                  <a:lnTo>
                    <a:pt x="1816" y="3013"/>
                  </a:lnTo>
                  <a:lnTo>
                    <a:pt x="1970" y="2936"/>
                  </a:lnTo>
                  <a:lnTo>
                    <a:pt x="2202" y="2704"/>
                  </a:lnTo>
                  <a:lnTo>
                    <a:pt x="2318" y="2549"/>
                  </a:lnTo>
                  <a:lnTo>
                    <a:pt x="2395" y="2318"/>
                  </a:lnTo>
                  <a:lnTo>
                    <a:pt x="2627" y="1700"/>
                  </a:lnTo>
                  <a:lnTo>
                    <a:pt x="2704" y="1391"/>
                  </a:lnTo>
                  <a:lnTo>
                    <a:pt x="2742" y="1082"/>
                  </a:lnTo>
                  <a:lnTo>
                    <a:pt x="2781" y="773"/>
                  </a:lnTo>
                  <a:lnTo>
                    <a:pt x="2742" y="541"/>
                  </a:lnTo>
                  <a:lnTo>
                    <a:pt x="2704" y="426"/>
                  </a:lnTo>
                  <a:lnTo>
                    <a:pt x="2665" y="348"/>
                  </a:lnTo>
                  <a:lnTo>
                    <a:pt x="2472" y="194"/>
                  </a:lnTo>
                  <a:lnTo>
                    <a:pt x="2202" y="78"/>
                  </a:lnTo>
                  <a:lnTo>
                    <a:pt x="1854" y="39"/>
                  </a:lnTo>
                  <a:lnTo>
                    <a:pt x="1545" y="1"/>
                  </a:lnTo>
                  <a:close/>
                </a:path>
              </a:pathLst>
            </a:custGeom>
            <a:solidFill>
              <a:srgbClr val="FF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9"/>
            <p:cNvSpPr/>
            <p:nvPr/>
          </p:nvSpPr>
          <p:spPr>
            <a:xfrm>
              <a:off x="6085728" y="1298244"/>
              <a:ext cx="56750" cy="28436"/>
            </a:xfrm>
            <a:custGeom>
              <a:avLst/>
              <a:gdLst/>
              <a:ahLst/>
              <a:cxnLst/>
              <a:rect l="l" t="t" r="r" b="b"/>
              <a:pathLst>
                <a:path w="928" h="465" extrusionOk="0">
                  <a:moveTo>
                    <a:pt x="387" y="1"/>
                  </a:moveTo>
                  <a:lnTo>
                    <a:pt x="117" y="39"/>
                  </a:lnTo>
                  <a:lnTo>
                    <a:pt x="39" y="78"/>
                  </a:lnTo>
                  <a:lnTo>
                    <a:pt x="1" y="271"/>
                  </a:lnTo>
                  <a:lnTo>
                    <a:pt x="39" y="387"/>
                  </a:lnTo>
                  <a:lnTo>
                    <a:pt x="78" y="464"/>
                  </a:lnTo>
                  <a:lnTo>
                    <a:pt x="928" y="155"/>
                  </a:lnTo>
                  <a:lnTo>
                    <a:pt x="812" y="78"/>
                  </a:lnTo>
                  <a:lnTo>
                    <a:pt x="6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6085728" y="1298244"/>
              <a:ext cx="30760" cy="28436"/>
            </a:xfrm>
            <a:custGeom>
              <a:avLst/>
              <a:gdLst/>
              <a:ahLst/>
              <a:cxnLst/>
              <a:rect l="l" t="t" r="r" b="b"/>
              <a:pathLst>
                <a:path w="503" h="465" extrusionOk="0">
                  <a:moveTo>
                    <a:pt x="426" y="1"/>
                  </a:moveTo>
                  <a:lnTo>
                    <a:pt x="155" y="39"/>
                  </a:lnTo>
                  <a:lnTo>
                    <a:pt x="39" y="78"/>
                  </a:lnTo>
                  <a:lnTo>
                    <a:pt x="1" y="271"/>
                  </a:lnTo>
                  <a:lnTo>
                    <a:pt x="39" y="387"/>
                  </a:lnTo>
                  <a:lnTo>
                    <a:pt x="78" y="464"/>
                  </a:lnTo>
                  <a:lnTo>
                    <a:pt x="503" y="310"/>
                  </a:lnTo>
                  <a:lnTo>
                    <a:pt x="503" y="233"/>
                  </a:lnTo>
                  <a:lnTo>
                    <a:pt x="503" y="117"/>
                  </a:lnTo>
                  <a:lnTo>
                    <a:pt x="4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6031424" y="1310046"/>
              <a:ext cx="28436" cy="68552"/>
            </a:xfrm>
            <a:custGeom>
              <a:avLst/>
              <a:gdLst/>
              <a:ahLst/>
              <a:cxnLst/>
              <a:rect l="l" t="t" r="r" b="b"/>
              <a:pathLst>
                <a:path w="465" h="1121" extrusionOk="0">
                  <a:moveTo>
                    <a:pt x="232" y="1"/>
                  </a:moveTo>
                  <a:lnTo>
                    <a:pt x="78" y="503"/>
                  </a:lnTo>
                  <a:lnTo>
                    <a:pt x="1" y="1082"/>
                  </a:lnTo>
                  <a:lnTo>
                    <a:pt x="1" y="1121"/>
                  </a:lnTo>
                  <a:lnTo>
                    <a:pt x="78" y="1082"/>
                  </a:lnTo>
                  <a:lnTo>
                    <a:pt x="232" y="1005"/>
                  </a:lnTo>
                  <a:lnTo>
                    <a:pt x="464" y="850"/>
                  </a:lnTo>
                  <a:lnTo>
                    <a:pt x="232" y="1"/>
                  </a:lnTo>
                  <a:close/>
                </a:path>
              </a:pathLst>
            </a:custGeom>
            <a:solidFill>
              <a:srgbClr val="FF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6031424" y="1380922"/>
              <a:ext cx="54365" cy="23666"/>
            </a:xfrm>
            <a:custGeom>
              <a:avLst/>
              <a:gdLst/>
              <a:ahLst/>
              <a:cxnLst/>
              <a:rect l="l" t="t" r="r" b="b"/>
              <a:pathLst>
                <a:path w="889" h="387" extrusionOk="0">
                  <a:moveTo>
                    <a:pt x="889" y="0"/>
                  </a:moveTo>
                  <a:lnTo>
                    <a:pt x="348" y="232"/>
                  </a:lnTo>
                  <a:lnTo>
                    <a:pt x="1" y="348"/>
                  </a:lnTo>
                  <a:lnTo>
                    <a:pt x="78" y="387"/>
                  </a:lnTo>
                  <a:lnTo>
                    <a:pt x="194" y="387"/>
                  </a:lnTo>
                  <a:lnTo>
                    <a:pt x="425" y="348"/>
                  </a:lnTo>
                  <a:lnTo>
                    <a:pt x="657" y="193"/>
                  </a:lnTo>
                  <a:lnTo>
                    <a:pt x="8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6088113" y="1232139"/>
              <a:ext cx="75646" cy="47271"/>
            </a:xfrm>
            <a:custGeom>
              <a:avLst/>
              <a:gdLst/>
              <a:ahLst/>
              <a:cxnLst/>
              <a:rect l="l" t="t" r="r" b="b"/>
              <a:pathLst>
                <a:path w="1237" h="773" extrusionOk="0">
                  <a:moveTo>
                    <a:pt x="271" y="1"/>
                  </a:moveTo>
                  <a:lnTo>
                    <a:pt x="193" y="39"/>
                  </a:lnTo>
                  <a:lnTo>
                    <a:pt x="78" y="155"/>
                  </a:lnTo>
                  <a:lnTo>
                    <a:pt x="39" y="310"/>
                  </a:lnTo>
                  <a:lnTo>
                    <a:pt x="0" y="348"/>
                  </a:lnTo>
                  <a:lnTo>
                    <a:pt x="155" y="348"/>
                  </a:lnTo>
                  <a:lnTo>
                    <a:pt x="541" y="387"/>
                  </a:lnTo>
                  <a:lnTo>
                    <a:pt x="773" y="425"/>
                  </a:lnTo>
                  <a:lnTo>
                    <a:pt x="966" y="503"/>
                  </a:lnTo>
                  <a:lnTo>
                    <a:pt x="1120" y="618"/>
                  </a:lnTo>
                  <a:lnTo>
                    <a:pt x="1236" y="773"/>
                  </a:lnTo>
                  <a:lnTo>
                    <a:pt x="1236" y="618"/>
                  </a:lnTo>
                  <a:lnTo>
                    <a:pt x="1159" y="503"/>
                  </a:lnTo>
                  <a:lnTo>
                    <a:pt x="1082" y="348"/>
                  </a:lnTo>
                  <a:lnTo>
                    <a:pt x="966" y="232"/>
                  </a:lnTo>
                  <a:lnTo>
                    <a:pt x="811" y="116"/>
                  </a:lnTo>
                  <a:lnTo>
                    <a:pt x="657" y="39"/>
                  </a:lnTo>
                  <a:lnTo>
                    <a:pt x="5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9"/>
            <p:cNvSpPr/>
            <p:nvPr/>
          </p:nvSpPr>
          <p:spPr>
            <a:xfrm>
              <a:off x="6031424" y="1232139"/>
              <a:ext cx="14249" cy="26051"/>
            </a:xfrm>
            <a:custGeom>
              <a:avLst/>
              <a:gdLst/>
              <a:ahLst/>
              <a:cxnLst/>
              <a:rect l="l" t="t" r="r" b="b"/>
              <a:pathLst>
                <a:path w="233" h="426" extrusionOk="0">
                  <a:moveTo>
                    <a:pt x="116" y="1"/>
                  </a:moveTo>
                  <a:lnTo>
                    <a:pt x="1" y="425"/>
                  </a:lnTo>
                  <a:lnTo>
                    <a:pt x="116" y="387"/>
                  </a:lnTo>
                  <a:lnTo>
                    <a:pt x="194" y="232"/>
                  </a:lnTo>
                  <a:lnTo>
                    <a:pt x="232" y="155"/>
                  </a:lnTo>
                  <a:lnTo>
                    <a:pt x="232" y="78"/>
                  </a:lnTo>
                  <a:lnTo>
                    <a:pt x="2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6019622" y="1295920"/>
              <a:ext cx="11864" cy="28375"/>
            </a:xfrm>
            <a:custGeom>
              <a:avLst/>
              <a:gdLst/>
              <a:ahLst/>
              <a:cxnLst/>
              <a:rect l="l" t="t" r="r" b="b"/>
              <a:pathLst>
                <a:path w="194" h="464" extrusionOk="0">
                  <a:moveTo>
                    <a:pt x="39" y="0"/>
                  </a:moveTo>
                  <a:lnTo>
                    <a:pt x="1" y="309"/>
                  </a:lnTo>
                  <a:lnTo>
                    <a:pt x="1" y="464"/>
                  </a:lnTo>
                  <a:lnTo>
                    <a:pt x="194" y="348"/>
                  </a:lnTo>
                  <a:lnTo>
                    <a:pt x="194" y="193"/>
                  </a:lnTo>
                  <a:lnTo>
                    <a:pt x="155" y="116"/>
                  </a:lnTo>
                  <a:lnTo>
                    <a:pt x="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6196719" y="1284118"/>
              <a:ext cx="66167" cy="80354"/>
            </a:xfrm>
            <a:custGeom>
              <a:avLst/>
              <a:gdLst/>
              <a:ahLst/>
              <a:cxnLst/>
              <a:rect l="l" t="t" r="r" b="b"/>
              <a:pathLst>
                <a:path w="1082" h="1314" extrusionOk="0">
                  <a:moveTo>
                    <a:pt x="619" y="0"/>
                  </a:moveTo>
                  <a:lnTo>
                    <a:pt x="425" y="39"/>
                  </a:lnTo>
                  <a:lnTo>
                    <a:pt x="232" y="232"/>
                  </a:lnTo>
                  <a:lnTo>
                    <a:pt x="78" y="425"/>
                  </a:lnTo>
                  <a:lnTo>
                    <a:pt x="1" y="695"/>
                  </a:lnTo>
                  <a:lnTo>
                    <a:pt x="1" y="966"/>
                  </a:lnTo>
                  <a:lnTo>
                    <a:pt x="78" y="1159"/>
                  </a:lnTo>
                  <a:lnTo>
                    <a:pt x="155" y="1236"/>
                  </a:lnTo>
                  <a:lnTo>
                    <a:pt x="232" y="1313"/>
                  </a:lnTo>
                  <a:lnTo>
                    <a:pt x="425" y="1313"/>
                  </a:lnTo>
                  <a:lnTo>
                    <a:pt x="657" y="1274"/>
                  </a:lnTo>
                  <a:lnTo>
                    <a:pt x="850" y="1120"/>
                  </a:lnTo>
                  <a:lnTo>
                    <a:pt x="1005" y="888"/>
                  </a:lnTo>
                  <a:lnTo>
                    <a:pt x="1082" y="618"/>
                  </a:lnTo>
                  <a:lnTo>
                    <a:pt x="1082" y="348"/>
                  </a:lnTo>
                  <a:lnTo>
                    <a:pt x="1005" y="155"/>
                  </a:lnTo>
                  <a:lnTo>
                    <a:pt x="927" y="77"/>
                  </a:lnTo>
                  <a:lnTo>
                    <a:pt x="850" y="39"/>
                  </a:lnTo>
                  <a:lnTo>
                    <a:pt x="734" y="0"/>
                  </a:lnTo>
                  <a:close/>
                </a:path>
              </a:pathLst>
            </a:custGeom>
            <a:solidFill>
              <a:srgbClr val="FF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a:off x="6206198" y="1303014"/>
              <a:ext cx="56688" cy="61458"/>
            </a:xfrm>
            <a:custGeom>
              <a:avLst/>
              <a:gdLst/>
              <a:ahLst/>
              <a:cxnLst/>
              <a:rect l="l" t="t" r="r" b="b"/>
              <a:pathLst>
                <a:path w="927" h="1005" extrusionOk="0">
                  <a:moveTo>
                    <a:pt x="618" y="0"/>
                  </a:moveTo>
                  <a:lnTo>
                    <a:pt x="425" y="77"/>
                  </a:lnTo>
                  <a:lnTo>
                    <a:pt x="232" y="232"/>
                  </a:lnTo>
                  <a:lnTo>
                    <a:pt x="77" y="463"/>
                  </a:lnTo>
                  <a:lnTo>
                    <a:pt x="0" y="695"/>
                  </a:lnTo>
                  <a:lnTo>
                    <a:pt x="0" y="927"/>
                  </a:lnTo>
                  <a:lnTo>
                    <a:pt x="77" y="1004"/>
                  </a:lnTo>
                  <a:lnTo>
                    <a:pt x="270" y="1004"/>
                  </a:lnTo>
                  <a:lnTo>
                    <a:pt x="502" y="965"/>
                  </a:lnTo>
                  <a:lnTo>
                    <a:pt x="695" y="811"/>
                  </a:lnTo>
                  <a:lnTo>
                    <a:pt x="850" y="579"/>
                  </a:lnTo>
                  <a:lnTo>
                    <a:pt x="927" y="348"/>
                  </a:lnTo>
                  <a:lnTo>
                    <a:pt x="927" y="116"/>
                  </a:lnTo>
                  <a:lnTo>
                    <a:pt x="811" y="39"/>
                  </a:lnTo>
                  <a:lnTo>
                    <a:pt x="7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6066832" y="1258128"/>
              <a:ext cx="111053" cy="111053"/>
            </a:xfrm>
            <a:custGeom>
              <a:avLst/>
              <a:gdLst/>
              <a:ahLst/>
              <a:cxnLst/>
              <a:rect l="l" t="t" r="r" b="b"/>
              <a:pathLst>
                <a:path w="1816" h="1816" extrusionOk="0">
                  <a:moveTo>
                    <a:pt x="928" y="232"/>
                  </a:moveTo>
                  <a:lnTo>
                    <a:pt x="1043" y="271"/>
                  </a:lnTo>
                  <a:lnTo>
                    <a:pt x="1159" y="309"/>
                  </a:lnTo>
                  <a:lnTo>
                    <a:pt x="1275" y="348"/>
                  </a:lnTo>
                  <a:lnTo>
                    <a:pt x="1391" y="425"/>
                  </a:lnTo>
                  <a:lnTo>
                    <a:pt x="1468" y="541"/>
                  </a:lnTo>
                  <a:lnTo>
                    <a:pt x="1507" y="657"/>
                  </a:lnTo>
                  <a:lnTo>
                    <a:pt x="1545" y="773"/>
                  </a:lnTo>
                  <a:lnTo>
                    <a:pt x="1584" y="927"/>
                  </a:lnTo>
                  <a:lnTo>
                    <a:pt x="1545" y="1043"/>
                  </a:lnTo>
                  <a:lnTo>
                    <a:pt x="1507" y="1159"/>
                  </a:lnTo>
                  <a:lnTo>
                    <a:pt x="1468" y="1275"/>
                  </a:lnTo>
                  <a:lnTo>
                    <a:pt x="1391" y="1391"/>
                  </a:lnTo>
                  <a:lnTo>
                    <a:pt x="1275" y="1468"/>
                  </a:lnTo>
                  <a:lnTo>
                    <a:pt x="1159" y="1506"/>
                  </a:lnTo>
                  <a:lnTo>
                    <a:pt x="1043" y="1545"/>
                  </a:lnTo>
                  <a:lnTo>
                    <a:pt x="928" y="1584"/>
                  </a:lnTo>
                  <a:lnTo>
                    <a:pt x="773" y="1545"/>
                  </a:lnTo>
                  <a:lnTo>
                    <a:pt x="657" y="1506"/>
                  </a:lnTo>
                  <a:lnTo>
                    <a:pt x="541" y="1468"/>
                  </a:lnTo>
                  <a:lnTo>
                    <a:pt x="426" y="1391"/>
                  </a:lnTo>
                  <a:lnTo>
                    <a:pt x="348" y="1275"/>
                  </a:lnTo>
                  <a:lnTo>
                    <a:pt x="310" y="1159"/>
                  </a:lnTo>
                  <a:lnTo>
                    <a:pt x="271" y="1043"/>
                  </a:lnTo>
                  <a:lnTo>
                    <a:pt x="233" y="927"/>
                  </a:lnTo>
                  <a:lnTo>
                    <a:pt x="271" y="773"/>
                  </a:lnTo>
                  <a:lnTo>
                    <a:pt x="310" y="657"/>
                  </a:lnTo>
                  <a:lnTo>
                    <a:pt x="348" y="541"/>
                  </a:lnTo>
                  <a:lnTo>
                    <a:pt x="426" y="425"/>
                  </a:lnTo>
                  <a:lnTo>
                    <a:pt x="541" y="348"/>
                  </a:lnTo>
                  <a:lnTo>
                    <a:pt x="657" y="309"/>
                  </a:lnTo>
                  <a:lnTo>
                    <a:pt x="773" y="271"/>
                  </a:lnTo>
                  <a:lnTo>
                    <a:pt x="928" y="232"/>
                  </a:lnTo>
                  <a:close/>
                  <a:moveTo>
                    <a:pt x="928" y="0"/>
                  </a:moveTo>
                  <a:lnTo>
                    <a:pt x="735" y="39"/>
                  </a:lnTo>
                  <a:lnTo>
                    <a:pt x="541" y="78"/>
                  </a:lnTo>
                  <a:lnTo>
                    <a:pt x="387" y="155"/>
                  </a:lnTo>
                  <a:lnTo>
                    <a:pt x="271" y="271"/>
                  </a:lnTo>
                  <a:lnTo>
                    <a:pt x="155" y="425"/>
                  </a:lnTo>
                  <a:lnTo>
                    <a:pt x="78" y="541"/>
                  </a:lnTo>
                  <a:lnTo>
                    <a:pt x="39" y="734"/>
                  </a:lnTo>
                  <a:lnTo>
                    <a:pt x="1" y="927"/>
                  </a:lnTo>
                  <a:lnTo>
                    <a:pt x="39" y="1082"/>
                  </a:lnTo>
                  <a:lnTo>
                    <a:pt x="78" y="1275"/>
                  </a:lnTo>
                  <a:lnTo>
                    <a:pt x="155" y="1429"/>
                  </a:lnTo>
                  <a:lnTo>
                    <a:pt x="271" y="1545"/>
                  </a:lnTo>
                  <a:lnTo>
                    <a:pt x="387" y="1661"/>
                  </a:lnTo>
                  <a:lnTo>
                    <a:pt x="541" y="1738"/>
                  </a:lnTo>
                  <a:lnTo>
                    <a:pt x="735" y="1815"/>
                  </a:lnTo>
                  <a:lnTo>
                    <a:pt x="1082" y="1815"/>
                  </a:lnTo>
                  <a:lnTo>
                    <a:pt x="1275" y="1738"/>
                  </a:lnTo>
                  <a:lnTo>
                    <a:pt x="1430" y="1661"/>
                  </a:lnTo>
                  <a:lnTo>
                    <a:pt x="1545" y="1545"/>
                  </a:lnTo>
                  <a:lnTo>
                    <a:pt x="1661" y="1429"/>
                  </a:lnTo>
                  <a:lnTo>
                    <a:pt x="1739" y="1275"/>
                  </a:lnTo>
                  <a:lnTo>
                    <a:pt x="1816" y="1082"/>
                  </a:lnTo>
                  <a:lnTo>
                    <a:pt x="1816" y="927"/>
                  </a:lnTo>
                  <a:lnTo>
                    <a:pt x="1816" y="734"/>
                  </a:lnTo>
                  <a:lnTo>
                    <a:pt x="1739" y="541"/>
                  </a:lnTo>
                  <a:lnTo>
                    <a:pt x="1661" y="425"/>
                  </a:lnTo>
                  <a:lnTo>
                    <a:pt x="1545" y="271"/>
                  </a:lnTo>
                  <a:lnTo>
                    <a:pt x="1430" y="155"/>
                  </a:lnTo>
                  <a:lnTo>
                    <a:pt x="1275" y="78"/>
                  </a:lnTo>
                  <a:lnTo>
                    <a:pt x="1082" y="39"/>
                  </a:lnTo>
                  <a:lnTo>
                    <a:pt x="9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a:off x="5967704" y="1262837"/>
              <a:ext cx="82678" cy="101635"/>
            </a:xfrm>
            <a:custGeom>
              <a:avLst/>
              <a:gdLst/>
              <a:ahLst/>
              <a:cxnLst/>
              <a:rect l="l" t="t" r="r" b="b"/>
              <a:pathLst>
                <a:path w="1352" h="1662" extrusionOk="0">
                  <a:moveTo>
                    <a:pt x="656" y="271"/>
                  </a:moveTo>
                  <a:lnTo>
                    <a:pt x="811" y="310"/>
                  </a:lnTo>
                  <a:lnTo>
                    <a:pt x="965" y="425"/>
                  </a:lnTo>
                  <a:lnTo>
                    <a:pt x="1043" y="618"/>
                  </a:lnTo>
                  <a:lnTo>
                    <a:pt x="1081" y="850"/>
                  </a:lnTo>
                  <a:lnTo>
                    <a:pt x="1043" y="1082"/>
                  </a:lnTo>
                  <a:lnTo>
                    <a:pt x="965" y="1275"/>
                  </a:lnTo>
                  <a:lnTo>
                    <a:pt x="811" y="1391"/>
                  </a:lnTo>
                  <a:lnTo>
                    <a:pt x="656" y="1429"/>
                  </a:lnTo>
                  <a:lnTo>
                    <a:pt x="502" y="1391"/>
                  </a:lnTo>
                  <a:lnTo>
                    <a:pt x="386" y="1275"/>
                  </a:lnTo>
                  <a:lnTo>
                    <a:pt x="270" y="1082"/>
                  </a:lnTo>
                  <a:lnTo>
                    <a:pt x="232" y="850"/>
                  </a:lnTo>
                  <a:lnTo>
                    <a:pt x="270" y="618"/>
                  </a:lnTo>
                  <a:lnTo>
                    <a:pt x="386" y="425"/>
                  </a:lnTo>
                  <a:lnTo>
                    <a:pt x="502" y="310"/>
                  </a:lnTo>
                  <a:lnTo>
                    <a:pt x="656" y="271"/>
                  </a:lnTo>
                  <a:close/>
                  <a:moveTo>
                    <a:pt x="656" y="1"/>
                  </a:moveTo>
                  <a:lnTo>
                    <a:pt x="541" y="39"/>
                  </a:lnTo>
                  <a:lnTo>
                    <a:pt x="386" y="78"/>
                  </a:lnTo>
                  <a:lnTo>
                    <a:pt x="270" y="155"/>
                  </a:lnTo>
                  <a:lnTo>
                    <a:pt x="193" y="271"/>
                  </a:lnTo>
                  <a:lnTo>
                    <a:pt x="116" y="387"/>
                  </a:lnTo>
                  <a:lnTo>
                    <a:pt x="39" y="541"/>
                  </a:lnTo>
                  <a:lnTo>
                    <a:pt x="0" y="657"/>
                  </a:lnTo>
                  <a:lnTo>
                    <a:pt x="0" y="850"/>
                  </a:lnTo>
                  <a:lnTo>
                    <a:pt x="0" y="1005"/>
                  </a:lnTo>
                  <a:lnTo>
                    <a:pt x="39" y="1159"/>
                  </a:lnTo>
                  <a:lnTo>
                    <a:pt x="116" y="1275"/>
                  </a:lnTo>
                  <a:lnTo>
                    <a:pt x="193" y="1391"/>
                  </a:lnTo>
                  <a:lnTo>
                    <a:pt x="270" y="1507"/>
                  </a:lnTo>
                  <a:lnTo>
                    <a:pt x="386" y="1584"/>
                  </a:lnTo>
                  <a:lnTo>
                    <a:pt x="541" y="1622"/>
                  </a:lnTo>
                  <a:lnTo>
                    <a:pt x="656" y="1661"/>
                  </a:lnTo>
                  <a:lnTo>
                    <a:pt x="811" y="1622"/>
                  </a:lnTo>
                  <a:lnTo>
                    <a:pt x="927" y="1584"/>
                  </a:lnTo>
                  <a:lnTo>
                    <a:pt x="1043" y="1507"/>
                  </a:lnTo>
                  <a:lnTo>
                    <a:pt x="1158" y="1391"/>
                  </a:lnTo>
                  <a:lnTo>
                    <a:pt x="1236" y="1275"/>
                  </a:lnTo>
                  <a:lnTo>
                    <a:pt x="1274" y="1159"/>
                  </a:lnTo>
                  <a:lnTo>
                    <a:pt x="1313" y="1005"/>
                  </a:lnTo>
                  <a:lnTo>
                    <a:pt x="1352" y="850"/>
                  </a:lnTo>
                  <a:lnTo>
                    <a:pt x="1313" y="657"/>
                  </a:lnTo>
                  <a:lnTo>
                    <a:pt x="1274" y="541"/>
                  </a:lnTo>
                  <a:lnTo>
                    <a:pt x="1236" y="387"/>
                  </a:lnTo>
                  <a:lnTo>
                    <a:pt x="1158" y="271"/>
                  </a:lnTo>
                  <a:lnTo>
                    <a:pt x="1043" y="155"/>
                  </a:lnTo>
                  <a:lnTo>
                    <a:pt x="927" y="78"/>
                  </a:lnTo>
                  <a:lnTo>
                    <a:pt x="811" y="39"/>
                  </a:lnTo>
                  <a:lnTo>
                    <a:pt x="6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9"/>
            <p:cNvSpPr/>
            <p:nvPr/>
          </p:nvSpPr>
          <p:spPr>
            <a:xfrm>
              <a:off x="6168405" y="1298244"/>
              <a:ext cx="37853" cy="14249"/>
            </a:xfrm>
            <a:custGeom>
              <a:avLst/>
              <a:gdLst/>
              <a:ahLst/>
              <a:cxnLst/>
              <a:rect l="l" t="t" r="r" b="b"/>
              <a:pathLst>
                <a:path w="619" h="233" extrusionOk="0">
                  <a:moveTo>
                    <a:pt x="0" y="1"/>
                  </a:moveTo>
                  <a:lnTo>
                    <a:pt x="0" y="233"/>
                  </a:lnTo>
                  <a:lnTo>
                    <a:pt x="618" y="233"/>
                  </a:lnTo>
                  <a:lnTo>
                    <a:pt x="6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p:nvPr/>
          </p:nvSpPr>
          <p:spPr>
            <a:xfrm>
              <a:off x="6038518" y="1295920"/>
              <a:ext cx="40177" cy="21281"/>
            </a:xfrm>
            <a:custGeom>
              <a:avLst/>
              <a:gdLst/>
              <a:ahLst/>
              <a:cxnLst/>
              <a:rect l="l" t="t" r="r" b="b"/>
              <a:pathLst>
                <a:path w="657" h="348" extrusionOk="0">
                  <a:moveTo>
                    <a:pt x="271" y="0"/>
                  </a:moveTo>
                  <a:lnTo>
                    <a:pt x="78" y="39"/>
                  </a:lnTo>
                  <a:lnTo>
                    <a:pt x="0" y="77"/>
                  </a:lnTo>
                  <a:lnTo>
                    <a:pt x="116" y="271"/>
                  </a:lnTo>
                  <a:lnTo>
                    <a:pt x="155" y="271"/>
                  </a:lnTo>
                  <a:lnTo>
                    <a:pt x="271" y="232"/>
                  </a:lnTo>
                  <a:lnTo>
                    <a:pt x="387" y="271"/>
                  </a:lnTo>
                  <a:lnTo>
                    <a:pt x="541" y="348"/>
                  </a:lnTo>
                  <a:lnTo>
                    <a:pt x="657" y="116"/>
                  </a:lnTo>
                  <a:lnTo>
                    <a:pt x="464" y="39"/>
                  </a:lnTo>
                  <a:lnTo>
                    <a:pt x="2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9"/>
            <p:cNvSpPr/>
            <p:nvPr/>
          </p:nvSpPr>
          <p:spPr>
            <a:xfrm>
              <a:off x="6213230" y="1513132"/>
              <a:ext cx="514904" cy="675429"/>
            </a:xfrm>
            <a:custGeom>
              <a:avLst/>
              <a:gdLst/>
              <a:ahLst/>
              <a:cxnLst/>
              <a:rect l="l" t="t" r="r" b="b"/>
              <a:pathLst>
                <a:path w="8420" h="11045" extrusionOk="0">
                  <a:moveTo>
                    <a:pt x="1430" y="1"/>
                  </a:moveTo>
                  <a:lnTo>
                    <a:pt x="1044" y="117"/>
                  </a:lnTo>
                  <a:lnTo>
                    <a:pt x="735" y="310"/>
                  </a:lnTo>
                  <a:lnTo>
                    <a:pt x="464" y="541"/>
                  </a:lnTo>
                  <a:lnTo>
                    <a:pt x="271" y="812"/>
                  </a:lnTo>
                  <a:lnTo>
                    <a:pt x="155" y="1082"/>
                  </a:lnTo>
                  <a:lnTo>
                    <a:pt x="78" y="1391"/>
                  </a:lnTo>
                  <a:lnTo>
                    <a:pt x="1" y="1661"/>
                  </a:lnTo>
                  <a:lnTo>
                    <a:pt x="1" y="1970"/>
                  </a:lnTo>
                  <a:lnTo>
                    <a:pt x="40" y="2549"/>
                  </a:lnTo>
                  <a:lnTo>
                    <a:pt x="117" y="3051"/>
                  </a:lnTo>
                  <a:lnTo>
                    <a:pt x="271" y="3515"/>
                  </a:lnTo>
                  <a:lnTo>
                    <a:pt x="3862" y="7299"/>
                  </a:lnTo>
                  <a:lnTo>
                    <a:pt x="889" y="9114"/>
                  </a:lnTo>
                  <a:lnTo>
                    <a:pt x="1082" y="9230"/>
                  </a:lnTo>
                  <a:lnTo>
                    <a:pt x="1198" y="9384"/>
                  </a:lnTo>
                  <a:lnTo>
                    <a:pt x="1430" y="9654"/>
                  </a:lnTo>
                  <a:lnTo>
                    <a:pt x="1584" y="10002"/>
                  </a:lnTo>
                  <a:lnTo>
                    <a:pt x="1661" y="10311"/>
                  </a:lnTo>
                  <a:lnTo>
                    <a:pt x="1700" y="10581"/>
                  </a:lnTo>
                  <a:lnTo>
                    <a:pt x="1739" y="10813"/>
                  </a:lnTo>
                  <a:lnTo>
                    <a:pt x="1739" y="11045"/>
                  </a:lnTo>
                  <a:lnTo>
                    <a:pt x="2820" y="10736"/>
                  </a:lnTo>
                  <a:lnTo>
                    <a:pt x="3901" y="10388"/>
                  </a:lnTo>
                  <a:lnTo>
                    <a:pt x="5137" y="9925"/>
                  </a:lnTo>
                  <a:lnTo>
                    <a:pt x="6372" y="9461"/>
                  </a:lnTo>
                  <a:lnTo>
                    <a:pt x="6913" y="9191"/>
                  </a:lnTo>
                  <a:lnTo>
                    <a:pt x="7415" y="8921"/>
                  </a:lnTo>
                  <a:lnTo>
                    <a:pt x="7840" y="8651"/>
                  </a:lnTo>
                  <a:lnTo>
                    <a:pt x="8149" y="8380"/>
                  </a:lnTo>
                  <a:lnTo>
                    <a:pt x="8265" y="8264"/>
                  </a:lnTo>
                  <a:lnTo>
                    <a:pt x="8342" y="8149"/>
                  </a:lnTo>
                  <a:lnTo>
                    <a:pt x="8419" y="7994"/>
                  </a:lnTo>
                  <a:lnTo>
                    <a:pt x="8419" y="7878"/>
                  </a:lnTo>
                  <a:lnTo>
                    <a:pt x="8342" y="7647"/>
                  </a:lnTo>
                  <a:lnTo>
                    <a:pt x="8265" y="7376"/>
                  </a:lnTo>
                  <a:lnTo>
                    <a:pt x="8149" y="7067"/>
                  </a:lnTo>
                  <a:lnTo>
                    <a:pt x="7994" y="6758"/>
                  </a:lnTo>
                  <a:lnTo>
                    <a:pt x="7570" y="6063"/>
                  </a:lnTo>
                  <a:lnTo>
                    <a:pt x="7068" y="5368"/>
                  </a:lnTo>
                  <a:lnTo>
                    <a:pt x="6488" y="4596"/>
                  </a:lnTo>
                  <a:lnTo>
                    <a:pt x="5909" y="3862"/>
                  </a:lnTo>
                  <a:lnTo>
                    <a:pt x="4673" y="2472"/>
                  </a:lnTo>
                  <a:lnTo>
                    <a:pt x="4094" y="1854"/>
                  </a:lnTo>
                  <a:lnTo>
                    <a:pt x="3515" y="1352"/>
                  </a:lnTo>
                  <a:lnTo>
                    <a:pt x="2974" y="928"/>
                  </a:lnTo>
                  <a:lnTo>
                    <a:pt x="2472" y="580"/>
                  </a:lnTo>
                  <a:lnTo>
                    <a:pt x="2048" y="310"/>
                  </a:lnTo>
                  <a:lnTo>
                    <a:pt x="1700" y="117"/>
                  </a:lnTo>
                  <a:lnTo>
                    <a:pt x="14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9"/>
            <p:cNvSpPr/>
            <p:nvPr/>
          </p:nvSpPr>
          <p:spPr>
            <a:xfrm>
              <a:off x="6449400" y="1905117"/>
              <a:ext cx="87448" cy="56750"/>
            </a:xfrm>
            <a:custGeom>
              <a:avLst/>
              <a:gdLst/>
              <a:ahLst/>
              <a:cxnLst/>
              <a:rect l="l" t="t" r="r" b="b"/>
              <a:pathLst>
                <a:path w="1430" h="928" extrusionOk="0">
                  <a:moveTo>
                    <a:pt x="1429" y="1"/>
                  </a:moveTo>
                  <a:lnTo>
                    <a:pt x="0" y="889"/>
                  </a:lnTo>
                  <a:lnTo>
                    <a:pt x="39" y="928"/>
                  </a:lnTo>
                  <a:lnTo>
                    <a:pt x="1429" y="39"/>
                  </a:lnTo>
                  <a:lnTo>
                    <a:pt x="1429"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p:cNvSpPr/>
            <p:nvPr/>
          </p:nvSpPr>
          <p:spPr>
            <a:xfrm>
              <a:off x="5700835" y="2138901"/>
              <a:ext cx="132273" cy="99251"/>
            </a:xfrm>
            <a:custGeom>
              <a:avLst/>
              <a:gdLst/>
              <a:ahLst/>
              <a:cxnLst/>
              <a:rect l="l" t="t" r="r" b="b"/>
              <a:pathLst>
                <a:path w="2163" h="1623" extrusionOk="0">
                  <a:moveTo>
                    <a:pt x="850" y="1"/>
                  </a:moveTo>
                  <a:lnTo>
                    <a:pt x="618" y="39"/>
                  </a:lnTo>
                  <a:lnTo>
                    <a:pt x="387" y="78"/>
                  </a:lnTo>
                  <a:lnTo>
                    <a:pt x="194" y="194"/>
                  </a:lnTo>
                  <a:lnTo>
                    <a:pt x="1" y="310"/>
                  </a:lnTo>
                  <a:lnTo>
                    <a:pt x="309" y="850"/>
                  </a:lnTo>
                  <a:lnTo>
                    <a:pt x="580" y="1236"/>
                  </a:lnTo>
                  <a:lnTo>
                    <a:pt x="734" y="1391"/>
                  </a:lnTo>
                  <a:lnTo>
                    <a:pt x="927" y="1507"/>
                  </a:lnTo>
                  <a:lnTo>
                    <a:pt x="1082" y="1545"/>
                  </a:lnTo>
                  <a:lnTo>
                    <a:pt x="1236" y="1623"/>
                  </a:lnTo>
                  <a:lnTo>
                    <a:pt x="1468" y="1623"/>
                  </a:lnTo>
                  <a:lnTo>
                    <a:pt x="1738" y="1584"/>
                  </a:lnTo>
                  <a:lnTo>
                    <a:pt x="1970" y="1507"/>
                  </a:lnTo>
                  <a:lnTo>
                    <a:pt x="2163" y="1391"/>
                  </a:lnTo>
                  <a:lnTo>
                    <a:pt x="2163" y="1352"/>
                  </a:lnTo>
                  <a:lnTo>
                    <a:pt x="2163" y="1082"/>
                  </a:lnTo>
                  <a:lnTo>
                    <a:pt x="2086" y="850"/>
                  </a:lnTo>
                  <a:lnTo>
                    <a:pt x="1970" y="619"/>
                  </a:lnTo>
                  <a:lnTo>
                    <a:pt x="1777" y="387"/>
                  </a:lnTo>
                  <a:lnTo>
                    <a:pt x="1584" y="232"/>
                  </a:lnTo>
                  <a:lnTo>
                    <a:pt x="1352" y="117"/>
                  </a:lnTo>
                  <a:lnTo>
                    <a:pt x="1120" y="39"/>
                  </a:lnTo>
                  <a:lnTo>
                    <a:pt x="850" y="1"/>
                  </a:lnTo>
                  <a:close/>
                </a:path>
              </a:pathLst>
            </a:custGeom>
            <a:solidFill>
              <a:srgbClr val="144356">
                <a:alpha val="37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9"/>
            <p:cNvSpPr/>
            <p:nvPr/>
          </p:nvSpPr>
          <p:spPr>
            <a:xfrm>
              <a:off x="5261639" y="2323091"/>
              <a:ext cx="1057938" cy="902122"/>
            </a:xfrm>
            <a:custGeom>
              <a:avLst/>
              <a:gdLst/>
              <a:ahLst/>
              <a:cxnLst/>
              <a:rect l="l" t="t" r="r" b="b"/>
              <a:pathLst>
                <a:path w="17300" h="14752" extrusionOk="0">
                  <a:moveTo>
                    <a:pt x="11507" y="1"/>
                  </a:moveTo>
                  <a:lnTo>
                    <a:pt x="9654" y="387"/>
                  </a:lnTo>
                  <a:lnTo>
                    <a:pt x="7569" y="850"/>
                  </a:lnTo>
                  <a:lnTo>
                    <a:pt x="4904" y="1468"/>
                  </a:lnTo>
                  <a:lnTo>
                    <a:pt x="4209" y="1661"/>
                  </a:lnTo>
                  <a:lnTo>
                    <a:pt x="3630" y="1854"/>
                  </a:lnTo>
                  <a:lnTo>
                    <a:pt x="3089" y="2047"/>
                  </a:lnTo>
                  <a:lnTo>
                    <a:pt x="2665" y="2279"/>
                  </a:lnTo>
                  <a:lnTo>
                    <a:pt x="2278" y="2511"/>
                  </a:lnTo>
                  <a:lnTo>
                    <a:pt x="1970" y="2704"/>
                  </a:lnTo>
                  <a:lnTo>
                    <a:pt x="1699" y="2935"/>
                  </a:lnTo>
                  <a:lnTo>
                    <a:pt x="1468" y="3167"/>
                  </a:lnTo>
                  <a:lnTo>
                    <a:pt x="1313" y="3360"/>
                  </a:lnTo>
                  <a:lnTo>
                    <a:pt x="1197" y="3553"/>
                  </a:lnTo>
                  <a:lnTo>
                    <a:pt x="1043" y="3862"/>
                  </a:lnTo>
                  <a:lnTo>
                    <a:pt x="966" y="4055"/>
                  </a:lnTo>
                  <a:lnTo>
                    <a:pt x="966" y="4132"/>
                  </a:lnTo>
                  <a:lnTo>
                    <a:pt x="0" y="14327"/>
                  </a:lnTo>
                  <a:lnTo>
                    <a:pt x="348" y="14443"/>
                  </a:lnTo>
                  <a:lnTo>
                    <a:pt x="657" y="14558"/>
                  </a:lnTo>
                  <a:lnTo>
                    <a:pt x="1352" y="14674"/>
                  </a:lnTo>
                  <a:lnTo>
                    <a:pt x="2085" y="14752"/>
                  </a:lnTo>
                  <a:lnTo>
                    <a:pt x="3360" y="14752"/>
                  </a:lnTo>
                  <a:lnTo>
                    <a:pt x="3862" y="14713"/>
                  </a:lnTo>
                  <a:lnTo>
                    <a:pt x="4286" y="14636"/>
                  </a:lnTo>
                  <a:lnTo>
                    <a:pt x="5870" y="5677"/>
                  </a:lnTo>
                  <a:lnTo>
                    <a:pt x="8882" y="5484"/>
                  </a:lnTo>
                  <a:lnTo>
                    <a:pt x="11585" y="5330"/>
                  </a:lnTo>
                  <a:lnTo>
                    <a:pt x="14133" y="5175"/>
                  </a:lnTo>
                  <a:lnTo>
                    <a:pt x="14404" y="5175"/>
                  </a:lnTo>
                  <a:lnTo>
                    <a:pt x="14674" y="5098"/>
                  </a:lnTo>
                  <a:lnTo>
                    <a:pt x="14906" y="5059"/>
                  </a:lnTo>
                  <a:lnTo>
                    <a:pt x="15137" y="4943"/>
                  </a:lnTo>
                  <a:lnTo>
                    <a:pt x="15330" y="4828"/>
                  </a:lnTo>
                  <a:lnTo>
                    <a:pt x="15523" y="4673"/>
                  </a:lnTo>
                  <a:lnTo>
                    <a:pt x="15910" y="4364"/>
                  </a:lnTo>
                  <a:lnTo>
                    <a:pt x="16180" y="3939"/>
                  </a:lnTo>
                  <a:lnTo>
                    <a:pt x="16450" y="3515"/>
                  </a:lnTo>
                  <a:lnTo>
                    <a:pt x="16682" y="3051"/>
                  </a:lnTo>
                  <a:lnTo>
                    <a:pt x="16836" y="2588"/>
                  </a:lnTo>
                  <a:lnTo>
                    <a:pt x="16991" y="2124"/>
                  </a:lnTo>
                  <a:lnTo>
                    <a:pt x="17107" y="1661"/>
                  </a:lnTo>
                  <a:lnTo>
                    <a:pt x="17222" y="850"/>
                  </a:lnTo>
                  <a:lnTo>
                    <a:pt x="17300" y="310"/>
                  </a:lnTo>
                  <a:lnTo>
                    <a:pt x="17300" y="78"/>
                  </a:lnTo>
                  <a:lnTo>
                    <a:pt x="115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9"/>
            <p:cNvSpPr/>
            <p:nvPr/>
          </p:nvSpPr>
          <p:spPr>
            <a:xfrm>
              <a:off x="5261639" y="2323091"/>
              <a:ext cx="1057938" cy="902122"/>
            </a:xfrm>
            <a:custGeom>
              <a:avLst/>
              <a:gdLst/>
              <a:ahLst/>
              <a:cxnLst/>
              <a:rect l="l" t="t" r="r" b="b"/>
              <a:pathLst>
                <a:path w="17300" h="14752" fill="none" extrusionOk="0">
                  <a:moveTo>
                    <a:pt x="17300" y="78"/>
                  </a:moveTo>
                  <a:lnTo>
                    <a:pt x="17300" y="78"/>
                  </a:lnTo>
                  <a:lnTo>
                    <a:pt x="17300" y="310"/>
                  </a:lnTo>
                  <a:lnTo>
                    <a:pt x="17222" y="850"/>
                  </a:lnTo>
                  <a:lnTo>
                    <a:pt x="17107" y="1661"/>
                  </a:lnTo>
                  <a:lnTo>
                    <a:pt x="16991" y="2124"/>
                  </a:lnTo>
                  <a:lnTo>
                    <a:pt x="16836" y="2588"/>
                  </a:lnTo>
                  <a:lnTo>
                    <a:pt x="16682" y="3051"/>
                  </a:lnTo>
                  <a:lnTo>
                    <a:pt x="16450" y="3515"/>
                  </a:lnTo>
                  <a:lnTo>
                    <a:pt x="16180" y="3939"/>
                  </a:lnTo>
                  <a:lnTo>
                    <a:pt x="15910" y="4364"/>
                  </a:lnTo>
                  <a:lnTo>
                    <a:pt x="15523" y="4673"/>
                  </a:lnTo>
                  <a:lnTo>
                    <a:pt x="15330" y="4828"/>
                  </a:lnTo>
                  <a:lnTo>
                    <a:pt x="15137" y="4943"/>
                  </a:lnTo>
                  <a:lnTo>
                    <a:pt x="14906" y="5059"/>
                  </a:lnTo>
                  <a:lnTo>
                    <a:pt x="14674" y="5098"/>
                  </a:lnTo>
                  <a:lnTo>
                    <a:pt x="14404" y="5175"/>
                  </a:lnTo>
                  <a:lnTo>
                    <a:pt x="14133" y="5175"/>
                  </a:lnTo>
                  <a:lnTo>
                    <a:pt x="14133" y="5175"/>
                  </a:lnTo>
                  <a:lnTo>
                    <a:pt x="11585" y="5330"/>
                  </a:lnTo>
                  <a:lnTo>
                    <a:pt x="8882" y="5484"/>
                  </a:lnTo>
                  <a:lnTo>
                    <a:pt x="5870" y="5677"/>
                  </a:lnTo>
                  <a:lnTo>
                    <a:pt x="4286" y="14636"/>
                  </a:lnTo>
                  <a:lnTo>
                    <a:pt x="4286" y="14636"/>
                  </a:lnTo>
                  <a:lnTo>
                    <a:pt x="3862" y="14713"/>
                  </a:lnTo>
                  <a:lnTo>
                    <a:pt x="3360" y="14752"/>
                  </a:lnTo>
                  <a:lnTo>
                    <a:pt x="2780" y="14752"/>
                  </a:lnTo>
                  <a:lnTo>
                    <a:pt x="2085" y="14752"/>
                  </a:lnTo>
                  <a:lnTo>
                    <a:pt x="1352" y="14674"/>
                  </a:lnTo>
                  <a:lnTo>
                    <a:pt x="657" y="14558"/>
                  </a:lnTo>
                  <a:lnTo>
                    <a:pt x="348" y="14443"/>
                  </a:lnTo>
                  <a:lnTo>
                    <a:pt x="0" y="14327"/>
                  </a:lnTo>
                  <a:lnTo>
                    <a:pt x="0" y="14327"/>
                  </a:lnTo>
                  <a:lnTo>
                    <a:pt x="966" y="4132"/>
                  </a:lnTo>
                  <a:lnTo>
                    <a:pt x="966" y="4132"/>
                  </a:lnTo>
                  <a:lnTo>
                    <a:pt x="966" y="4055"/>
                  </a:lnTo>
                  <a:lnTo>
                    <a:pt x="1043" y="3862"/>
                  </a:lnTo>
                  <a:lnTo>
                    <a:pt x="1197" y="3553"/>
                  </a:lnTo>
                  <a:lnTo>
                    <a:pt x="1313" y="3360"/>
                  </a:lnTo>
                  <a:lnTo>
                    <a:pt x="1468" y="3167"/>
                  </a:lnTo>
                  <a:lnTo>
                    <a:pt x="1699" y="2935"/>
                  </a:lnTo>
                  <a:lnTo>
                    <a:pt x="1970" y="2704"/>
                  </a:lnTo>
                  <a:lnTo>
                    <a:pt x="2278" y="2511"/>
                  </a:lnTo>
                  <a:lnTo>
                    <a:pt x="2665" y="2279"/>
                  </a:lnTo>
                  <a:lnTo>
                    <a:pt x="3089" y="2047"/>
                  </a:lnTo>
                  <a:lnTo>
                    <a:pt x="3630" y="1854"/>
                  </a:lnTo>
                  <a:lnTo>
                    <a:pt x="4209" y="1661"/>
                  </a:lnTo>
                  <a:lnTo>
                    <a:pt x="4904" y="1468"/>
                  </a:lnTo>
                  <a:lnTo>
                    <a:pt x="4904" y="1468"/>
                  </a:lnTo>
                  <a:lnTo>
                    <a:pt x="7569" y="850"/>
                  </a:lnTo>
                  <a:lnTo>
                    <a:pt x="9654" y="387"/>
                  </a:lnTo>
                  <a:lnTo>
                    <a:pt x="11507" y="1"/>
                  </a:lnTo>
                  <a:lnTo>
                    <a:pt x="17300" y="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9"/>
            <p:cNvSpPr/>
            <p:nvPr/>
          </p:nvSpPr>
          <p:spPr>
            <a:xfrm>
              <a:off x="6007820" y="2323091"/>
              <a:ext cx="210242" cy="210242"/>
            </a:xfrm>
            <a:custGeom>
              <a:avLst/>
              <a:gdLst/>
              <a:ahLst/>
              <a:cxnLst/>
              <a:rect l="l" t="t" r="r" b="b"/>
              <a:pathLst>
                <a:path w="3438" h="3438" extrusionOk="0">
                  <a:moveTo>
                    <a:pt x="0" y="1"/>
                  </a:moveTo>
                  <a:lnTo>
                    <a:pt x="78" y="425"/>
                  </a:lnTo>
                  <a:lnTo>
                    <a:pt x="232" y="850"/>
                  </a:lnTo>
                  <a:lnTo>
                    <a:pt x="387" y="1198"/>
                  </a:lnTo>
                  <a:lnTo>
                    <a:pt x="580" y="1545"/>
                  </a:lnTo>
                  <a:lnTo>
                    <a:pt x="811" y="1854"/>
                  </a:lnTo>
                  <a:lnTo>
                    <a:pt x="1004" y="2163"/>
                  </a:lnTo>
                  <a:lnTo>
                    <a:pt x="1506" y="2626"/>
                  </a:lnTo>
                  <a:lnTo>
                    <a:pt x="1931" y="2974"/>
                  </a:lnTo>
                  <a:lnTo>
                    <a:pt x="2356" y="3244"/>
                  </a:lnTo>
                  <a:lnTo>
                    <a:pt x="2704" y="3437"/>
                  </a:lnTo>
                  <a:lnTo>
                    <a:pt x="2781" y="3399"/>
                  </a:lnTo>
                  <a:lnTo>
                    <a:pt x="2935" y="3283"/>
                  </a:lnTo>
                  <a:lnTo>
                    <a:pt x="3167" y="2935"/>
                  </a:lnTo>
                  <a:lnTo>
                    <a:pt x="3283" y="2704"/>
                  </a:lnTo>
                  <a:lnTo>
                    <a:pt x="3437" y="2395"/>
                  </a:lnTo>
                  <a:lnTo>
                    <a:pt x="3051" y="2279"/>
                  </a:lnTo>
                  <a:lnTo>
                    <a:pt x="2742" y="2163"/>
                  </a:lnTo>
                  <a:lnTo>
                    <a:pt x="2433" y="2009"/>
                  </a:lnTo>
                  <a:lnTo>
                    <a:pt x="2163" y="1816"/>
                  </a:lnTo>
                  <a:lnTo>
                    <a:pt x="1893" y="1622"/>
                  </a:lnTo>
                  <a:lnTo>
                    <a:pt x="1700" y="1429"/>
                  </a:lnTo>
                  <a:lnTo>
                    <a:pt x="1352" y="1005"/>
                  </a:lnTo>
                  <a:lnTo>
                    <a:pt x="1120" y="619"/>
                  </a:lnTo>
                  <a:lnTo>
                    <a:pt x="927" y="310"/>
                  </a:lnTo>
                  <a:lnTo>
                    <a:pt x="811"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9"/>
            <p:cNvSpPr/>
            <p:nvPr/>
          </p:nvSpPr>
          <p:spPr>
            <a:xfrm>
              <a:off x="5452924" y="2327799"/>
              <a:ext cx="793454" cy="899798"/>
            </a:xfrm>
            <a:custGeom>
              <a:avLst/>
              <a:gdLst/>
              <a:ahLst/>
              <a:cxnLst/>
              <a:rect l="l" t="t" r="r" b="b"/>
              <a:pathLst>
                <a:path w="12975" h="14714" extrusionOk="0">
                  <a:moveTo>
                    <a:pt x="12859" y="1"/>
                  </a:moveTo>
                  <a:lnTo>
                    <a:pt x="12859" y="78"/>
                  </a:lnTo>
                  <a:lnTo>
                    <a:pt x="12820" y="348"/>
                  </a:lnTo>
                  <a:lnTo>
                    <a:pt x="12782" y="812"/>
                  </a:lnTo>
                  <a:lnTo>
                    <a:pt x="12704" y="1391"/>
                  </a:lnTo>
                  <a:lnTo>
                    <a:pt x="12550" y="2009"/>
                  </a:lnTo>
                  <a:lnTo>
                    <a:pt x="12434" y="2318"/>
                  </a:lnTo>
                  <a:lnTo>
                    <a:pt x="12280" y="2665"/>
                  </a:lnTo>
                  <a:lnTo>
                    <a:pt x="12086" y="2974"/>
                  </a:lnTo>
                  <a:lnTo>
                    <a:pt x="11893" y="3245"/>
                  </a:lnTo>
                  <a:lnTo>
                    <a:pt x="11623" y="3515"/>
                  </a:lnTo>
                  <a:lnTo>
                    <a:pt x="11353" y="3785"/>
                  </a:lnTo>
                  <a:lnTo>
                    <a:pt x="11044" y="3978"/>
                  </a:lnTo>
                  <a:lnTo>
                    <a:pt x="10658" y="4133"/>
                  </a:lnTo>
                  <a:lnTo>
                    <a:pt x="10233" y="4249"/>
                  </a:lnTo>
                  <a:lnTo>
                    <a:pt x="9731" y="4326"/>
                  </a:lnTo>
                  <a:lnTo>
                    <a:pt x="9113" y="4364"/>
                  </a:lnTo>
                  <a:lnTo>
                    <a:pt x="8418" y="4403"/>
                  </a:lnTo>
                  <a:lnTo>
                    <a:pt x="7067" y="4364"/>
                  </a:lnTo>
                  <a:lnTo>
                    <a:pt x="5715" y="4249"/>
                  </a:lnTo>
                  <a:lnTo>
                    <a:pt x="4441" y="4133"/>
                  </a:lnTo>
                  <a:lnTo>
                    <a:pt x="3321" y="4017"/>
                  </a:lnTo>
                  <a:lnTo>
                    <a:pt x="3205" y="4017"/>
                  </a:lnTo>
                  <a:lnTo>
                    <a:pt x="2973" y="4055"/>
                  </a:lnTo>
                  <a:lnTo>
                    <a:pt x="2742" y="4094"/>
                  </a:lnTo>
                  <a:lnTo>
                    <a:pt x="2549" y="4210"/>
                  </a:lnTo>
                  <a:lnTo>
                    <a:pt x="2356" y="4326"/>
                  </a:lnTo>
                  <a:lnTo>
                    <a:pt x="2201" y="4480"/>
                  </a:lnTo>
                  <a:lnTo>
                    <a:pt x="2047" y="4673"/>
                  </a:lnTo>
                  <a:lnTo>
                    <a:pt x="1969" y="4866"/>
                  </a:lnTo>
                  <a:lnTo>
                    <a:pt x="1892" y="5098"/>
                  </a:lnTo>
                  <a:lnTo>
                    <a:pt x="0" y="14675"/>
                  </a:lnTo>
                  <a:lnTo>
                    <a:pt x="116" y="14713"/>
                  </a:lnTo>
                  <a:lnTo>
                    <a:pt x="2008" y="5137"/>
                  </a:lnTo>
                  <a:lnTo>
                    <a:pt x="2085" y="4905"/>
                  </a:lnTo>
                  <a:lnTo>
                    <a:pt x="2162" y="4712"/>
                  </a:lnTo>
                  <a:lnTo>
                    <a:pt x="2278" y="4557"/>
                  </a:lnTo>
                  <a:lnTo>
                    <a:pt x="2433" y="4403"/>
                  </a:lnTo>
                  <a:lnTo>
                    <a:pt x="2587" y="4287"/>
                  </a:lnTo>
                  <a:lnTo>
                    <a:pt x="2780" y="4210"/>
                  </a:lnTo>
                  <a:lnTo>
                    <a:pt x="2973" y="4171"/>
                  </a:lnTo>
                  <a:lnTo>
                    <a:pt x="3205" y="4133"/>
                  </a:lnTo>
                  <a:lnTo>
                    <a:pt x="3321" y="4171"/>
                  </a:lnTo>
                  <a:lnTo>
                    <a:pt x="4402" y="4287"/>
                  </a:lnTo>
                  <a:lnTo>
                    <a:pt x="5715" y="4403"/>
                  </a:lnTo>
                  <a:lnTo>
                    <a:pt x="7067" y="4480"/>
                  </a:lnTo>
                  <a:lnTo>
                    <a:pt x="8418" y="4519"/>
                  </a:lnTo>
                  <a:lnTo>
                    <a:pt x="9113" y="4480"/>
                  </a:lnTo>
                  <a:lnTo>
                    <a:pt x="9731" y="4442"/>
                  </a:lnTo>
                  <a:lnTo>
                    <a:pt x="10272" y="4364"/>
                  </a:lnTo>
                  <a:lnTo>
                    <a:pt x="10696" y="4249"/>
                  </a:lnTo>
                  <a:lnTo>
                    <a:pt x="11082" y="4094"/>
                  </a:lnTo>
                  <a:lnTo>
                    <a:pt x="11430" y="3862"/>
                  </a:lnTo>
                  <a:lnTo>
                    <a:pt x="11739" y="3631"/>
                  </a:lnTo>
                  <a:lnTo>
                    <a:pt x="11971" y="3322"/>
                  </a:lnTo>
                  <a:lnTo>
                    <a:pt x="12202" y="3013"/>
                  </a:lnTo>
                  <a:lnTo>
                    <a:pt x="12395" y="2704"/>
                  </a:lnTo>
                  <a:lnTo>
                    <a:pt x="12511" y="2356"/>
                  </a:lnTo>
                  <a:lnTo>
                    <a:pt x="12666" y="2047"/>
                  </a:lnTo>
                  <a:lnTo>
                    <a:pt x="12820" y="1391"/>
                  </a:lnTo>
                  <a:lnTo>
                    <a:pt x="12897" y="812"/>
                  </a:lnTo>
                  <a:lnTo>
                    <a:pt x="12975" y="348"/>
                  </a:lnTo>
                  <a:lnTo>
                    <a:pt x="12975" y="78"/>
                  </a:lnTo>
                  <a:lnTo>
                    <a:pt x="12975"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9"/>
            <p:cNvSpPr/>
            <p:nvPr/>
          </p:nvSpPr>
          <p:spPr>
            <a:xfrm>
              <a:off x="5618218" y="2601760"/>
              <a:ext cx="21281" cy="68552"/>
            </a:xfrm>
            <a:custGeom>
              <a:avLst/>
              <a:gdLst/>
              <a:ahLst/>
              <a:cxnLst/>
              <a:rect l="l" t="t" r="r" b="b"/>
              <a:pathLst>
                <a:path w="348" h="1121" extrusionOk="0">
                  <a:moveTo>
                    <a:pt x="193" y="0"/>
                  </a:moveTo>
                  <a:lnTo>
                    <a:pt x="0" y="1081"/>
                  </a:lnTo>
                  <a:lnTo>
                    <a:pt x="116" y="1120"/>
                  </a:lnTo>
                  <a:lnTo>
                    <a:pt x="348" y="39"/>
                  </a:lnTo>
                  <a:lnTo>
                    <a:pt x="193"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9"/>
            <p:cNvSpPr/>
            <p:nvPr/>
          </p:nvSpPr>
          <p:spPr>
            <a:xfrm>
              <a:off x="5311234" y="2575771"/>
              <a:ext cx="9479" cy="89772"/>
            </a:xfrm>
            <a:custGeom>
              <a:avLst/>
              <a:gdLst/>
              <a:ahLst/>
              <a:cxnLst/>
              <a:rect l="l" t="t" r="r" b="b"/>
              <a:pathLst>
                <a:path w="155" h="1468" extrusionOk="0">
                  <a:moveTo>
                    <a:pt x="39" y="1313"/>
                  </a:moveTo>
                  <a:lnTo>
                    <a:pt x="39" y="1313"/>
                  </a:lnTo>
                  <a:lnTo>
                    <a:pt x="0" y="1468"/>
                  </a:lnTo>
                  <a:lnTo>
                    <a:pt x="0" y="1468"/>
                  </a:lnTo>
                  <a:lnTo>
                    <a:pt x="0" y="1468"/>
                  </a:lnTo>
                  <a:lnTo>
                    <a:pt x="39" y="1313"/>
                  </a:lnTo>
                  <a:close/>
                  <a:moveTo>
                    <a:pt x="39" y="1313"/>
                  </a:moveTo>
                  <a:lnTo>
                    <a:pt x="39" y="1313"/>
                  </a:lnTo>
                  <a:lnTo>
                    <a:pt x="39" y="1313"/>
                  </a:lnTo>
                  <a:lnTo>
                    <a:pt x="39" y="1313"/>
                  </a:lnTo>
                  <a:lnTo>
                    <a:pt x="39" y="1313"/>
                  </a:lnTo>
                  <a:close/>
                  <a:moveTo>
                    <a:pt x="39" y="1313"/>
                  </a:moveTo>
                  <a:lnTo>
                    <a:pt x="39" y="1313"/>
                  </a:lnTo>
                  <a:lnTo>
                    <a:pt x="39" y="1313"/>
                  </a:lnTo>
                  <a:lnTo>
                    <a:pt x="39" y="1313"/>
                  </a:lnTo>
                  <a:lnTo>
                    <a:pt x="39" y="1313"/>
                  </a:lnTo>
                  <a:close/>
                  <a:moveTo>
                    <a:pt x="39" y="1275"/>
                  </a:moveTo>
                  <a:lnTo>
                    <a:pt x="39" y="1275"/>
                  </a:lnTo>
                  <a:lnTo>
                    <a:pt x="39" y="1275"/>
                  </a:lnTo>
                  <a:lnTo>
                    <a:pt x="39" y="1275"/>
                  </a:lnTo>
                  <a:lnTo>
                    <a:pt x="39" y="1275"/>
                  </a:lnTo>
                  <a:close/>
                  <a:moveTo>
                    <a:pt x="155" y="0"/>
                  </a:moveTo>
                  <a:lnTo>
                    <a:pt x="155" y="0"/>
                  </a:lnTo>
                  <a:lnTo>
                    <a:pt x="155" y="0"/>
                  </a:lnTo>
                  <a:close/>
                  <a:moveTo>
                    <a:pt x="155" y="0"/>
                  </a:moveTo>
                  <a:lnTo>
                    <a:pt x="155" y="0"/>
                  </a:lnTo>
                  <a:lnTo>
                    <a:pt x="155" y="0"/>
                  </a:lnTo>
                  <a:close/>
                  <a:moveTo>
                    <a:pt x="155" y="0"/>
                  </a:moveTo>
                  <a:lnTo>
                    <a:pt x="155" y="0"/>
                  </a:lnTo>
                  <a:lnTo>
                    <a:pt x="155" y="0"/>
                  </a:lnTo>
                  <a:close/>
                  <a:moveTo>
                    <a:pt x="155" y="0"/>
                  </a:moveTo>
                  <a:lnTo>
                    <a:pt x="155" y="0"/>
                  </a:lnTo>
                  <a:lnTo>
                    <a:pt x="155" y="0"/>
                  </a:lnTo>
                  <a:close/>
                  <a:moveTo>
                    <a:pt x="155" y="0"/>
                  </a:moveTo>
                  <a:lnTo>
                    <a:pt x="155" y="0"/>
                  </a:lnTo>
                  <a:lnTo>
                    <a:pt x="155" y="0"/>
                  </a:lnTo>
                  <a:lnTo>
                    <a:pt x="155" y="0"/>
                  </a:lnTo>
                  <a:close/>
                  <a:moveTo>
                    <a:pt x="155" y="0"/>
                  </a:moveTo>
                  <a:lnTo>
                    <a:pt x="155" y="0"/>
                  </a:lnTo>
                  <a:lnTo>
                    <a:pt x="155" y="0"/>
                  </a:lnTo>
                  <a:lnTo>
                    <a:pt x="155" y="0"/>
                  </a:lnTo>
                  <a:lnTo>
                    <a:pt x="155" y="0"/>
                  </a:lnTo>
                  <a:close/>
                  <a:moveTo>
                    <a:pt x="155" y="0"/>
                  </a:moveTo>
                  <a:lnTo>
                    <a:pt x="155" y="0"/>
                  </a:lnTo>
                  <a:lnTo>
                    <a:pt x="155" y="0"/>
                  </a:lnTo>
                  <a:close/>
                  <a:moveTo>
                    <a:pt x="155" y="0"/>
                  </a:moveTo>
                  <a:lnTo>
                    <a:pt x="155" y="0"/>
                  </a:lnTo>
                  <a:lnTo>
                    <a:pt x="155" y="0"/>
                  </a:lnTo>
                  <a:close/>
                </a:path>
              </a:pathLst>
            </a:custGeom>
            <a:solidFill>
              <a:srgbClr val="E2C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9"/>
            <p:cNvSpPr/>
            <p:nvPr/>
          </p:nvSpPr>
          <p:spPr>
            <a:xfrm>
              <a:off x="5311234" y="2656063"/>
              <a:ext cx="2385" cy="9479"/>
            </a:xfrm>
            <a:custGeom>
              <a:avLst/>
              <a:gdLst/>
              <a:ahLst/>
              <a:cxnLst/>
              <a:rect l="l" t="t" r="r" b="b"/>
              <a:pathLst>
                <a:path w="39" h="155" fill="none" extrusionOk="0">
                  <a:moveTo>
                    <a:pt x="39" y="0"/>
                  </a:moveTo>
                  <a:lnTo>
                    <a:pt x="39" y="0"/>
                  </a:lnTo>
                  <a:lnTo>
                    <a:pt x="0" y="155"/>
                  </a:lnTo>
                  <a:lnTo>
                    <a:pt x="0" y="155"/>
                  </a:lnTo>
                  <a:lnTo>
                    <a:pt x="0" y="155"/>
                  </a:lnTo>
                  <a:lnTo>
                    <a:pt x="3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9"/>
            <p:cNvSpPr/>
            <p:nvPr/>
          </p:nvSpPr>
          <p:spPr>
            <a:xfrm>
              <a:off x="5313558" y="2656063"/>
              <a:ext cx="61" cy="61"/>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5313558" y="2656063"/>
              <a:ext cx="61" cy="61"/>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9"/>
            <p:cNvSpPr/>
            <p:nvPr/>
          </p:nvSpPr>
          <p:spPr>
            <a:xfrm>
              <a:off x="5313558" y="2653678"/>
              <a:ext cx="61" cy="61"/>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9"/>
            <p:cNvSpPr/>
            <p:nvPr/>
          </p:nvSpPr>
          <p:spPr>
            <a:xfrm>
              <a:off x="5320651" y="2575771"/>
              <a:ext cx="61" cy="61"/>
            </a:xfrm>
            <a:custGeom>
              <a:avLst/>
              <a:gdLst/>
              <a:ahLst/>
              <a:cxnLst/>
              <a:rect l="l" t="t" r="r" b="b"/>
              <a:pathLst>
                <a:path w="1" h="1" fill="none" extrusionOk="0">
                  <a:moveTo>
                    <a:pt x="1" y="0"/>
                  </a:move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9"/>
            <p:cNvSpPr/>
            <p:nvPr/>
          </p:nvSpPr>
          <p:spPr>
            <a:xfrm>
              <a:off x="5320651" y="2575771"/>
              <a:ext cx="61" cy="61"/>
            </a:xfrm>
            <a:custGeom>
              <a:avLst/>
              <a:gdLst/>
              <a:ahLst/>
              <a:cxnLst/>
              <a:rect l="l" t="t" r="r" b="b"/>
              <a:pathLst>
                <a:path w="1" h="1" fill="none" extrusionOk="0">
                  <a:moveTo>
                    <a:pt x="1" y="0"/>
                  </a:move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p:nvPr/>
          </p:nvSpPr>
          <p:spPr>
            <a:xfrm>
              <a:off x="5320651" y="2575771"/>
              <a:ext cx="61" cy="61"/>
            </a:xfrm>
            <a:custGeom>
              <a:avLst/>
              <a:gdLst/>
              <a:ahLst/>
              <a:cxnLst/>
              <a:rect l="l" t="t" r="r" b="b"/>
              <a:pathLst>
                <a:path w="1" h="1" fill="none" extrusionOk="0">
                  <a:moveTo>
                    <a:pt x="1" y="0"/>
                  </a:move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9"/>
            <p:cNvSpPr/>
            <p:nvPr/>
          </p:nvSpPr>
          <p:spPr>
            <a:xfrm>
              <a:off x="5320651" y="2575771"/>
              <a:ext cx="61" cy="61"/>
            </a:xfrm>
            <a:custGeom>
              <a:avLst/>
              <a:gdLst/>
              <a:ahLst/>
              <a:cxnLst/>
              <a:rect l="l" t="t" r="r" b="b"/>
              <a:pathLst>
                <a:path w="1" h="1" fill="none" extrusionOk="0">
                  <a:moveTo>
                    <a:pt x="1" y="0"/>
                  </a:move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9"/>
            <p:cNvSpPr/>
            <p:nvPr/>
          </p:nvSpPr>
          <p:spPr>
            <a:xfrm>
              <a:off x="5320651" y="2575771"/>
              <a:ext cx="61" cy="61"/>
            </a:xfrm>
            <a:custGeom>
              <a:avLst/>
              <a:gdLst/>
              <a:ahLst/>
              <a:cxnLst/>
              <a:rect l="l" t="t" r="r" b="b"/>
              <a:pathLst>
                <a:path w="1" h="1" fill="none" extrusionOk="0">
                  <a:moveTo>
                    <a:pt x="1" y="0"/>
                  </a:move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9"/>
            <p:cNvSpPr/>
            <p:nvPr/>
          </p:nvSpPr>
          <p:spPr>
            <a:xfrm>
              <a:off x="5320651" y="2575771"/>
              <a:ext cx="61" cy="61"/>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9"/>
            <p:cNvSpPr/>
            <p:nvPr/>
          </p:nvSpPr>
          <p:spPr>
            <a:xfrm>
              <a:off x="5320651" y="2575771"/>
              <a:ext cx="61" cy="61"/>
            </a:xfrm>
            <a:custGeom>
              <a:avLst/>
              <a:gdLst/>
              <a:ahLst/>
              <a:cxnLst/>
              <a:rect l="l" t="t" r="r" b="b"/>
              <a:pathLst>
                <a:path w="1" h="1" fill="none" extrusionOk="0">
                  <a:moveTo>
                    <a:pt x="1" y="0"/>
                  </a:move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9"/>
            <p:cNvSpPr/>
            <p:nvPr/>
          </p:nvSpPr>
          <p:spPr>
            <a:xfrm>
              <a:off x="5320651" y="2575771"/>
              <a:ext cx="61" cy="61"/>
            </a:xfrm>
            <a:custGeom>
              <a:avLst/>
              <a:gdLst/>
              <a:ahLst/>
              <a:cxnLst/>
              <a:rect l="l" t="t" r="r" b="b"/>
              <a:pathLst>
                <a:path w="1" h="1" fill="none" extrusionOk="0">
                  <a:moveTo>
                    <a:pt x="1" y="0"/>
                  </a:move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9"/>
            <p:cNvSpPr/>
            <p:nvPr/>
          </p:nvSpPr>
          <p:spPr>
            <a:xfrm>
              <a:off x="5311234" y="2448269"/>
              <a:ext cx="160586" cy="217275"/>
            </a:xfrm>
            <a:custGeom>
              <a:avLst/>
              <a:gdLst/>
              <a:ahLst/>
              <a:cxnLst/>
              <a:rect l="l" t="t" r="r" b="b"/>
              <a:pathLst>
                <a:path w="2626" h="3553" extrusionOk="0">
                  <a:moveTo>
                    <a:pt x="2317" y="0"/>
                  </a:moveTo>
                  <a:lnTo>
                    <a:pt x="1969" y="155"/>
                  </a:lnTo>
                  <a:lnTo>
                    <a:pt x="1622" y="348"/>
                  </a:lnTo>
                  <a:lnTo>
                    <a:pt x="1081" y="695"/>
                  </a:lnTo>
                  <a:lnTo>
                    <a:pt x="695" y="1043"/>
                  </a:lnTo>
                  <a:lnTo>
                    <a:pt x="463" y="1390"/>
                  </a:lnTo>
                  <a:lnTo>
                    <a:pt x="270" y="1661"/>
                  </a:lnTo>
                  <a:lnTo>
                    <a:pt x="193" y="1892"/>
                  </a:lnTo>
                  <a:lnTo>
                    <a:pt x="155" y="2085"/>
                  </a:lnTo>
                  <a:lnTo>
                    <a:pt x="39" y="3360"/>
                  </a:lnTo>
                  <a:lnTo>
                    <a:pt x="39" y="3398"/>
                  </a:lnTo>
                  <a:lnTo>
                    <a:pt x="0" y="3553"/>
                  </a:lnTo>
                  <a:lnTo>
                    <a:pt x="193" y="3553"/>
                  </a:lnTo>
                  <a:lnTo>
                    <a:pt x="425" y="3514"/>
                  </a:lnTo>
                  <a:lnTo>
                    <a:pt x="657" y="3476"/>
                  </a:lnTo>
                  <a:lnTo>
                    <a:pt x="888" y="3437"/>
                  </a:lnTo>
                  <a:lnTo>
                    <a:pt x="1120" y="3360"/>
                  </a:lnTo>
                  <a:lnTo>
                    <a:pt x="1545" y="3128"/>
                  </a:lnTo>
                  <a:lnTo>
                    <a:pt x="1892" y="2819"/>
                  </a:lnTo>
                  <a:lnTo>
                    <a:pt x="2201" y="2472"/>
                  </a:lnTo>
                  <a:lnTo>
                    <a:pt x="2433" y="2047"/>
                  </a:lnTo>
                  <a:lnTo>
                    <a:pt x="2510" y="1854"/>
                  </a:lnTo>
                  <a:lnTo>
                    <a:pt x="2549" y="1583"/>
                  </a:lnTo>
                  <a:lnTo>
                    <a:pt x="2587" y="1352"/>
                  </a:lnTo>
                  <a:lnTo>
                    <a:pt x="2626" y="1120"/>
                  </a:lnTo>
                  <a:lnTo>
                    <a:pt x="2587" y="811"/>
                  </a:lnTo>
                  <a:lnTo>
                    <a:pt x="2549" y="541"/>
                  </a:lnTo>
                  <a:lnTo>
                    <a:pt x="2433" y="232"/>
                  </a:lnTo>
                  <a:lnTo>
                    <a:pt x="2317"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9"/>
            <p:cNvSpPr/>
            <p:nvPr/>
          </p:nvSpPr>
          <p:spPr>
            <a:xfrm>
              <a:off x="5311234" y="2448269"/>
              <a:ext cx="160586" cy="217275"/>
            </a:xfrm>
            <a:custGeom>
              <a:avLst/>
              <a:gdLst/>
              <a:ahLst/>
              <a:cxnLst/>
              <a:rect l="l" t="t" r="r" b="b"/>
              <a:pathLst>
                <a:path w="2626" h="3553" fill="none" extrusionOk="0">
                  <a:moveTo>
                    <a:pt x="2317" y="0"/>
                  </a:moveTo>
                  <a:lnTo>
                    <a:pt x="2317" y="0"/>
                  </a:lnTo>
                  <a:lnTo>
                    <a:pt x="1969" y="155"/>
                  </a:lnTo>
                  <a:lnTo>
                    <a:pt x="1622" y="348"/>
                  </a:lnTo>
                  <a:lnTo>
                    <a:pt x="1081" y="695"/>
                  </a:lnTo>
                  <a:lnTo>
                    <a:pt x="695" y="1043"/>
                  </a:lnTo>
                  <a:lnTo>
                    <a:pt x="463" y="1390"/>
                  </a:lnTo>
                  <a:lnTo>
                    <a:pt x="270" y="1661"/>
                  </a:lnTo>
                  <a:lnTo>
                    <a:pt x="193" y="1892"/>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39" y="3360"/>
                  </a:lnTo>
                  <a:lnTo>
                    <a:pt x="39" y="3360"/>
                  </a:lnTo>
                  <a:lnTo>
                    <a:pt x="39" y="3360"/>
                  </a:lnTo>
                  <a:lnTo>
                    <a:pt x="39" y="3360"/>
                  </a:lnTo>
                  <a:lnTo>
                    <a:pt x="39" y="3398"/>
                  </a:lnTo>
                  <a:lnTo>
                    <a:pt x="39" y="3398"/>
                  </a:lnTo>
                  <a:lnTo>
                    <a:pt x="39" y="3398"/>
                  </a:lnTo>
                  <a:lnTo>
                    <a:pt x="39" y="3398"/>
                  </a:lnTo>
                  <a:lnTo>
                    <a:pt x="39" y="3398"/>
                  </a:lnTo>
                  <a:lnTo>
                    <a:pt x="39" y="3398"/>
                  </a:lnTo>
                  <a:lnTo>
                    <a:pt x="39" y="3398"/>
                  </a:lnTo>
                  <a:lnTo>
                    <a:pt x="39" y="3398"/>
                  </a:lnTo>
                  <a:lnTo>
                    <a:pt x="39" y="3398"/>
                  </a:lnTo>
                  <a:lnTo>
                    <a:pt x="39" y="3398"/>
                  </a:lnTo>
                  <a:lnTo>
                    <a:pt x="0" y="3553"/>
                  </a:lnTo>
                  <a:lnTo>
                    <a:pt x="0" y="3553"/>
                  </a:lnTo>
                  <a:lnTo>
                    <a:pt x="193" y="3553"/>
                  </a:lnTo>
                  <a:lnTo>
                    <a:pt x="193" y="3553"/>
                  </a:lnTo>
                  <a:lnTo>
                    <a:pt x="425" y="3514"/>
                  </a:lnTo>
                  <a:lnTo>
                    <a:pt x="657" y="3476"/>
                  </a:lnTo>
                  <a:lnTo>
                    <a:pt x="888" y="3437"/>
                  </a:lnTo>
                  <a:lnTo>
                    <a:pt x="1120" y="3360"/>
                  </a:lnTo>
                  <a:lnTo>
                    <a:pt x="1545" y="3128"/>
                  </a:lnTo>
                  <a:lnTo>
                    <a:pt x="1892" y="2819"/>
                  </a:lnTo>
                  <a:lnTo>
                    <a:pt x="2201" y="2472"/>
                  </a:lnTo>
                  <a:lnTo>
                    <a:pt x="2433" y="2047"/>
                  </a:lnTo>
                  <a:lnTo>
                    <a:pt x="2510" y="1854"/>
                  </a:lnTo>
                  <a:lnTo>
                    <a:pt x="2549" y="1583"/>
                  </a:lnTo>
                  <a:lnTo>
                    <a:pt x="2587" y="1352"/>
                  </a:lnTo>
                  <a:lnTo>
                    <a:pt x="2626" y="1120"/>
                  </a:lnTo>
                  <a:lnTo>
                    <a:pt x="2626" y="1120"/>
                  </a:lnTo>
                  <a:lnTo>
                    <a:pt x="2587" y="811"/>
                  </a:lnTo>
                  <a:lnTo>
                    <a:pt x="2549" y="541"/>
                  </a:lnTo>
                  <a:lnTo>
                    <a:pt x="2433" y="232"/>
                  </a:lnTo>
                  <a:lnTo>
                    <a:pt x="23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9"/>
            <p:cNvSpPr/>
            <p:nvPr/>
          </p:nvSpPr>
          <p:spPr>
            <a:xfrm>
              <a:off x="5263963" y="3199154"/>
              <a:ext cx="259837" cy="23666"/>
            </a:xfrm>
            <a:custGeom>
              <a:avLst/>
              <a:gdLst/>
              <a:ahLst/>
              <a:cxnLst/>
              <a:rect l="l" t="t" r="r" b="b"/>
              <a:pathLst>
                <a:path w="4249" h="387" extrusionOk="0">
                  <a:moveTo>
                    <a:pt x="4248" y="310"/>
                  </a:moveTo>
                  <a:lnTo>
                    <a:pt x="4248" y="310"/>
                  </a:lnTo>
                  <a:lnTo>
                    <a:pt x="3592" y="387"/>
                  </a:lnTo>
                  <a:lnTo>
                    <a:pt x="3592" y="387"/>
                  </a:lnTo>
                  <a:lnTo>
                    <a:pt x="3592" y="387"/>
                  </a:lnTo>
                  <a:lnTo>
                    <a:pt x="4248" y="310"/>
                  </a:lnTo>
                  <a:close/>
                  <a:moveTo>
                    <a:pt x="39" y="39"/>
                  </a:moveTo>
                  <a:lnTo>
                    <a:pt x="39" y="39"/>
                  </a:lnTo>
                  <a:lnTo>
                    <a:pt x="39" y="39"/>
                  </a:lnTo>
                  <a:lnTo>
                    <a:pt x="39" y="39"/>
                  </a:lnTo>
                  <a:lnTo>
                    <a:pt x="39" y="39"/>
                  </a:lnTo>
                  <a:close/>
                  <a:moveTo>
                    <a:pt x="1" y="1"/>
                  </a:moveTo>
                  <a:lnTo>
                    <a:pt x="1" y="1"/>
                  </a:lnTo>
                  <a:lnTo>
                    <a:pt x="39" y="1"/>
                  </a:lnTo>
                  <a:lnTo>
                    <a:pt x="39" y="1"/>
                  </a:lnTo>
                  <a:lnTo>
                    <a:pt x="1" y="1"/>
                  </a:lnTo>
                  <a:close/>
                </a:path>
              </a:pathLst>
            </a:custGeom>
            <a:solidFill>
              <a:srgbClr val="E2C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9"/>
            <p:cNvSpPr/>
            <p:nvPr/>
          </p:nvSpPr>
          <p:spPr>
            <a:xfrm>
              <a:off x="5483561" y="3218050"/>
              <a:ext cx="40238" cy="4770"/>
            </a:xfrm>
            <a:custGeom>
              <a:avLst/>
              <a:gdLst/>
              <a:ahLst/>
              <a:cxnLst/>
              <a:rect l="l" t="t" r="r" b="b"/>
              <a:pathLst>
                <a:path w="658" h="78" fill="none" extrusionOk="0">
                  <a:moveTo>
                    <a:pt x="657" y="1"/>
                  </a:moveTo>
                  <a:lnTo>
                    <a:pt x="657" y="1"/>
                  </a:lnTo>
                  <a:lnTo>
                    <a:pt x="1" y="78"/>
                  </a:lnTo>
                  <a:lnTo>
                    <a:pt x="1" y="78"/>
                  </a:lnTo>
                  <a:lnTo>
                    <a:pt x="1" y="78"/>
                  </a:lnTo>
                  <a:lnTo>
                    <a:pt x="65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9"/>
            <p:cNvSpPr/>
            <p:nvPr/>
          </p:nvSpPr>
          <p:spPr>
            <a:xfrm>
              <a:off x="5266348" y="3201539"/>
              <a:ext cx="61" cy="61"/>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9"/>
            <p:cNvSpPr/>
            <p:nvPr/>
          </p:nvSpPr>
          <p:spPr>
            <a:xfrm>
              <a:off x="5263963" y="3199154"/>
              <a:ext cx="2446" cy="61"/>
            </a:xfrm>
            <a:custGeom>
              <a:avLst/>
              <a:gdLst/>
              <a:ahLst/>
              <a:cxnLst/>
              <a:rect l="l" t="t" r="r" b="b"/>
              <a:pathLst>
                <a:path w="40" h="1" fill="none" extrusionOk="0">
                  <a:moveTo>
                    <a:pt x="1" y="1"/>
                  </a:moveTo>
                  <a:lnTo>
                    <a:pt x="1" y="1"/>
                  </a:lnTo>
                  <a:lnTo>
                    <a:pt x="39" y="1"/>
                  </a:lnTo>
                  <a:lnTo>
                    <a:pt x="39"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9"/>
            <p:cNvSpPr/>
            <p:nvPr/>
          </p:nvSpPr>
          <p:spPr>
            <a:xfrm>
              <a:off x="5422225" y="3222759"/>
              <a:ext cx="61397" cy="2446"/>
            </a:xfrm>
            <a:custGeom>
              <a:avLst/>
              <a:gdLst/>
              <a:ahLst/>
              <a:cxnLst/>
              <a:rect l="l" t="t" r="r" b="b"/>
              <a:pathLst>
                <a:path w="1004" h="40" extrusionOk="0">
                  <a:moveTo>
                    <a:pt x="0" y="40"/>
                  </a:moveTo>
                  <a:lnTo>
                    <a:pt x="0" y="40"/>
                  </a:lnTo>
                  <a:lnTo>
                    <a:pt x="0" y="40"/>
                  </a:lnTo>
                  <a:lnTo>
                    <a:pt x="0" y="40"/>
                  </a:lnTo>
                  <a:lnTo>
                    <a:pt x="0" y="40"/>
                  </a:lnTo>
                  <a:lnTo>
                    <a:pt x="0" y="40"/>
                  </a:lnTo>
                  <a:close/>
                  <a:moveTo>
                    <a:pt x="541" y="40"/>
                  </a:moveTo>
                  <a:lnTo>
                    <a:pt x="541" y="40"/>
                  </a:lnTo>
                  <a:lnTo>
                    <a:pt x="0" y="40"/>
                  </a:lnTo>
                  <a:lnTo>
                    <a:pt x="0" y="40"/>
                  </a:lnTo>
                  <a:lnTo>
                    <a:pt x="541" y="40"/>
                  </a:lnTo>
                  <a:lnTo>
                    <a:pt x="541" y="40"/>
                  </a:lnTo>
                  <a:close/>
                  <a:moveTo>
                    <a:pt x="1004" y="1"/>
                  </a:moveTo>
                  <a:lnTo>
                    <a:pt x="1004" y="1"/>
                  </a:lnTo>
                  <a:lnTo>
                    <a:pt x="656" y="40"/>
                  </a:lnTo>
                  <a:lnTo>
                    <a:pt x="656" y="40"/>
                  </a:lnTo>
                  <a:lnTo>
                    <a:pt x="656" y="40"/>
                  </a:lnTo>
                  <a:lnTo>
                    <a:pt x="1004" y="1"/>
                  </a:lnTo>
                  <a:lnTo>
                    <a:pt x="1004" y="1"/>
                  </a:lnTo>
                  <a:close/>
                </a:path>
              </a:pathLst>
            </a:custGeom>
            <a:solidFill>
              <a:srgbClr val="5C5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9"/>
            <p:cNvSpPr/>
            <p:nvPr/>
          </p:nvSpPr>
          <p:spPr>
            <a:xfrm>
              <a:off x="5422225" y="3225144"/>
              <a:ext cx="61" cy="61"/>
            </a:xfrm>
            <a:custGeom>
              <a:avLst/>
              <a:gdLst/>
              <a:ahLst/>
              <a:cxnLst/>
              <a:rect l="l" t="t" r="r" b="b"/>
              <a:pathLst>
                <a:path w="1" h="1" fill="none" extrusionOk="0">
                  <a:moveTo>
                    <a:pt x="0" y="1"/>
                  </a:moveTo>
                  <a:lnTo>
                    <a:pt x="0" y="1"/>
                  </a:ln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9"/>
            <p:cNvSpPr/>
            <p:nvPr/>
          </p:nvSpPr>
          <p:spPr>
            <a:xfrm>
              <a:off x="5422225" y="3225144"/>
              <a:ext cx="33084" cy="61"/>
            </a:xfrm>
            <a:custGeom>
              <a:avLst/>
              <a:gdLst/>
              <a:ahLst/>
              <a:cxnLst/>
              <a:rect l="l" t="t" r="r" b="b"/>
              <a:pathLst>
                <a:path w="541" h="1" fill="none" extrusionOk="0">
                  <a:moveTo>
                    <a:pt x="541" y="1"/>
                  </a:moveTo>
                  <a:lnTo>
                    <a:pt x="541" y="1"/>
                  </a:lnTo>
                  <a:lnTo>
                    <a:pt x="0" y="1"/>
                  </a:lnTo>
                  <a:lnTo>
                    <a:pt x="0" y="1"/>
                  </a:lnTo>
                  <a:lnTo>
                    <a:pt x="541" y="1"/>
                  </a:lnTo>
                  <a:lnTo>
                    <a:pt x="5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9"/>
            <p:cNvSpPr/>
            <p:nvPr/>
          </p:nvSpPr>
          <p:spPr>
            <a:xfrm>
              <a:off x="5462341" y="3222759"/>
              <a:ext cx="21281" cy="2446"/>
            </a:xfrm>
            <a:custGeom>
              <a:avLst/>
              <a:gdLst/>
              <a:ahLst/>
              <a:cxnLst/>
              <a:rect l="l" t="t" r="r" b="b"/>
              <a:pathLst>
                <a:path w="348" h="40" fill="none" extrusionOk="0">
                  <a:moveTo>
                    <a:pt x="348" y="1"/>
                  </a:moveTo>
                  <a:lnTo>
                    <a:pt x="348" y="1"/>
                  </a:lnTo>
                  <a:lnTo>
                    <a:pt x="0" y="40"/>
                  </a:lnTo>
                  <a:lnTo>
                    <a:pt x="0" y="40"/>
                  </a:lnTo>
                  <a:lnTo>
                    <a:pt x="0" y="40"/>
                  </a:lnTo>
                  <a:lnTo>
                    <a:pt x="348" y="1"/>
                  </a:lnTo>
                  <a:lnTo>
                    <a:pt x="34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9"/>
            <p:cNvSpPr/>
            <p:nvPr/>
          </p:nvSpPr>
          <p:spPr>
            <a:xfrm>
              <a:off x="5261639" y="3107060"/>
              <a:ext cx="276348" cy="118147"/>
            </a:xfrm>
            <a:custGeom>
              <a:avLst/>
              <a:gdLst/>
              <a:ahLst/>
              <a:cxnLst/>
              <a:rect l="l" t="t" r="r" b="b"/>
              <a:pathLst>
                <a:path w="4519" h="1932" extrusionOk="0">
                  <a:moveTo>
                    <a:pt x="155" y="1"/>
                  </a:moveTo>
                  <a:lnTo>
                    <a:pt x="0" y="1507"/>
                  </a:lnTo>
                  <a:lnTo>
                    <a:pt x="77" y="1507"/>
                  </a:lnTo>
                  <a:lnTo>
                    <a:pt x="77" y="1545"/>
                  </a:lnTo>
                  <a:lnTo>
                    <a:pt x="386" y="1661"/>
                  </a:lnTo>
                  <a:lnTo>
                    <a:pt x="695" y="1738"/>
                  </a:lnTo>
                  <a:lnTo>
                    <a:pt x="1352" y="1854"/>
                  </a:lnTo>
                  <a:lnTo>
                    <a:pt x="2008" y="1932"/>
                  </a:lnTo>
                  <a:lnTo>
                    <a:pt x="3128" y="1932"/>
                  </a:lnTo>
                  <a:lnTo>
                    <a:pt x="3437" y="464"/>
                  </a:lnTo>
                  <a:lnTo>
                    <a:pt x="2472" y="426"/>
                  </a:lnTo>
                  <a:lnTo>
                    <a:pt x="1583" y="310"/>
                  </a:lnTo>
                  <a:lnTo>
                    <a:pt x="811" y="155"/>
                  </a:lnTo>
                  <a:lnTo>
                    <a:pt x="155" y="1"/>
                  </a:lnTo>
                  <a:close/>
                  <a:moveTo>
                    <a:pt x="3553" y="464"/>
                  </a:moveTo>
                  <a:lnTo>
                    <a:pt x="3282" y="1932"/>
                  </a:lnTo>
                  <a:lnTo>
                    <a:pt x="3630" y="1893"/>
                  </a:lnTo>
                  <a:lnTo>
                    <a:pt x="4286" y="1816"/>
                  </a:lnTo>
                  <a:lnTo>
                    <a:pt x="4518" y="464"/>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9"/>
            <p:cNvSpPr/>
            <p:nvPr/>
          </p:nvSpPr>
          <p:spPr>
            <a:xfrm>
              <a:off x="5462341" y="3135434"/>
              <a:ext cx="75646" cy="89772"/>
            </a:xfrm>
            <a:custGeom>
              <a:avLst/>
              <a:gdLst/>
              <a:ahLst/>
              <a:cxnLst/>
              <a:rect l="l" t="t" r="r" b="b"/>
              <a:pathLst>
                <a:path w="1237" h="1468" fill="none" extrusionOk="0">
                  <a:moveTo>
                    <a:pt x="1236" y="0"/>
                  </a:moveTo>
                  <a:lnTo>
                    <a:pt x="1236" y="0"/>
                  </a:lnTo>
                  <a:lnTo>
                    <a:pt x="618" y="0"/>
                  </a:lnTo>
                  <a:lnTo>
                    <a:pt x="618" y="0"/>
                  </a:lnTo>
                  <a:lnTo>
                    <a:pt x="271" y="0"/>
                  </a:lnTo>
                  <a:lnTo>
                    <a:pt x="0" y="1468"/>
                  </a:lnTo>
                  <a:lnTo>
                    <a:pt x="0" y="1468"/>
                  </a:lnTo>
                  <a:lnTo>
                    <a:pt x="348" y="1429"/>
                  </a:lnTo>
                  <a:lnTo>
                    <a:pt x="348" y="1429"/>
                  </a:lnTo>
                  <a:lnTo>
                    <a:pt x="1004" y="1352"/>
                  </a:lnTo>
                  <a:lnTo>
                    <a:pt x="1004" y="1352"/>
                  </a:lnTo>
                  <a:lnTo>
                    <a:pt x="1004" y="1352"/>
                  </a:lnTo>
                  <a:lnTo>
                    <a:pt x="123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9"/>
            <p:cNvSpPr/>
            <p:nvPr/>
          </p:nvSpPr>
          <p:spPr>
            <a:xfrm>
              <a:off x="5261639" y="3107060"/>
              <a:ext cx="210181" cy="118147"/>
            </a:xfrm>
            <a:custGeom>
              <a:avLst/>
              <a:gdLst/>
              <a:ahLst/>
              <a:cxnLst/>
              <a:rect l="l" t="t" r="r" b="b"/>
              <a:pathLst>
                <a:path w="3437" h="1932" fill="none" extrusionOk="0">
                  <a:moveTo>
                    <a:pt x="155" y="1"/>
                  </a:moveTo>
                  <a:lnTo>
                    <a:pt x="155" y="1"/>
                  </a:lnTo>
                  <a:lnTo>
                    <a:pt x="0" y="1507"/>
                  </a:lnTo>
                  <a:lnTo>
                    <a:pt x="0" y="1507"/>
                  </a:lnTo>
                  <a:lnTo>
                    <a:pt x="0" y="1507"/>
                  </a:lnTo>
                  <a:lnTo>
                    <a:pt x="39" y="1507"/>
                  </a:lnTo>
                  <a:lnTo>
                    <a:pt x="39" y="1507"/>
                  </a:lnTo>
                  <a:lnTo>
                    <a:pt x="77" y="1507"/>
                  </a:lnTo>
                  <a:lnTo>
                    <a:pt x="77" y="1507"/>
                  </a:lnTo>
                  <a:lnTo>
                    <a:pt x="77" y="1545"/>
                  </a:lnTo>
                  <a:lnTo>
                    <a:pt x="77" y="1545"/>
                  </a:lnTo>
                  <a:lnTo>
                    <a:pt x="77" y="1545"/>
                  </a:lnTo>
                  <a:lnTo>
                    <a:pt x="77" y="1545"/>
                  </a:lnTo>
                  <a:lnTo>
                    <a:pt x="386" y="1661"/>
                  </a:lnTo>
                  <a:lnTo>
                    <a:pt x="695" y="1738"/>
                  </a:lnTo>
                  <a:lnTo>
                    <a:pt x="1352" y="1854"/>
                  </a:lnTo>
                  <a:lnTo>
                    <a:pt x="2008" y="1932"/>
                  </a:lnTo>
                  <a:lnTo>
                    <a:pt x="2626" y="1932"/>
                  </a:lnTo>
                  <a:lnTo>
                    <a:pt x="2626" y="1932"/>
                  </a:lnTo>
                  <a:lnTo>
                    <a:pt x="2626" y="1932"/>
                  </a:lnTo>
                  <a:lnTo>
                    <a:pt x="2626" y="1932"/>
                  </a:lnTo>
                  <a:lnTo>
                    <a:pt x="2626" y="1932"/>
                  </a:lnTo>
                  <a:lnTo>
                    <a:pt x="2626" y="1932"/>
                  </a:lnTo>
                  <a:lnTo>
                    <a:pt x="3167" y="1932"/>
                  </a:lnTo>
                  <a:lnTo>
                    <a:pt x="3128" y="1932"/>
                  </a:lnTo>
                  <a:lnTo>
                    <a:pt x="3437" y="464"/>
                  </a:lnTo>
                  <a:lnTo>
                    <a:pt x="3437" y="464"/>
                  </a:lnTo>
                  <a:lnTo>
                    <a:pt x="2472" y="426"/>
                  </a:lnTo>
                  <a:lnTo>
                    <a:pt x="1583" y="310"/>
                  </a:lnTo>
                  <a:lnTo>
                    <a:pt x="811" y="155"/>
                  </a:lnTo>
                  <a:lnTo>
                    <a:pt x="1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9"/>
            <p:cNvSpPr/>
            <p:nvPr/>
          </p:nvSpPr>
          <p:spPr>
            <a:xfrm>
              <a:off x="5452924" y="3135434"/>
              <a:ext cx="25990" cy="89772"/>
            </a:xfrm>
            <a:custGeom>
              <a:avLst/>
              <a:gdLst/>
              <a:ahLst/>
              <a:cxnLst/>
              <a:rect l="l" t="t" r="r" b="b"/>
              <a:pathLst>
                <a:path w="425" h="1468" extrusionOk="0">
                  <a:moveTo>
                    <a:pt x="309" y="0"/>
                  </a:moveTo>
                  <a:lnTo>
                    <a:pt x="0" y="1468"/>
                  </a:lnTo>
                  <a:lnTo>
                    <a:pt x="154" y="1468"/>
                  </a:lnTo>
                  <a:lnTo>
                    <a:pt x="42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9"/>
            <p:cNvSpPr/>
            <p:nvPr/>
          </p:nvSpPr>
          <p:spPr>
            <a:xfrm>
              <a:off x="6095206" y="2070411"/>
              <a:ext cx="224369" cy="248035"/>
            </a:xfrm>
            <a:custGeom>
              <a:avLst/>
              <a:gdLst/>
              <a:ahLst/>
              <a:cxnLst/>
              <a:rect l="l" t="t" r="r" b="b"/>
              <a:pathLst>
                <a:path w="3669" h="4056" extrusionOk="0">
                  <a:moveTo>
                    <a:pt x="2819" y="1"/>
                  </a:moveTo>
                  <a:lnTo>
                    <a:pt x="1931" y="464"/>
                  </a:lnTo>
                  <a:lnTo>
                    <a:pt x="1275" y="812"/>
                  </a:lnTo>
                  <a:lnTo>
                    <a:pt x="1004" y="966"/>
                  </a:lnTo>
                  <a:lnTo>
                    <a:pt x="850" y="1043"/>
                  </a:lnTo>
                  <a:lnTo>
                    <a:pt x="657" y="1391"/>
                  </a:lnTo>
                  <a:lnTo>
                    <a:pt x="425" y="1893"/>
                  </a:lnTo>
                  <a:lnTo>
                    <a:pt x="193" y="2434"/>
                  </a:lnTo>
                  <a:lnTo>
                    <a:pt x="39" y="2897"/>
                  </a:lnTo>
                  <a:lnTo>
                    <a:pt x="0" y="3051"/>
                  </a:lnTo>
                  <a:lnTo>
                    <a:pt x="0" y="3129"/>
                  </a:lnTo>
                  <a:lnTo>
                    <a:pt x="77" y="3167"/>
                  </a:lnTo>
                  <a:lnTo>
                    <a:pt x="155" y="3167"/>
                  </a:lnTo>
                  <a:lnTo>
                    <a:pt x="348" y="3051"/>
                  </a:lnTo>
                  <a:lnTo>
                    <a:pt x="502" y="2897"/>
                  </a:lnTo>
                  <a:lnTo>
                    <a:pt x="618" y="3360"/>
                  </a:lnTo>
                  <a:lnTo>
                    <a:pt x="734" y="3631"/>
                  </a:lnTo>
                  <a:lnTo>
                    <a:pt x="811" y="3708"/>
                  </a:lnTo>
                  <a:lnTo>
                    <a:pt x="888" y="3747"/>
                  </a:lnTo>
                  <a:lnTo>
                    <a:pt x="1043" y="3824"/>
                  </a:lnTo>
                  <a:lnTo>
                    <a:pt x="1120" y="3824"/>
                  </a:lnTo>
                  <a:lnTo>
                    <a:pt x="1159" y="3785"/>
                  </a:lnTo>
                  <a:lnTo>
                    <a:pt x="1236" y="3708"/>
                  </a:lnTo>
                  <a:lnTo>
                    <a:pt x="1275" y="3553"/>
                  </a:lnTo>
                  <a:lnTo>
                    <a:pt x="1313" y="3631"/>
                  </a:lnTo>
                  <a:lnTo>
                    <a:pt x="1390" y="3824"/>
                  </a:lnTo>
                  <a:lnTo>
                    <a:pt x="1429" y="3901"/>
                  </a:lnTo>
                  <a:lnTo>
                    <a:pt x="1506" y="3978"/>
                  </a:lnTo>
                  <a:lnTo>
                    <a:pt x="1622" y="4055"/>
                  </a:lnTo>
                  <a:lnTo>
                    <a:pt x="1854" y="4055"/>
                  </a:lnTo>
                  <a:lnTo>
                    <a:pt x="1931" y="4017"/>
                  </a:lnTo>
                  <a:lnTo>
                    <a:pt x="1970" y="3940"/>
                  </a:lnTo>
                  <a:lnTo>
                    <a:pt x="2008" y="3862"/>
                  </a:lnTo>
                  <a:lnTo>
                    <a:pt x="2008" y="3708"/>
                  </a:lnTo>
                  <a:lnTo>
                    <a:pt x="2008" y="3669"/>
                  </a:lnTo>
                  <a:lnTo>
                    <a:pt x="2124" y="3553"/>
                  </a:lnTo>
                  <a:lnTo>
                    <a:pt x="2240" y="3438"/>
                  </a:lnTo>
                  <a:lnTo>
                    <a:pt x="2317" y="3283"/>
                  </a:lnTo>
                  <a:lnTo>
                    <a:pt x="2472" y="2704"/>
                  </a:lnTo>
                  <a:lnTo>
                    <a:pt x="2510" y="2356"/>
                  </a:lnTo>
                  <a:lnTo>
                    <a:pt x="2665" y="2356"/>
                  </a:lnTo>
                  <a:lnTo>
                    <a:pt x="3012" y="2279"/>
                  </a:lnTo>
                  <a:lnTo>
                    <a:pt x="3398" y="2125"/>
                  </a:lnTo>
                  <a:lnTo>
                    <a:pt x="3553" y="2047"/>
                  </a:lnTo>
                  <a:lnTo>
                    <a:pt x="3669" y="1932"/>
                  </a:lnTo>
                  <a:lnTo>
                    <a:pt x="3669" y="1545"/>
                  </a:lnTo>
                  <a:lnTo>
                    <a:pt x="3630" y="1159"/>
                  </a:lnTo>
                  <a:lnTo>
                    <a:pt x="3553" y="850"/>
                  </a:lnTo>
                  <a:lnTo>
                    <a:pt x="3437" y="580"/>
                  </a:lnTo>
                  <a:lnTo>
                    <a:pt x="3321" y="348"/>
                  </a:lnTo>
                  <a:lnTo>
                    <a:pt x="3167" y="194"/>
                  </a:lnTo>
                  <a:lnTo>
                    <a:pt x="3012" y="78"/>
                  </a:lnTo>
                  <a:lnTo>
                    <a:pt x="2819" y="1"/>
                  </a:lnTo>
                  <a:close/>
                </a:path>
              </a:pathLst>
            </a:custGeom>
            <a:solidFill>
              <a:srgbClr val="FF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9"/>
            <p:cNvSpPr/>
            <p:nvPr/>
          </p:nvSpPr>
          <p:spPr>
            <a:xfrm>
              <a:off x="6213230" y="2245183"/>
              <a:ext cx="7155" cy="49656"/>
            </a:xfrm>
            <a:custGeom>
              <a:avLst/>
              <a:gdLst/>
              <a:ahLst/>
              <a:cxnLst/>
              <a:rect l="l" t="t" r="r" b="b"/>
              <a:pathLst>
                <a:path w="117" h="812" extrusionOk="0">
                  <a:moveTo>
                    <a:pt x="40" y="0"/>
                  </a:moveTo>
                  <a:lnTo>
                    <a:pt x="1" y="387"/>
                  </a:lnTo>
                  <a:lnTo>
                    <a:pt x="40" y="657"/>
                  </a:lnTo>
                  <a:lnTo>
                    <a:pt x="40" y="811"/>
                  </a:lnTo>
                  <a:lnTo>
                    <a:pt x="117" y="773"/>
                  </a:lnTo>
                  <a:lnTo>
                    <a:pt x="78" y="657"/>
                  </a:lnTo>
                  <a:lnTo>
                    <a:pt x="78" y="387"/>
                  </a:lnTo>
                  <a:lnTo>
                    <a:pt x="117" y="39"/>
                  </a:lnTo>
                  <a:lnTo>
                    <a:pt x="4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9"/>
            <p:cNvSpPr/>
            <p:nvPr/>
          </p:nvSpPr>
          <p:spPr>
            <a:xfrm>
              <a:off x="6166021" y="2221578"/>
              <a:ext cx="9540" cy="66167"/>
            </a:xfrm>
            <a:custGeom>
              <a:avLst/>
              <a:gdLst/>
              <a:ahLst/>
              <a:cxnLst/>
              <a:rect l="l" t="t" r="r" b="b"/>
              <a:pathLst>
                <a:path w="156" h="1082" extrusionOk="0">
                  <a:moveTo>
                    <a:pt x="78" y="0"/>
                  </a:moveTo>
                  <a:lnTo>
                    <a:pt x="39" y="193"/>
                  </a:lnTo>
                  <a:lnTo>
                    <a:pt x="1" y="425"/>
                  </a:lnTo>
                  <a:lnTo>
                    <a:pt x="39" y="850"/>
                  </a:lnTo>
                  <a:lnTo>
                    <a:pt x="78" y="1081"/>
                  </a:lnTo>
                  <a:lnTo>
                    <a:pt x="155" y="1081"/>
                  </a:lnTo>
                  <a:lnTo>
                    <a:pt x="117" y="850"/>
                  </a:lnTo>
                  <a:lnTo>
                    <a:pt x="78" y="425"/>
                  </a:lnTo>
                  <a:lnTo>
                    <a:pt x="78" y="193"/>
                  </a:lnTo>
                  <a:lnTo>
                    <a:pt x="15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9"/>
            <p:cNvSpPr/>
            <p:nvPr/>
          </p:nvSpPr>
          <p:spPr>
            <a:xfrm>
              <a:off x="6123520" y="2193204"/>
              <a:ext cx="16572" cy="54365"/>
            </a:xfrm>
            <a:custGeom>
              <a:avLst/>
              <a:gdLst/>
              <a:ahLst/>
              <a:cxnLst/>
              <a:rect l="l" t="t" r="r" b="b"/>
              <a:pathLst>
                <a:path w="271" h="889" extrusionOk="0">
                  <a:moveTo>
                    <a:pt x="232" y="1"/>
                  </a:moveTo>
                  <a:lnTo>
                    <a:pt x="116" y="233"/>
                  </a:lnTo>
                  <a:lnTo>
                    <a:pt x="39" y="464"/>
                  </a:lnTo>
                  <a:lnTo>
                    <a:pt x="1" y="619"/>
                  </a:lnTo>
                  <a:lnTo>
                    <a:pt x="1" y="773"/>
                  </a:lnTo>
                  <a:lnTo>
                    <a:pt x="1" y="889"/>
                  </a:lnTo>
                  <a:lnTo>
                    <a:pt x="78" y="889"/>
                  </a:lnTo>
                  <a:lnTo>
                    <a:pt x="78" y="850"/>
                  </a:lnTo>
                  <a:lnTo>
                    <a:pt x="78" y="773"/>
                  </a:lnTo>
                  <a:lnTo>
                    <a:pt x="116" y="464"/>
                  </a:lnTo>
                  <a:lnTo>
                    <a:pt x="155" y="271"/>
                  </a:lnTo>
                  <a:lnTo>
                    <a:pt x="271" y="39"/>
                  </a:lnTo>
                  <a:lnTo>
                    <a:pt x="232"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9"/>
            <p:cNvSpPr/>
            <p:nvPr/>
          </p:nvSpPr>
          <p:spPr>
            <a:xfrm>
              <a:off x="5183670" y="3274738"/>
              <a:ext cx="295244" cy="122855"/>
            </a:xfrm>
            <a:custGeom>
              <a:avLst/>
              <a:gdLst/>
              <a:ahLst/>
              <a:cxnLst/>
              <a:rect l="l" t="t" r="r" b="b"/>
              <a:pathLst>
                <a:path w="4828" h="2009" extrusionOk="0">
                  <a:moveTo>
                    <a:pt x="2241" y="0"/>
                  </a:moveTo>
                  <a:lnTo>
                    <a:pt x="1893" y="39"/>
                  </a:lnTo>
                  <a:lnTo>
                    <a:pt x="1584" y="116"/>
                  </a:lnTo>
                  <a:lnTo>
                    <a:pt x="1314" y="193"/>
                  </a:lnTo>
                  <a:lnTo>
                    <a:pt x="1044" y="309"/>
                  </a:lnTo>
                  <a:lnTo>
                    <a:pt x="850" y="464"/>
                  </a:lnTo>
                  <a:lnTo>
                    <a:pt x="657" y="657"/>
                  </a:lnTo>
                  <a:lnTo>
                    <a:pt x="503" y="811"/>
                  </a:lnTo>
                  <a:lnTo>
                    <a:pt x="387" y="1004"/>
                  </a:lnTo>
                  <a:lnTo>
                    <a:pt x="194" y="1391"/>
                  </a:lnTo>
                  <a:lnTo>
                    <a:pt x="78" y="1699"/>
                  </a:lnTo>
                  <a:lnTo>
                    <a:pt x="1" y="2008"/>
                  </a:lnTo>
                  <a:lnTo>
                    <a:pt x="4712" y="2008"/>
                  </a:lnTo>
                  <a:lnTo>
                    <a:pt x="48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9"/>
            <p:cNvSpPr/>
            <p:nvPr/>
          </p:nvSpPr>
          <p:spPr>
            <a:xfrm>
              <a:off x="5183670" y="3277123"/>
              <a:ext cx="172450" cy="120470"/>
            </a:xfrm>
            <a:custGeom>
              <a:avLst/>
              <a:gdLst/>
              <a:ahLst/>
              <a:cxnLst/>
              <a:rect l="l" t="t" r="r" b="b"/>
              <a:pathLst>
                <a:path w="2820" h="1970" extrusionOk="0">
                  <a:moveTo>
                    <a:pt x="1777" y="0"/>
                  </a:moveTo>
                  <a:lnTo>
                    <a:pt x="1507" y="77"/>
                  </a:lnTo>
                  <a:lnTo>
                    <a:pt x="1275" y="193"/>
                  </a:lnTo>
                  <a:lnTo>
                    <a:pt x="1044" y="309"/>
                  </a:lnTo>
                  <a:lnTo>
                    <a:pt x="850" y="425"/>
                  </a:lnTo>
                  <a:lnTo>
                    <a:pt x="696" y="579"/>
                  </a:lnTo>
                  <a:lnTo>
                    <a:pt x="542" y="772"/>
                  </a:lnTo>
                  <a:lnTo>
                    <a:pt x="310" y="1120"/>
                  </a:lnTo>
                  <a:lnTo>
                    <a:pt x="155" y="1429"/>
                  </a:lnTo>
                  <a:lnTo>
                    <a:pt x="78" y="1699"/>
                  </a:lnTo>
                  <a:lnTo>
                    <a:pt x="1" y="1969"/>
                  </a:lnTo>
                  <a:lnTo>
                    <a:pt x="2820" y="1969"/>
                  </a:lnTo>
                  <a:lnTo>
                    <a:pt x="2781" y="1506"/>
                  </a:lnTo>
                  <a:lnTo>
                    <a:pt x="2704" y="1120"/>
                  </a:lnTo>
                  <a:lnTo>
                    <a:pt x="2588" y="811"/>
                  </a:lnTo>
                  <a:lnTo>
                    <a:pt x="2434" y="541"/>
                  </a:lnTo>
                  <a:lnTo>
                    <a:pt x="2279" y="348"/>
                  </a:lnTo>
                  <a:lnTo>
                    <a:pt x="2125" y="193"/>
                  </a:lnTo>
                  <a:lnTo>
                    <a:pt x="1932" y="77"/>
                  </a:lnTo>
                  <a:lnTo>
                    <a:pt x="1777"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9"/>
            <p:cNvSpPr/>
            <p:nvPr/>
          </p:nvSpPr>
          <p:spPr>
            <a:xfrm>
              <a:off x="5554436" y="1548600"/>
              <a:ext cx="18957" cy="77969"/>
            </a:xfrm>
            <a:custGeom>
              <a:avLst/>
              <a:gdLst/>
              <a:ahLst/>
              <a:cxnLst/>
              <a:rect l="l" t="t" r="r" b="b"/>
              <a:pathLst>
                <a:path w="310" h="1275" extrusionOk="0">
                  <a:moveTo>
                    <a:pt x="0" y="0"/>
                  </a:moveTo>
                  <a:lnTo>
                    <a:pt x="78" y="502"/>
                  </a:lnTo>
                  <a:lnTo>
                    <a:pt x="155" y="927"/>
                  </a:lnTo>
                  <a:lnTo>
                    <a:pt x="232" y="1274"/>
                  </a:lnTo>
                  <a:lnTo>
                    <a:pt x="309" y="1274"/>
                  </a:lnTo>
                  <a:lnTo>
                    <a:pt x="232" y="927"/>
                  </a:lnTo>
                  <a:lnTo>
                    <a:pt x="155" y="502"/>
                  </a:lnTo>
                  <a:lnTo>
                    <a:pt x="78"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9"/>
            <p:cNvSpPr/>
            <p:nvPr/>
          </p:nvSpPr>
          <p:spPr>
            <a:xfrm>
              <a:off x="5507227" y="1543831"/>
              <a:ext cx="25990" cy="99251"/>
            </a:xfrm>
            <a:custGeom>
              <a:avLst/>
              <a:gdLst/>
              <a:ahLst/>
              <a:cxnLst/>
              <a:rect l="l" t="t" r="r" b="b"/>
              <a:pathLst>
                <a:path w="425" h="1623" extrusionOk="0">
                  <a:moveTo>
                    <a:pt x="0" y="1"/>
                  </a:moveTo>
                  <a:lnTo>
                    <a:pt x="77" y="619"/>
                  </a:lnTo>
                  <a:lnTo>
                    <a:pt x="193" y="1121"/>
                  </a:lnTo>
                  <a:lnTo>
                    <a:pt x="270" y="1391"/>
                  </a:lnTo>
                  <a:lnTo>
                    <a:pt x="386" y="1623"/>
                  </a:lnTo>
                  <a:lnTo>
                    <a:pt x="425" y="1584"/>
                  </a:lnTo>
                  <a:lnTo>
                    <a:pt x="348" y="1352"/>
                  </a:lnTo>
                  <a:lnTo>
                    <a:pt x="232" y="1121"/>
                  </a:lnTo>
                  <a:lnTo>
                    <a:pt x="155" y="580"/>
                  </a:lnTo>
                  <a:lnTo>
                    <a:pt x="77" y="194"/>
                  </a:lnTo>
                  <a:lnTo>
                    <a:pt x="77"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9"/>
            <p:cNvSpPr/>
            <p:nvPr/>
          </p:nvSpPr>
          <p:spPr>
            <a:xfrm>
              <a:off x="5485946" y="1576914"/>
              <a:ext cx="18957" cy="73261"/>
            </a:xfrm>
            <a:custGeom>
              <a:avLst/>
              <a:gdLst/>
              <a:ahLst/>
              <a:cxnLst/>
              <a:rect l="l" t="t" r="r" b="b"/>
              <a:pathLst>
                <a:path w="310" h="1198" extrusionOk="0">
                  <a:moveTo>
                    <a:pt x="1" y="0"/>
                  </a:moveTo>
                  <a:lnTo>
                    <a:pt x="78" y="464"/>
                  </a:lnTo>
                  <a:lnTo>
                    <a:pt x="155" y="889"/>
                  </a:lnTo>
                  <a:lnTo>
                    <a:pt x="271" y="1197"/>
                  </a:lnTo>
                  <a:lnTo>
                    <a:pt x="310" y="1159"/>
                  </a:lnTo>
                  <a:lnTo>
                    <a:pt x="232" y="850"/>
                  </a:lnTo>
                  <a:lnTo>
                    <a:pt x="155" y="464"/>
                  </a:lnTo>
                  <a:lnTo>
                    <a:pt x="3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9"/>
            <p:cNvSpPr/>
            <p:nvPr/>
          </p:nvSpPr>
          <p:spPr>
            <a:xfrm>
              <a:off x="5457632" y="1210919"/>
              <a:ext cx="25990" cy="174774"/>
            </a:xfrm>
            <a:custGeom>
              <a:avLst/>
              <a:gdLst/>
              <a:ahLst/>
              <a:cxnLst/>
              <a:rect l="l" t="t" r="r" b="b"/>
              <a:pathLst>
                <a:path w="425" h="2858" extrusionOk="0">
                  <a:moveTo>
                    <a:pt x="155" y="0"/>
                  </a:moveTo>
                  <a:lnTo>
                    <a:pt x="0" y="2742"/>
                  </a:lnTo>
                  <a:lnTo>
                    <a:pt x="116" y="2819"/>
                  </a:lnTo>
                  <a:lnTo>
                    <a:pt x="193" y="2858"/>
                  </a:lnTo>
                  <a:lnTo>
                    <a:pt x="232" y="2819"/>
                  </a:lnTo>
                  <a:lnTo>
                    <a:pt x="271" y="2819"/>
                  </a:lnTo>
                  <a:lnTo>
                    <a:pt x="4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9"/>
            <p:cNvSpPr/>
            <p:nvPr/>
          </p:nvSpPr>
          <p:spPr>
            <a:xfrm>
              <a:off x="6029101" y="1312431"/>
              <a:ext cx="30760" cy="66167"/>
            </a:xfrm>
            <a:custGeom>
              <a:avLst/>
              <a:gdLst/>
              <a:ahLst/>
              <a:cxnLst/>
              <a:rect l="l" t="t" r="r" b="b"/>
              <a:pathLst>
                <a:path w="503" h="1082" extrusionOk="0">
                  <a:moveTo>
                    <a:pt x="232" y="1"/>
                  </a:moveTo>
                  <a:lnTo>
                    <a:pt x="116" y="425"/>
                  </a:lnTo>
                  <a:lnTo>
                    <a:pt x="39" y="773"/>
                  </a:lnTo>
                  <a:lnTo>
                    <a:pt x="0" y="1005"/>
                  </a:lnTo>
                  <a:lnTo>
                    <a:pt x="0" y="1082"/>
                  </a:lnTo>
                  <a:lnTo>
                    <a:pt x="39" y="1082"/>
                  </a:lnTo>
                  <a:lnTo>
                    <a:pt x="193" y="1043"/>
                  </a:lnTo>
                  <a:lnTo>
                    <a:pt x="386" y="927"/>
                  </a:lnTo>
                  <a:lnTo>
                    <a:pt x="502" y="811"/>
                  </a:lnTo>
                  <a:lnTo>
                    <a:pt x="463" y="773"/>
                  </a:lnTo>
                  <a:lnTo>
                    <a:pt x="425" y="811"/>
                  </a:lnTo>
                  <a:lnTo>
                    <a:pt x="232" y="966"/>
                  </a:lnTo>
                  <a:lnTo>
                    <a:pt x="39" y="1043"/>
                  </a:lnTo>
                  <a:lnTo>
                    <a:pt x="39" y="1005"/>
                  </a:lnTo>
                  <a:lnTo>
                    <a:pt x="77" y="773"/>
                  </a:lnTo>
                  <a:lnTo>
                    <a:pt x="154" y="464"/>
                  </a:lnTo>
                  <a:lnTo>
                    <a:pt x="309" y="39"/>
                  </a:lnTo>
                  <a:lnTo>
                    <a:pt x="2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9"/>
            <p:cNvSpPr/>
            <p:nvPr/>
          </p:nvSpPr>
          <p:spPr>
            <a:xfrm>
              <a:off x="6085728" y="1295920"/>
              <a:ext cx="56750" cy="14187"/>
            </a:xfrm>
            <a:custGeom>
              <a:avLst/>
              <a:gdLst/>
              <a:ahLst/>
              <a:cxnLst/>
              <a:rect l="l" t="t" r="r" b="b"/>
              <a:pathLst>
                <a:path w="928" h="232" extrusionOk="0">
                  <a:moveTo>
                    <a:pt x="310" y="0"/>
                  </a:moveTo>
                  <a:lnTo>
                    <a:pt x="155" y="39"/>
                  </a:lnTo>
                  <a:lnTo>
                    <a:pt x="1" y="77"/>
                  </a:lnTo>
                  <a:lnTo>
                    <a:pt x="39" y="155"/>
                  </a:lnTo>
                  <a:lnTo>
                    <a:pt x="78" y="116"/>
                  </a:lnTo>
                  <a:lnTo>
                    <a:pt x="232" y="77"/>
                  </a:lnTo>
                  <a:lnTo>
                    <a:pt x="503" y="77"/>
                  </a:lnTo>
                  <a:lnTo>
                    <a:pt x="696" y="116"/>
                  </a:lnTo>
                  <a:lnTo>
                    <a:pt x="812" y="155"/>
                  </a:lnTo>
                  <a:lnTo>
                    <a:pt x="889" y="232"/>
                  </a:lnTo>
                  <a:lnTo>
                    <a:pt x="928" y="193"/>
                  </a:lnTo>
                  <a:lnTo>
                    <a:pt x="850" y="77"/>
                  </a:lnTo>
                  <a:lnTo>
                    <a:pt x="734" y="39"/>
                  </a:lnTo>
                  <a:lnTo>
                    <a:pt x="5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9"/>
            <p:cNvSpPr/>
            <p:nvPr/>
          </p:nvSpPr>
          <p:spPr>
            <a:xfrm>
              <a:off x="5965319" y="1064521"/>
              <a:ext cx="302338" cy="122794"/>
            </a:xfrm>
            <a:custGeom>
              <a:avLst/>
              <a:gdLst/>
              <a:ahLst/>
              <a:cxnLst/>
              <a:rect l="l" t="t" r="r" b="b"/>
              <a:pathLst>
                <a:path w="4944" h="2008" extrusionOk="0">
                  <a:moveTo>
                    <a:pt x="155" y="1969"/>
                  </a:moveTo>
                  <a:lnTo>
                    <a:pt x="155" y="1969"/>
                  </a:lnTo>
                  <a:lnTo>
                    <a:pt x="155" y="1969"/>
                  </a:lnTo>
                  <a:lnTo>
                    <a:pt x="155" y="1969"/>
                  </a:lnTo>
                  <a:lnTo>
                    <a:pt x="155" y="1969"/>
                  </a:lnTo>
                  <a:close/>
                  <a:moveTo>
                    <a:pt x="734" y="1660"/>
                  </a:moveTo>
                  <a:lnTo>
                    <a:pt x="734" y="1660"/>
                  </a:lnTo>
                  <a:lnTo>
                    <a:pt x="734" y="1660"/>
                  </a:lnTo>
                  <a:lnTo>
                    <a:pt x="734" y="1660"/>
                  </a:lnTo>
                  <a:lnTo>
                    <a:pt x="734" y="1660"/>
                  </a:lnTo>
                  <a:lnTo>
                    <a:pt x="734" y="1660"/>
                  </a:lnTo>
                  <a:close/>
                  <a:moveTo>
                    <a:pt x="773" y="1583"/>
                  </a:moveTo>
                  <a:lnTo>
                    <a:pt x="773" y="1583"/>
                  </a:lnTo>
                  <a:lnTo>
                    <a:pt x="773" y="1660"/>
                  </a:lnTo>
                  <a:lnTo>
                    <a:pt x="734" y="1660"/>
                  </a:lnTo>
                  <a:lnTo>
                    <a:pt x="734" y="1660"/>
                  </a:lnTo>
                  <a:lnTo>
                    <a:pt x="773" y="1660"/>
                  </a:lnTo>
                  <a:lnTo>
                    <a:pt x="773" y="1583"/>
                  </a:lnTo>
                  <a:close/>
                  <a:moveTo>
                    <a:pt x="773" y="1583"/>
                  </a:moveTo>
                  <a:lnTo>
                    <a:pt x="773" y="1583"/>
                  </a:lnTo>
                  <a:lnTo>
                    <a:pt x="773" y="1583"/>
                  </a:lnTo>
                  <a:lnTo>
                    <a:pt x="773" y="1583"/>
                  </a:lnTo>
                  <a:lnTo>
                    <a:pt x="773" y="1583"/>
                  </a:lnTo>
                  <a:close/>
                  <a:moveTo>
                    <a:pt x="155" y="1390"/>
                  </a:moveTo>
                  <a:lnTo>
                    <a:pt x="155" y="1390"/>
                  </a:lnTo>
                  <a:lnTo>
                    <a:pt x="464" y="1583"/>
                  </a:lnTo>
                  <a:lnTo>
                    <a:pt x="618" y="1622"/>
                  </a:lnTo>
                  <a:lnTo>
                    <a:pt x="734" y="1660"/>
                  </a:lnTo>
                  <a:lnTo>
                    <a:pt x="734" y="1660"/>
                  </a:lnTo>
                  <a:lnTo>
                    <a:pt x="618" y="1622"/>
                  </a:lnTo>
                  <a:lnTo>
                    <a:pt x="464" y="1583"/>
                  </a:lnTo>
                  <a:lnTo>
                    <a:pt x="155" y="1390"/>
                  </a:lnTo>
                  <a:close/>
                  <a:moveTo>
                    <a:pt x="155" y="1390"/>
                  </a:moveTo>
                  <a:lnTo>
                    <a:pt x="155" y="1390"/>
                  </a:lnTo>
                  <a:lnTo>
                    <a:pt x="155" y="1390"/>
                  </a:lnTo>
                  <a:lnTo>
                    <a:pt x="155" y="1390"/>
                  </a:lnTo>
                  <a:lnTo>
                    <a:pt x="155" y="1390"/>
                  </a:lnTo>
                  <a:lnTo>
                    <a:pt x="155" y="1390"/>
                  </a:lnTo>
                  <a:lnTo>
                    <a:pt x="155" y="1390"/>
                  </a:lnTo>
                  <a:close/>
                  <a:moveTo>
                    <a:pt x="155" y="1390"/>
                  </a:moveTo>
                  <a:lnTo>
                    <a:pt x="155" y="1390"/>
                  </a:lnTo>
                  <a:lnTo>
                    <a:pt x="155" y="1390"/>
                  </a:lnTo>
                  <a:lnTo>
                    <a:pt x="155" y="1390"/>
                  </a:lnTo>
                  <a:lnTo>
                    <a:pt x="155" y="1390"/>
                  </a:lnTo>
                  <a:close/>
                  <a:moveTo>
                    <a:pt x="155" y="1390"/>
                  </a:moveTo>
                  <a:lnTo>
                    <a:pt x="155" y="1390"/>
                  </a:lnTo>
                  <a:lnTo>
                    <a:pt x="155" y="1390"/>
                  </a:lnTo>
                  <a:lnTo>
                    <a:pt x="155" y="1390"/>
                  </a:lnTo>
                  <a:lnTo>
                    <a:pt x="155" y="1390"/>
                  </a:lnTo>
                  <a:close/>
                  <a:moveTo>
                    <a:pt x="78" y="1352"/>
                  </a:moveTo>
                  <a:lnTo>
                    <a:pt x="78" y="1352"/>
                  </a:lnTo>
                  <a:lnTo>
                    <a:pt x="39" y="1390"/>
                  </a:lnTo>
                  <a:lnTo>
                    <a:pt x="0" y="1429"/>
                  </a:lnTo>
                  <a:lnTo>
                    <a:pt x="0" y="1545"/>
                  </a:lnTo>
                  <a:lnTo>
                    <a:pt x="39" y="1738"/>
                  </a:lnTo>
                  <a:lnTo>
                    <a:pt x="116" y="1969"/>
                  </a:lnTo>
                  <a:lnTo>
                    <a:pt x="116" y="1969"/>
                  </a:lnTo>
                  <a:lnTo>
                    <a:pt x="39" y="1738"/>
                  </a:lnTo>
                  <a:lnTo>
                    <a:pt x="0" y="1545"/>
                  </a:lnTo>
                  <a:lnTo>
                    <a:pt x="0" y="1429"/>
                  </a:lnTo>
                  <a:lnTo>
                    <a:pt x="39" y="1390"/>
                  </a:lnTo>
                  <a:lnTo>
                    <a:pt x="78" y="1352"/>
                  </a:lnTo>
                  <a:lnTo>
                    <a:pt x="78" y="1352"/>
                  </a:lnTo>
                  <a:lnTo>
                    <a:pt x="78" y="1352"/>
                  </a:lnTo>
                  <a:close/>
                  <a:moveTo>
                    <a:pt x="2626" y="232"/>
                  </a:moveTo>
                  <a:lnTo>
                    <a:pt x="2626" y="232"/>
                  </a:lnTo>
                  <a:lnTo>
                    <a:pt x="2626" y="232"/>
                  </a:lnTo>
                  <a:lnTo>
                    <a:pt x="3051" y="541"/>
                  </a:lnTo>
                  <a:lnTo>
                    <a:pt x="3592" y="888"/>
                  </a:lnTo>
                  <a:lnTo>
                    <a:pt x="4094" y="1197"/>
                  </a:lnTo>
                  <a:lnTo>
                    <a:pt x="4480" y="1390"/>
                  </a:lnTo>
                  <a:lnTo>
                    <a:pt x="4480" y="1390"/>
                  </a:lnTo>
                  <a:lnTo>
                    <a:pt x="4634" y="1467"/>
                  </a:lnTo>
                  <a:lnTo>
                    <a:pt x="4711" y="1545"/>
                  </a:lnTo>
                  <a:lnTo>
                    <a:pt x="4866" y="1738"/>
                  </a:lnTo>
                  <a:lnTo>
                    <a:pt x="4943" y="1931"/>
                  </a:lnTo>
                  <a:lnTo>
                    <a:pt x="4943" y="2008"/>
                  </a:lnTo>
                  <a:lnTo>
                    <a:pt x="4943" y="2008"/>
                  </a:lnTo>
                  <a:lnTo>
                    <a:pt x="4943" y="2008"/>
                  </a:lnTo>
                  <a:lnTo>
                    <a:pt x="4943" y="1931"/>
                  </a:lnTo>
                  <a:lnTo>
                    <a:pt x="4866" y="1738"/>
                  </a:lnTo>
                  <a:lnTo>
                    <a:pt x="4711" y="1545"/>
                  </a:lnTo>
                  <a:lnTo>
                    <a:pt x="4634" y="1467"/>
                  </a:lnTo>
                  <a:lnTo>
                    <a:pt x="4480" y="1390"/>
                  </a:lnTo>
                  <a:lnTo>
                    <a:pt x="4480" y="1390"/>
                  </a:lnTo>
                  <a:lnTo>
                    <a:pt x="4094" y="1197"/>
                  </a:lnTo>
                  <a:lnTo>
                    <a:pt x="3592" y="888"/>
                  </a:lnTo>
                  <a:lnTo>
                    <a:pt x="3051" y="541"/>
                  </a:lnTo>
                  <a:lnTo>
                    <a:pt x="2626" y="232"/>
                  </a:lnTo>
                  <a:lnTo>
                    <a:pt x="2626" y="232"/>
                  </a:lnTo>
                  <a:close/>
                  <a:moveTo>
                    <a:pt x="2626" y="193"/>
                  </a:moveTo>
                  <a:lnTo>
                    <a:pt x="2626" y="193"/>
                  </a:lnTo>
                  <a:lnTo>
                    <a:pt x="2626" y="193"/>
                  </a:lnTo>
                  <a:lnTo>
                    <a:pt x="2626" y="193"/>
                  </a:lnTo>
                  <a:lnTo>
                    <a:pt x="2626" y="193"/>
                  </a:lnTo>
                  <a:close/>
                  <a:moveTo>
                    <a:pt x="2433" y="77"/>
                  </a:moveTo>
                  <a:lnTo>
                    <a:pt x="2433" y="77"/>
                  </a:lnTo>
                  <a:lnTo>
                    <a:pt x="2356" y="116"/>
                  </a:lnTo>
                  <a:lnTo>
                    <a:pt x="2317" y="232"/>
                  </a:lnTo>
                  <a:lnTo>
                    <a:pt x="2356" y="386"/>
                  </a:lnTo>
                  <a:lnTo>
                    <a:pt x="2433" y="579"/>
                  </a:lnTo>
                  <a:lnTo>
                    <a:pt x="2433" y="579"/>
                  </a:lnTo>
                  <a:lnTo>
                    <a:pt x="2356" y="386"/>
                  </a:lnTo>
                  <a:lnTo>
                    <a:pt x="2317" y="232"/>
                  </a:lnTo>
                  <a:lnTo>
                    <a:pt x="2356" y="116"/>
                  </a:lnTo>
                  <a:lnTo>
                    <a:pt x="2433" y="77"/>
                  </a:lnTo>
                  <a:lnTo>
                    <a:pt x="2433" y="77"/>
                  </a:lnTo>
                  <a:lnTo>
                    <a:pt x="2433" y="77"/>
                  </a:lnTo>
                  <a:lnTo>
                    <a:pt x="2433" y="77"/>
                  </a:lnTo>
                  <a:lnTo>
                    <a:pt x="2433" y="77"/>
                  </a:lnTo>
                  <a:close/>
                  <a:moveTo>
                    <a:pt x="1082" y="0"/>
                  </a:moveTo>
                  <a:lnTo>
                    <a:pt x="1082" y="0"/>
                  </a:lnTo>
                  <a:lnTo>
                    <a:pt x="1082" y="0"/>
                  </a:lnTo>
                  <a:lnTo>
                    <a:pt x="1352" y="116"/>
                  </a:lnTo>
                  <a:lnTo>
                    <a:pt x="1584" y="193"/>
                  </a:lnTo>
                  <a:lnTo>
                    <a:pt x="1777" y="348"/>
                  </a:lnTo>
                  <a:lnTo>
                    <a:pt x="1970" y="502"/>
                  </a:lnTo>
                  <a:lnTo>
                    <a:pt x="2317" y="734"/>
                  </a:lnTo>
                  <a:lnTo>
                    <a:pt x="2472" y="850"/>
                  </a:lnTo>
                  <a:lnTo>
                    <a:pt x="2626" y="888"/>
                  </a:lnTo>
                  <a:lnTo>
                    <a:pt x="2626" y="888"/>
                  </a:lnTo>
                  <a:lnTo>
                    <a:pt x="2626" y="888"/>
                  </a:lnTo>
                  <a:lnTo>
                    <a:pt x="2626" y="888"/>
                  </a:lnTo>
                  <a:lnTo>
                    <a:pt x="2472" y="850"/>
                  </a:lnTo>
                  <a:lnTo>
                    <a:pt x="2317" y="734"/>
                  </a:lnTo>
                  <a:lnTo>
                    <a:pt x="1970" y="502"/>
                  </a:lnTo>
                  <a:lnTo>
                    <a:pt x="1777" y="348"/>
                  </a:lnTo>
                  <a:lnTo>
                    <a:pt x="1584" y="193"/>
                  </a:lnTo>
                  <a:lnTo>
                    <a:pt x="1352" y="116"/>
                  </a:lnTo>
                  <a:lnTo>
                    <a:pt x="1082" y="0"/>
                  </a:lnTo>
                  <a:lnTo>
                    <a:pt x="1082" y="0"/>
                  </a:lnTo>
                  <a:close/>
                  <a:moveTo>
                    <a:pt x="1043" y="0"/>
                  </a:moveTo>
                  <a:lnTo>
                    <a:pt x="1043" y="0"/>
                  </a:lnTo>
                  <a:lnTo>
                    <a:pt x="1043" y="0"/>
                  </a:lnTo>
                  <a:lnTo>
                    <a:pt x="1043" y="0"/>
                  </a:lnTo>
                  <a:lnTo>
                    <a:pt x="1043" y="0"/>
                  </a:lnTo>
                  <a:close/>
                  <a:moveTo>
                    <a:pt x="966" y="0"/>
                  </a:moveTo>
                  <a:lnTo>
                    <a:pt x="966" y="0"/>
                  </a:lnTo>
                  <a:lnTo>
                    <a:pt x="850" y="0"/>
                  </a:lnTo>
                  <a:lnTo>
                    <a:pt x="773" y="77"/>
                  </a:lnTo>
                  <a:lnTo>
                    <a:pt x="695" y="116"/>
                  </a:lnTo>
                  <a:lnTo>
                    <a:pt x="657" y="232"/>
                  </a:lnTo>
                  <a:lnTo>
                    <a:pt x="580" y="425"/>
                  </a:lnTo>
                  <a:lnTo>
                    <a:pt x="580" y="695"/>
                  </a:lnTo>
                  <a:lnTo>
                    <a:pt x="618" y="965"/>
                  </a:lnTo>
                  <a:lnTo>
                    <a:pt x="657" y="1236"/>
                  </a:lnTo>
                  <a:lnTo>
                    <a:pt x="773" y="1583"/>
                  </a:lnTo>
                  <a:lnTo>
                    <a:pt x="773" y="1583"/>
                  </a:lnTo>
                  <a:lnTo>
                    <a:pt x="657" y="1236"/>
                  </a:lnTo>
                  <a:lnTo>
                    <a:pt x="618" y="965"/>
                  </a:lnTo>
                  <a:lnTo>
                    <a:pt x="580" y="695"/>
                  </a:lnTo>
                  <a:lnTo>
                    <a:pt x="580" y="425"/>
                  </a:lnTo>
                  <a:lnTo>
                    <a:pt x="657" y="232"/>
                  </a:lnTo>
                  <a:lnTo>
                    <a:pt x="695" y="116"/>
                  </a:lnTo>
                  <a:lnTo>
                    <a:pt x="773" y="77"/>
                  </a:lnTo>
                  <a:lnTo>
                    <a:pt x="850" y="0"/>
                  </a:lnTo>
                  <a:lnTo>
                    <a:pt x="966" y="0"/>
                  </a:lnTo>
                  <a:close/>
                  <a:moveTo>
                    <a:pt x="966" y="0"/>
                  </a:moveTo>
                  <a:lnTo>
                    <a:pt x="966" y="0"/>
                  </a:lnTo>
                  <a:lnTo>
                    <a:pt x="966" y="0"/>
                  </a:lnTo>
                  <a:lnTo>
                    <a:pt x="966" y="0"/>
                  </a:lnTo>
                  <a:lnTo>
                    <a:pt x="966" y="0"/>
                  </a:lnTo>
                  <a:lnTo>
                    <a:pt x="966" y="0"/>
                  </a:lnTo>
                  <a:close/>
                </a:path>
              </a:pathLst>
            </a:custGeom>
            <a:solidFill>
              <a:srgbClr val="FFFC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9"/>
            <p:cNvSpPr/>
            <p:nvPr/>
          </p:nvSpPr>
          <p:spPr>
            <a:xfrm>
              <a:off x="5974736" y="1184929"/>
              <a:ext cx="61" cy="61"/>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9"/>
            <p:cNvSpPr/>
            <p:nvPr/>
          </p:nvSpPr>
          <p:spPr>
            <a:xfrm>
              <a:off x="6010205" y="1166033"/>
              <a:ext cx="61" cy="61"/>
            </a:xfrm>
            <a:custGeom>
              <a:avLst/>
              <a:gdLst/>
              <a:ahLst/>
              <a:cxnLst/>
              <a:rect l="l" t="t" r="r" b="b"/>
              <a:pathLst>
                <a:path w="1" h="1" fill="none" extrusionOk="0">
                  <a:moveTo>
                    <a:pt x="0" y="0"/>
                  </a:moveTo>
                  <a:lnTo>
                    <a:pt x="0" y="0"/>
                  </a:ln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9"/>
            <p:cNvSpPr/>
            <p:nvPr/>
          </p:nvSpPr>
          <p:spPr>
            <a:xfrm>
              <a:off x="6010205" y="1161325"/>
              <a:ext cx="2385" cy="4770"/>
            </a:xfrm>
            <a:custGeom>
              <a:avLst/>
              <a:gdLst/>
              <a:ahLst/>
              <a:cxnLst/>
              <a:rect l="l" t="t" r="r" b="b"/>
              <a:pathLst>
                <a:path w="39" h="78" fill="none" extrusionOk="0">
                  <a:moveTo>
                    <a:pt x="39" y="0"/>
                  </a:moveTo>
                  <a:lnTo>
                    <a:pt x="39" y="0"/>
                  </a:lnTo>
                  <a:lnTo>
                    <a:pt x="39" y="77"/>
                  </a:lnTo>
                  <a:lnTo>
                    <a:pt x="0" y="77"/>
                  </a:lnTo>
                  <a:lnTo>
                    <a:pt x="0" y="77"/>
                  </a:lnTo>
                  <a:lnTo>
                    <a:pt x="39" y="77"/>
                  </a:lnTo>
                  <a:lnTo>
                    <a:pt x="3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9"/>
            <p:cNvSpPr/>
            <p:nvPr/>
          </p:nvSpPr>
          <p:spPr>
            <a:xfrm>
              <a:off x="6012528" y="1161325"/>
              <a:ext cx="61" cy="61"/>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9"/>
            <p:cNvSpPr/>
            <p:nvPr/>
          </p:nvSpPr>
          <p:spPr>
            <a:xfrm>
              <a:off x="5974736" y="1149522"/>
              <a:ext cx="35530" cy="16572"/>
            </a:xfrm>
            <a:custGeom>
              <a:avLst/>
              <a:gdLst/>
              <a:ahLst/>
              <a:cxnLst/>
              <a:rect l="l" t="t" r="r" b="b"/>
              <a:pathLst>
                <a:path w="581" h="271" fill="none" extrusionOk="0">
                  <a:moveTo>
                    <a:pt x="1" y="0"/>
                  </a:moveTo>
                  <a:lnTo>
                    <a:pt x="1" y="0"/>
                  </a:lnTo>
                  <a:lnTo>
                    <a:pt x="310" y="193"/>
                  </a:lnTo>
                  <a:lnTo>
                    <a:pt x="464" y="232"/>
                  </a:lnTo>
                  <a:lnTo>
                    <a:pt x="580" y="270"/>
                  </a:lnTo>
                  <a:lnTo>
                    <a:pt x="580" y="270"/>
                  </a:lnTo>
                  <a:lnTo>
                    <a:pt x="464" y="232"/>
                  </a:lnTo>
                  <a:lnTo>
                    <a:pt x="310" y="193"/>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9"/>
            <p:cNvSpPr/>
            <p:nvPr/>
          </p:nvSpPr>
          <p:spPr>
            <a:xfrm>
              <a:off x="5974736" y="1149522"/>
              <a:ext cx="61" cy="61"/>
            </a:xfrm>
            <a:custGeom>
              <a:avLst/>
              <a:gdLst/>
              <a:ahLst/>
              <a:cxnLst/>
              <a:rect l="l" t="t" r="r" b="b"/>
              <a:pathLst>
                <a:path w="1" h="1" fill="none" extrusionOk="0">
                  <a:moveTo>
                    <a:pt x="1" y="0"/>
                  </a:moveTo>
                  <a:lnTo>
                    <a:pt x="1" y="0"/>
                  </a:lnTo>
                  <a:lnTo>
                    <a:pt x="1" y="0"/>
                  </a:ln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9"/>
            <p:cNvSpPr/>
            <p:nvPr/>
          </p:nvSpPr>
          <p:spPr>
            <a:xfrm>
              <a:off x="5974736" y="1149522"/>
              <a:ext cx="61" cy="61"/>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9"/>
            <p:cNvSpPr/>
            <p:nvPr/>
          </p:nvSpPr>
          <p:spPr>
            <a:xfrm>
              <a:off x="5974736" y="1149522"/>
              <a:ext cx="61" cy="61"/>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9"/>
            <p:cNvSpPr/>
            <p:nvPr/>
          </p:nvSpPr>
          <p:spPr>
            <a:xfrm>
              <a:off x="5965319" y="1147137"/>
              <a:ext cx="7155" cy="37853"/>
            </a:xfrm>
            <a:custGeom>
              <a:avLst/>
              <a:gdLst/>
              <a:ahLst/>
              <a:cxnLst/>
              <a:rect l="l" t="t" r="r" b="b"/>
              <a:pathLst>
                <a:path w="117" h="619" fill="none" extrusionOk="0">
                  <a:moveTo>
                    <a:pt x="78" y="1"/>
                  </a:moveTo>
                  <a:lnTo>
                    <a:pt x="78" y="1"/>
                  </a:lnTo>
                  <a:lnTo>
                    <a:pt x="39" y="39"/>
                  </a:lnTo>
                  <a:lnTo>
                    <a:pt x="0" y="78"/>
                  </a:lnTo>
                  <a:lnTo>
                    <a:pt x="0" y="194"/>
                  </a:lnTo>
                  <a:lnTo>
                    <a:pt x="39" y="387"/>
                  </a:lnTo>
                  <a:lnTo>
                    <a:pt x="116" y="618"/>
                  </a:lnTo>
                  <a:lnTo>
                    <a:pt x="116" y="618"/>
                  </a:lnTo>
                  <a:lnTo>
                    <a:pt x="39" y="387"/>
                  </a:lnTo>
                  <a:lnTo>
                    <a:pt x="0" y="194"/>
                  </a:lnTo>
                  <a:lnTo>
                    <a:pt x="0" y="78"/>
                  </a:lnTo>
                  <a:lnTo>
                    <a:pt x="39" y="39"/>
                  </a:lnTo>
                  <a:lnTo>
                    <a:pt x="78" y="1"/>
                  </a:lnTo>
                  <a:lnTo>
                    <a:pt x="78" y="1"/>
                  </a:lnTo>
                  <a:lnTo>
                    <a:pt x="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9"/>
            <p:cNvSpPr/>
            <p:nvPr/>
          </p:nvSpPr>
          <p:spPr>
            <a:xfrm>
              <a:off x="6125905" y="1078647"/>
              <a:ext cx="141751" cy="108668"/>
            </a:xfrm>
            <a:custGeom>
              <a:avLst/>
              <a:gdLst/>
              <a:ahLst/>
              <a:cxnLst/>
              <a:rect l="l" t="t" r="r" b="b"/>
              <a:pathLst>
                <a:path w="2318" h="1777" fill="none" extrusionOk="0">
                  <a:moveTo>
                    <a:pt x="0" y="1"/>
                  </a:moveTo>
                  <a:lnTo>
                    <a:pt x="0" y="1"/>
                  </a:lnTo>
                  <a:lnTo>
                    <a:pt x="0" y="1"/>
                  </a:lnTo>
                  <a:lnTo>
                    <a:pt x="425" y="310"/>
                  </a:lnTo>
                  <a:lnTo>
                    <a:pt x="966" y="657"/>
                  </a:lnTo>
                  <a:lnTo>
                    <a:pt x="1468" y="966"/>
                  </a:lnTo>
                  <a:lnTo>
                    <a:pt x="1854" y="1159"/>
                  </a:lnTo>
                  <a:lnTo>
                    <a:pt x="1854" y="1159"/>
                  </a:lnTo>
                  <a:lnTo>
                    <a:pt x="2008" y="1236"/>
                  </a:lnTo>
                  <a:lnTo>
                    <a:pt x="2085" y="1314"/>
                  </a:lnTo>
                  <a:lnTo>
                    <a:pt x="2240" y="1507"/>
                  </a:lnTo>
                  <a:lnTo>
                    <a:pt x="2317" y="1700"/>
                  </a:lnTo>
                  <a:lnTo>
                    <a:pt x="2317" y="1777"/>
                  </a:lnTo>
                  <a:lnTo>
                    <a:pt x="2317" y="1777"/>
                  </a:lnTo>
                  <a:lnTo>
                    <a:pt x="2317" y="1777"/>
                  </a:lnTo>
                  <a:lnTo>
                    <a:pt x="2317" y="1700"/>
                  </a:lnTo>
                  <a:lnTo>
                    <a:pt x="2240" y="1507"/>
                  </a:lnTo>
                  <a:lnTo>
                    <a:pt x="2085" y="1314"/>
                  </a:lnTo>
                  <a:lnTo>
                    <a:pt x="2008" y="1236"/>
                  </a:lnTo>
                  <a:lnTo>
                    <a:pt x="1854" y="1159"/>
                  </a:lnTo>
                  <a:lnTo>
                    <a:pt x="1854" y="1159"/>
                  </a:lnTo>
                  <a:lnTo>
                    <a:pt x="1468" y="966"/>
                  </a:lnTo>
                  <a:lnTo>
                    <a:pt x="966" y="657"/>
                  </a:lnTo>
                  <a:lnTo>
                    <a:pt x="425" y="310"/>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9"/>
            <p:cNvSpPr/>
            <p:nvPr/>
          </p:nvSpPr>
          <p:spPr>
            <a:xfrm>
              <a:off x="6125905" y="1076323"/>
              <a:ext cx="61" cy="61"/>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9"/>
            <p:cNvSpPr/>
            <p:nvPr/>
          </p:nvSpPr>
          <p:spPr>
            <a:xfrm>
              <a:off x="6107009" y="1069230"/>
              <a:ext cx="7155" cy="30760"/>
            </a:xfrm>
            <a:custGeom>
              <a:avLst/>
              <a:gdLst/>
              <a:ahLst/>
              <a:cxnLst/>
              <a:rect l="l" t="t" r="r" b="b"/>
              <a:pathLst>
                <a:path w="117" h="503" fill="none" extrusionOk="0">
                  <a:moveTo>
                    <a:pt x="116" y="0"/>
                  </a:moveTo>
                  <a:lnTo>
                    <a:pt x="116" y="0"/>
                  </a:lnTo>
                  <a:lnTo>
                    <a:pt x="39" y="39"/>
                  </a:lnTo>
                  <a:lnTo>
                    <a:pt x="0" y="155"/>
                  </a:lnTo>
                  <a:lnTo>
                    <a:pt x="39" y="309"/>
                  </a:lnTo>
                  <a:lnTo>
                    <a:pt x="116" y="502"/>
                  </a:lnTo>
                  <a:lnTo>
                    <a:pt x="116" y="502"/>
                  </a:lnTo>
                  <a:lnTo>
                    <a:pt x="39" y="309"/>
                  </a:lnTo>
                  <a:lnTo>
                    <a:pt x="0" y="155"/>
                  </a:lnTo>
                  <a:lnTo>
                    <a:pt x="39" y="39"/>
                  </a:lnTo>
                  <a:lnTo>
                    <a:pt x="116" y="0"/>
                  </a:lnTo>
                  <a:lnTo>
                    <a:pt x="116" y="0"/>
                  </a:lnTo>
                  <a:lnTo>
                    <a:pt x="116" y="0"/>
                  </a:lnTo>
                  <a:lnTo>
                    <a:pt x="116" y="0"/>
                  </a:lnTo>
                  <a:lnTo>
                    <a:pt x="11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9"/>
            <p:cNvSpPr/>
            <p:nvPr/>
          </p:nvSpPr>
          <p:spPr>
            <a:xfrm>
              <a:off x="6031424" y="1064521"/>
              <a:ext cx="94542" cy="54365"/>
            </a:xfrm>
            <a:custGeom>
              <a:avLst/>
              <a:gdLst/>
              <a:ahLst/>
              <a:cxnLst/>
              <a:rect l="l" t="t" r="r" b="b"/>
              <a:pathLst>
                <a:path w="1546" h="889" fill="none" extrusionOk="0">
                  <a:moveTo>
                    <a:pt x="1" y="0"/>
                  </a:moveTo>
                  <a:lnTo>
                    <a:pt x="1" y="0"/>
                  </a:lnTo>
                  <a:lnTo>
                    <a:pt x="1" y="0"/>
                  </a:lnTo>
                  <a:lnTo>
                    <a:pt x="271" y="116"/>
                  </a:lnTo>
                  <a:lnTo>
                    <a:pt x="503" y="193"/>
                  </a:lnTo>
                  <a:lnTo>
                    <a:pt x="696" y="348"/>
                  </a:lnTo>
                  <a:lnTo>
                    <a:pt x="889" y="502"/>
                  </a:lnTo>
                  <a:lnTo>
                    <a:pt x="1236" y="734"/>
                  </a:lnTo>
                  <a:lnTo>
                    <a:pt x="1391" y="850"/>
                  </a:lnTo>
                  <a:lnTo>
                    <a:pt x="1545" y="888"/>
                  </a:lnTo>
                  <a:lnTo>
                    <a:pt x="1545" y="888"/>
                  </a:lnTo>
                  <a:lnTo>
                    <a:pt x="1545" y="888"/>
                  </a:lnTo>
                  <a:lnTo>
                    <a:pt x="1545" y="888"/>
                  </a:lnTo>
                  <a:lnTo>
                    <a:pt x="1391" y="850"/>
                  </a:lnTo>
                  <a:lnTo>
                    <a:pt x="1236" y="734"/>
                  </a:lnTo>
                  <a:lnTo>
                    <a:pt x="889" y="502"/>
                  </a:lnTo>
                  <a:lnTo>
                    <a:pt x="696" y="348"/>
                  </a:lnTo>
                  <a:lnTo>
                    <a:pt x="503" y="193"/>
                  </a:lnTo>
                  <a:lnTo>
                    <a:pt x="271" y="116"/>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9"/>
            <p:cNvSpPr/>
            <p:nvPr/>
          </p:nvSpPr>
          <p:spPr>
            <a:xfrm>
              <a:off x="6029101" y="1064521"/>
              <a:ext cx="61" cy="0"/>
            </a:xfrm>
            <a:custGeom>
              <a:avLst/>
              <a:gdLst/>
              <a:ahLst/>
              <a:cxnLst/>
              <a:rect l="l" t="t" r="r" b="b"/>
              <a:pathLst>
                <a:path w="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9"/>
            <p:cNvSpPr/>
            <p:nvPr/>
          </p:nvSpPr>
          <p:spPr>
            <a:xfrm>
              <a:off x="6000726" y="1064521"/>
              <a:ext cx="23666" cy="96866"/>
            </a:xfrm>
            <a:custGeom>
              <a:avLst/>
              <a:gdLst/>
              <a:ahLst/>
              <a:cxnLst/>
              <a:rect l="l" t="t" r="r" b="b"/>
              <a:pathLst>
                <a:path w="387" h="1584" fill="none" extrusionOk="0">
                  <a:moveTo>
                    <a:pt x="387" y="0"/>
                  </a:moveTo>
                  <a:lnTo>
                    <a:pt x="387" y="0"/>
                  </a:lnTo>
                  <a:lnTo>
                    <a:pt x="271" y="0"/>
                  </a:lnTo>
                  <a:lnTo>
                    <a:pt x="194" y="77"/>
                  </a:lnTo>
                  <a:lnTo>
                    <a:pt x="116" y="116"/>
                  </a:lnTo>
                  <a:lnTo>
                    <a:pt x="78" y="232"/>
                  </a:lnTo>
                  <a:lnTo>
                    <a:pt x="1" y="425"/>
                  </a:lnTo>
                  <a:lnTo>
                    <a:pt x="1" y="695"/>
                  </a:lnTo>
                  <a:lnTo>
                    <a:pt x="39" y="965"/>
                  </a:lnTo>
                  <a:lnTo>
                    <a:pt x="78" y="1236"/>
                  </a:lnTo>
                  <a:lnTo>
                    <a:pt x="194" y="1583"/>
                  </a:lnTo>
                  <a:lnTo>
                    <a:pt x="194" y="1583"/>
                  </a:lnTo>
                  <a:lnTo>
                    <a:pt x="78" y="1236"/>
                  </a:lnTo>
                  <a:lnTo>
                    <a:pt x="39" y="965"/>
                  </a:lnTo>
                  <a:lnTo>
                    <a:pt x="1" y="695"/>
                  </a:lnTo>
                  <a:lnTo>
                    <a:pt x="1" y="425"/>
                  </a:lnTo>
                  <a:lnTo>
                    <a:pt x="78" y="232"/>
                  </a:lnTo>
                  <a:lnTo>
                    <a:pt x="116" y="116"/>
                  </a:lnTo>
                  <a:lnTo>
                    <a:pt x="194" y="77"/>
                  </a:lnTo>
                  <a:lnTo>
                    <a:pt x="271" y="0"/>
                  </a:lnTo>
                  <a:lnTo>
                    <a:pt x="38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9"/>
            <p:cNvSpPr/>
            <p:nvPr/>
          </p:nvSpPr>
          <p:spPr>
            <a:xfrm>
              <a:off x="6024331" y="1064521"/>
              <a:ext cx="61" cy="0"/>
            </a:xfrm>
            <a:custGeom>
              <a:avLst/>
              <a:gdLst/>
              <a:ahLst/>
              <a:cxnLst/>
              <a:rect l="l" t="t" r="r" b="b"/>
              <a:pathLst>
                <a:path w="1" fill="none" extrusionOk="0">
                  <a:moveTo>
                    <a:pt x="1" y="0"/>
                  </a:moveTo>
                  <a:lnTo>
                    <a:pt x="1" y="0"/>
                  </a:ln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9"/>
            <p:cNvSpPr/>
            <p:nvPr/>
          </p:nvSpPr>
          <p:spPr>
            <a:xfrm>
              <a:off x="5965319" y="1064521"/>
              <a:ext cx="302338" cy="144075"/>
            </a:xfrm>
            <a:custGeom>
              <a:avLst/>
              <a:gdLst/>
              <a:ahLst/>
              <a:cxnLst/>
              <a:rect l="l" t="t" r="r" b="b"/>
              <a:pathLst>
                <a:path w="4944" h="2356" extrusionOk="0">
                  <a:moveTo>
                    <a:pt x="850" y="0"/>
                  </a:moveTo>
                  <a:lnTo>
                    <a:pt x="773" y="77"/>
                  </a:lnTo>
                  <a:lnTo>
                    <a:pt x="695" y="116"/>
                  </a:lnTo>
                  <a:lnTo>
                    <a:pt x="657" y="232"/>
                  </a:lnTo>
                  <a:lnTo>
                    <a:pt x="580" y="425"/>
                  </a:lnTo>
                  <a:lnTo>
                    <a:pt x="580" y="695"/>
                  </a:lnTo>
                  <a:lnTo>
                    <a:pt x="618" y="965"/>
                  </a:lnTo>
                  <a:lnTo>
                    <a:pt x="657" y="1236"/>
                  </a:lnTo>
                  <a:lnTo>
                    <a:pt x="773" y="1583"/>
                  </a:lnTo>
                  <a:lnTo>
                    <a:pt x="773" y="1660"/>
                  </a:lnTo>
                  <a:lnTo>
                    <a:pt x="734" y="1660"/>
                  </a:lnTo>
                  <a:lnTo>
                    <a:pt x="618" y="1622"/>
                  </a:lnTo>
                  <a:lnTo>
                    <a:pt x="464" y="1583"/>
                  </a:lnTo>
                  <a:lnTo>
                    <a:pt x="155" y="1390"/>
                  </a:lnTo>
                  <a:lnTo>
                    <a:pt x="78" y="1352"/>
                  </a:lnTo>
                  <a:lnTo>
                    <a:pt x="39" y="1390"/>
                  </a:lnTo>
                  <a:lnTo>
                    <a:pt x="0" y="1429"/>
                  </a:lnTo>
                  <a:lnTo>
                    <a:pt x="0" y="1545"/>
                  </a:lnTo>
                  <a:lnTo>
                    <a:pt x="39" y="1738"/>
                  </a:lnTo>
                  <a:lnTo>
                    <a:pt x="116" y="1969"/>
                  </a:lnTo>
                  <a:lnTo>
                    <a:pt x="155" y="1969"/>
                  </a:lnTo>
                  <a:lnTo>
                    <a:pt x="155" y="2008"/>
                  </a:lnTo>
                  <a:lnTo>
                    <a:pt x="194" y="2047"/>
                  </a:lnTo>
                  <a:lnTo>
                    <a:pt x="541" y="2240"/>
                  </a:lnTo>
                  <a:lnTo>
                    <a:pt x="734" y="2356"/>
                  </a:lnTo>
                  <a:lnTo>
                    <a:pt x="1004" y="2356"/>
                  </a:lnTo>
                  <a:lnTo>
                    <a:pt x="1043" y="2278"/>
                  </a:lnTo>
                  <a:lnTo>
                    <a:pt x="1043" y="2124"/>
                  </a:lnTo>
                  <a:lnTo>
                    <a:pt x="1043" y="1931"/>
                  </a:lnTo>
                  <a:lnTo>
                    <a:pt x="927" y="1467"/>
                  </a:lnTo>
                  <a:lnTo>
                    <a:pt x="850" y="1043"/>
                  </a:lnTo>
                  <a:lnTo>
                    <a:pt x="850" y="927"/>
                  </a:lnTo>
                  <a:lnTo>
                    <a:pt x="850" y="888"/>
                  </a:lnTo>
                  <a:lnTo>
                    <a:pt x="889" y="888"/>
                  </a:lnTo>
                  <a:lnTo>
                    <a:pt x="1004" y="965"/>
                  </a:lnTo>
                  <a:lnTo>
                    <a:pt x="1236" y="1120"/>
                  </a:lnTo>
                  <a:lnTo>
                    <a:pt x="1584" y="1274"/>
                  </a:lnTo>
                  <a:lnTo>
                    <a:pt x="2356" y="1622"/>
                  </a:lnTo>
                  <a:lnTo>
                    <a:pt x="3090" y="1892"/>
                  </a:lnTo>
                  <a:lnTo>
                    <a:pt x="3360" y="1969"/>
                  </a:lnTo>
                  <a:lnTo>
                    <a:pt x="3553" y="2008"/>
                  </a:lnTo>
                  <a:lnTo>
                    <a:pt x="3630" y="1969"/>
                  </a:lnTo>
                  <a:lnTo>
                    <a:pt x="3669" y="1892"/>
                  </a:lnTo>
                  <a:lnTo>
                    <a:pt x="3630" y="1815"/>
                  </a:lnTo>
                  <a:lnTo>
                    <a:pt x="3592" y="1699"/>
                  </a:lnTo>
                  <a:lnTo>
                    <a:pt x="3437" y="1429"/>
                  </a:lnTo>
                  <a:lnTo>
                    <a:pt x="3360" y="1236"/>
                  </a:lnTo>
                  <a:lnTo>
                    <a:pt x="3399" y="1197"/>
                  </a:lnTo>
                  <a:lnTo>
                    <a:pt x="3437" y="1197"/>
                  </a:lnTo>
                  <a:lnTo>
                    <a:pt x="3746" y="1274"/>
                  </a:lnTo>
                  <a:lnTo>
                    <a:pt x="4171" y="1467"/>
                  </a:lnTo>
                  <a:lnTo>
                    <a:pt x="4596" y="1738"/>
                  </a:lnTo>
                  <a:lnTo>
                    <a:pt x="4789" y="1854"/>
                  </a:lnTo>
                  <a:lnTo>
                    <a:pt x="4943" y="2008"/>
                  </a:lnTo>
                  <a:lnTo>
                    <a:pt x="4943" y="1931"/>
                  </a:lnTo>
                  <a:lnTo>
                    <a:pt x="4866" y="1738"/>
                  </a:lnTo>
                  <a:lnTo>
                    <a:pt x="4711" y="1545"/>
                  </a:lnTo>
                  <a:lnTo>
                    <a:pt x="4634" y="1467"/>
                  </a:lnTo>
                  <a:lnTo>
                    <a:pt x="4480" y="1390"/>
                  </a:lnTo>
                  <a:lnTo>
                    <a:pt x="4094" y="1197"/>
                  </a:lnTo>
                  <a:lnTo>
                    <a:pt x="3592" y="888"/>
                  </a:lnTo>
                  <a:lnTo>
                    <a:pt x="3051" y="541"/>
                  </a:lnTo>
                  <a:lnTo>
                    <a:pt x="2626" y="232"/>
                  </a:lnTo>
                  <a:lnTo>
                    <a:pt x="2626" y="193"/>
                  </a:lnTo>
                  <a:lnTo>
                    <a:pt x="2510" y="116"/>
                  </a:lnTo>
                  <a:lnTo>
                    <a:pt x="2433" y="77"/>
                  </a:lnTo>
                  <a:lnTo>
                    <a:pt x="2356" y="116"/>
                  </a:lnTo>
                  <a:lnTo>
                    <a:pt x="2317" y="232"/>
                  </a:lnTo>
                  <a:lnTo>
                    <a:pt x="2356" y="386"/>
                  </a:lnTo>
                  <a:lnTo>
                    <a:pt x="2433" y="579"/>
                  </a:lnTo>
                  <a:lnTo>
                    <a:pt x="2626" y="888"/>
                  </a:lnTo>
                  <a:lnTo>
                    <a:pt x="2472" y="850"/>
                  </a:lnTo>
                  <a:lnTo>
                    <a:pt x="2317" y="734"/>
                  </a:lnTo>
                  <a:lnTo>
                    <a:pt x="1970" y="502"/>
                  </a:lnTo>
                  <a:lnTo>
                    <a:pt x="1777" y="348"/>
                  </a:lnTo>
                  <a:lnTo>
                    <a:pt x="1584" y="193"/>
                  </a:lnTo>
                  <a:lnTo>
                    <a:pt x="1352" y="116"/>
                  </a:lnTo>
                  <a:lnTo>
                    <a:pt x="108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9"/>
            <p:cNvSpPr/>
            <p:nvPr/>
          </p:nvSpPr>
          <p:spPr>
            <a:xfrm>
              <a:off x="5318266" y="3272353"/>
              <a:ext cx="40238" cy="47332"/>
            </a:xfrm>
            <a:custGeom>
              <a:avLst/>
              <a:gdLst/>
              <a:ahLst/>
              <a:cxnLst/>
              <a:rect l="l" t="t" r="r" b="b"/>
              <a:pathLst>
                <a:path w="658" h="774" extrusionOk="0">
                  <a:moveTo>
                    <a:pt x="40" y="1"/>
                  </a:moveTo>
                  <a:lnTo>
                    <a:pt x="1" y="117"/>
                  </a:lnTo>
                  <a:lnTo>
                    <a:pt x="78" y="117"/>
                  </a:lnTo>
                  <a:lnTo>
                    <a:pt x="194" y="232"/>
                  </a:lnTo>
                  <a:lnTo>
                    <a:pt x="387" y="426"/>
                  </a:lnTo>
                  <a:lnTo>
                    <a:pt x="464" y="580"/>
                  </a:lnTo>
                  <a:lnTo>
                    <a:pt x="542" y="773"/>
                  </a:lnTo>
                  <a:lnTo>
                    <a:pt x="657" y="734"/>
                  </a:lnTo>
                  <a:lnTo>
                    <a:pt x="580" y="503"/>
                  </a:lnTo>
                  <a:lnTo>
                    <a:pt x="464" y="348"/>
                  </a:lnTo>
                  <a:lnTo>
                    <a:pt x="387" y="194"/>
                  </a:lnTo>
                  <a:lnTo>
                    <a:pt x="271" y="117"/>
                  </a:lnTo>
                  <a:lnTo>
                    <a:pt x="1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9"/>
            <p:cNvSpPr/>
            <p:nvPr/>
          </p:nvSpPr>
          <p:spPr>
            <a:xfrm>
              <a:off x="5348965" y="3272353"/>
              <a:ext cx="40238" cy="47332"/>
            </a:xfrm>
            <a:custGeom>
              <a:avLst/>
              <a:gdLst/>
              <a:ahLst/>
              <a:cxnLst/>
              <a:rect l="l" t="t" r="r" b="b"/>
              <a:pathLst>
                <a:path w="658" h="774" extrusionOk="0">
                  <a:moveTo>
                    <a:pt x="40" y="1"/>
                  </a:moveTo>
                  <a:lnTo>
                    <a:pt x="1" y="117"/>
                  </a:lnTo>
                  <a:lnTo>
                    <a:pt x="40" y="117"/>
                  </a:lnTo>
                  <a:lnTo>
                    <a:pt x="194" y="232"/>
                  </a:lnTo>
                  <a:lnTo>
                    <a:pt x="348" y="426"/>
                  </a:lnTo>
                  <a:lnTo>
                    <a:pt x="464" y="580"/>
                  </a:lnTo>
                  <a:lnTo>
                    <a:pt x="542" y="773"/>
                  </a:lnTo>
                  <a:lnTo>
                    <a:pt x="657" y="734"/>
                  </a:lnTo>
                  <a:lnTo>
                    <a:pt x="542" y="503"/>
                  </a:lnTo>
                  <a:lnTo>
                    <a:pt x="464" y="348"/>
                  </a:lnTo>
                  <a:lnTo>
                    <a:pt x="348" y="194"/>
                  </a:lnTo>
                  <a:lnTo>
                    <a:pt x="271" y="117"/>
                  </a:lnTo>
                  <a:lnTo>
                    <a:pt x="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9"/>
            <p:cNvSpPr/>
            <p:nvPr/>
          </p:nvSpPr>
          <p:spPr>
            <a:xfrm>
              <a:off x="5608740" y="3121247"/>
              <a:ext cx="52041" cy="21281"/>
            </a:xfrm>
            <a:custGeom>
              <a:avLst/>
              <a:gdLst/>
              <a:ahLst/>
              <a:cxnLst/>
              <a:rect l="l" t="t" r="r" b="b"/>
              <a:pathLst>
                <a:path w="851" h="348" extrusionOk="0">
                  <a:moveTo>
                    <a:pt x="1" y="0"/>
                  </a:moveTo>
                  <a:lnTo>
                    <a:pt x="1" y="116"/>
                  </a:lnTo>
                  <a:lnTo>
                    <a:pt x="39" y="116"/>
                  </a:lnTo>
                  <a:lnTo>
                    <a:pt x="348" y="155"/>
                  </a:lnTo>
                  <a:lnTo>
                    <a:pt x="580" y="232"/>
                  </a:lnTo>
                  <a:lnTo>
                    <a:pt x="773" y="348"/>
                  </a:lnTo>
                  <a:lnTo>
                    <a:pt x="850" y="232"/>
                  </a:lnTo>
                  <a:lnTo>
                    <a:pt x="734" y="155"/>
                  </a:lnTo>
                  <a:lnTo>
                    <a:pt x="618" y="116"/>
                  </a:lnTo>
                  <a:lnTo>
                    <a:pt x="387" y="39"/>
                  </a:lnTo>
                  <a:lnTo>
                    <a:pt x="1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9"/>
            <p:cNvSpPr/>
            <p:nvPr/>
          </p:nvSpPr>
          <p:spPr>
            <a:xfrm>
              <a:off x="5637053" y="3104736"/>
              <a:ext cx="42623" cy="23666"/>
            </a:xfrm>
            <a:custGeom>
              <a:avLst/>
              <a:gdLst/>
              <a:ahLst/>
              <a:cxnLst/>
              <a:rect l="l" t="t" r="r" b="b"/>
              <a:pathLst>
                <a:path w="697" h="387" extrusionOk="0">
                  <a:moveTo>
                    <a:pt x="1" y="0"/>
                  </a:moveTo>
                  <a:lnTo>
                    <a:pt x="1" y="116"/>
                  </a:lnTo>
                  <a:lnTo>
                    <a:pt x="40" y="116"/>
                  </a:lnTo>
                  <a:lnTo>
                    <a:pt x="348" y="232"/>
                  </a:lnTo>
                  <a:lnTo>
                    <a:pt x="619" y="386"/>
                  </a:lnTo>
                  <a:lnTo>
                    <a:pt x="696" y="270"/>
                  </a:lnTo>
                  <a:lnTo>
                    <a:pt x="503" y="155"/>
                  </a:lnTo>
                  <a:lnTo>
                    <a:pt x="271" y="77"/>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9"/>
            <p:cNvSpPr/>
            <p:nvPr/>
          </p:nvSpPr>
          <p:spPr>
            <a:xfrm>
              <a:off x="6055029" y="1520226"/>
              <a:ext cx="160648" cy="75646"/>
            </a:xfrm>
            <a:custGeom>
              <a:avLst/>
              <a:gdLst/>
              <a:ahLst/>
              <a:cxnLst/>
              <a:rect l="l" t="t" r="r" b="b"/>
              <a:pathLst>
                <a:path w="2627" h="1237" extrusionOk="0">
                  <a:moveTo>
                    <a:pt x="2434" y="1"/>
                  </a:moveTo>
                  <a:lnTo>
                    <a:pt x="1893" y="387"/>
                  </a:lnTo>
                  <a:lnTo>
                    <a:pt x="1236" y="734"/>
                  </a:lnTo>
                  <a:lnTo>
                    <a:pt x="966" y="889"/>
                  </a:lnTo>
                  <a:lnTo>
                    <a:pt x="696" y="1005"/>
                  </a:lnTo>
                  <a:lnTo>
                    <a:pt x="464" y="1082"/>
                  </a:lnTo>
                  <a:lnTo>
                    <a:pt x="310" y="1043"/>
                  </a:lnTo>
                  <a:lnTo>
                    <a:pt x="232" y="1005"/>
                  </a:lnTo>
                  <a:lnTo>
                    <a:pt x="194" y="966"/>
                  </a:lnTo>
                  <a:lnTo>
                    <a:pt x="194" y="812"/>
                  </a:lnTo>
                  <a:lnTo>
                    <a:pt x="232" y="618"/>
                  </a:lnTo>
                  <a:lnTo>
                    <a:pt x="387" y="348"/>
                  </a:lnTo>
                  <a:lnTo>
                    <a:pt x="155" y="387"/>
                  </a:lnTo>
                  <a:lnTo>
                    <a:pt x="39" y="618"/>
                  </a:lnTo>
                  <a:lnTo>
                    <a:pt x="1" y="812"/>
                  </a:lnTo>
                  <a:lnTo>
                    <a:pt x="39" y="1005"/>
                  </a:lnTo>
                  <a:lnTo>
                    <a:pt x="117" y="1120"/>
                  </a:lnTo>
                  <a:lnTo>
                    <a:pt x="232" y="1198"/>
                  </a:lnTo>
                  <a:lnTo>
                    <a:pt x="387" y="1236"/>
                  </a:lnTo>
                  <a:lnTo>
                    <a:pt x="619" y="1198"/>
                  </a:lnTo>
                  <a:lnTo>
                    <a:pt x="889" y="1120"/>
                  </a:lnTo>
                  <a:lnTo>
                    <a:pt x="1236" y="966"/>
                  </a:lnTo>
                  <a:lnTo>
                    <a:pt x="1623" y="734"/>
                  </a:lnTo>
                  <a:lnTo>
                    <a:pt x="2318" y="271"/>
                  </a:lnTo>
                  <a:lnTo>
                    <a:pt x="2627" y="78"/>
                  </a:lnTo>
                  <a:lnTo>
                    <a:pt x="24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9"/>
            <p:cNvSpPr/>
            <p:nvPr/>
          </p:nvSpPr>
          <p:spPr>
            <a:xfrm>
              <a:off x="6274627" y="1624123"/>
              <a:ext cx="205534" cy="167741"/>
            </a:xfrm>
            <a:custGeom>
              <a:avLst/>
              <a:gdLst/>
              <a:ahLst/>
              <a:cxnLst/>
              <a:rect l="l" t="t" r="r" b="b"/>
              <a:pathLst>
                <a:path w="3361" h="2743" extrusionOk="0">
                  <a:moveTo>
                    <a:pt x="3052" y="1"/>
                  </a:moveTo>
                  <a:lnTo>
                    <a:pt x="2665" y="117"/>
                  </a:lnTo>
                  <a:lnTo>
                    <a:pt x="2318" y="232"/>
                  </a:lnTo>
                  <a:lnTo>
                    <a:pt x="2009" y="387"/>
                  </a:lnTo>
                  <a:lnTo>
                    <a:pt x="1700" y="541"/>
                  </a:lnTo>
                  <a:lnTo>
                    <a:pt x="1198" y="850"/>
                  </a:lnTo>
                  <a:lnTo>
                    <a:pt x="812" y="1198"/>
                  </a:lnTo>
                  <a:lnTo>
                    <a:pt x="503" y="1584"/>
                  </a:lnTo>
                  <a:lnTo>
                    <a:pt x="271" y="1893"/>
                  </a:lnTo>
                  <a:lnTo>
                    <a:pt x="117" y="2202"/>
                  </a:lnTo>
                  <a:lnTo>
                    <a:pt x="1" y="2472"/>
                  </a:lnTo>
                  <a:lnTo>
                    <a:pt x="271" y="2742"/>
                  </a:lnTo>
                  <a:lnTo>
                    <a:pt x="310" y="2549"/>
                  </a:lnTo>
                  <a:lnTo>
                    <a:pt x="426" y="2279"/>
                  </a:lnTo>
                  <a:lnTo>
                    <a:pt x="619" y="1931"/>
                  </a:lnTo>
                  <a:lnTo>
                    <a:pt x="928" y="1584"/>
                  </a:lnTo>
                  <a:lnTo>
                    <a:pt x="1314" y="1198"/>
                  </a:lnTo>
                  <a:lnTo>
                    <a:pt x="1546" y="1005"/>
                  </a:lnTo>
                  <a:lnTo>
                    <a:pt x="1816" y="850"/>
                  </a:lnTo>
                  <a:lnTo>
                    <a:pt x="2163" y="696"/>
                  </a:lnTo>
                  <a:lnTo>
                    <a:pt x="2511" y="541"/>
                  </a:lnTo>
                  <a:lnTo>
                    <a:pt x="2897" y="387"/>
                  </a:lnTo>
                  <a:lnTo>
                    <a:pt x="3360" y="310"/>
                  </a:lnTo>
                  <a:lnTo>
                    <a:pt x="30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9"/>
            <p:cNvSpPr/>
            <p:nvPr/>
          </p:nvSpPr>
          <p:spPr>
            <a:xfrm>
              <a:off x="6380910" y="1782323"/>
              <a:ext cx="236232" cy="120532"/>
            </a:xfrm>
            <a:custGeom>
              <a:avLst/>
              <a:gdLst/>
              <a:ahLst/>
              <a:cxnLst/>
              <a:rect l="l" t="t" r="r" b="b"/>
              <a:pathLst>
                <a:path w="3863" h="1971" extrusionOk="0">
                  <a:moveTo>
                    <a:pt x="3592" y="1"/>
                  </a:moveTo>
                  <a:lnTo>
                    <a:pt x="2897" y="78"/>
                  </a:lnTo>
                  <a:lnTo>
                    <a:pt x="2279" y="233"/>
                  </a:lnTo>
                  <a:lnTo>
                    <a:pt x="1738" y="426"/>
                  </a:lnTo>
                  <a:lnTo>
                    <a:pt x="1236" y="696"/>
                  </a:lnTo>
                  <a:lnTo>
                    <a:pt x="850" y="928"/>
                  </a:lnTo>
                  <a:lnTo>
                    <a:pt x="503" y="1198"/>
                  </a:lnTo>
                  <a:lnTo>
                    <a:pt x="232" y="1468"/>
                  </a:lnTo>
                  <a:lnTo>
                    <a:pt x="1" y="1739"/>
                  </a:lnTo>
                  <a:lnTo>
                    <a:pt x="232" y="1970"/>
                  </a:lnTo>
                  <a:lnTo>
                    <a:pt x="541" y="1623"/>
                  </a:lnTo>
                  <a:lnTo>
                    <a:pt x="773" y="1430"/>
                  </a:lnTo>
                  <a:lnTo>
                    <a:pt x="1005" y="1237"/>
                  </a:lnTo>
                  <a:lnTo>
                    <a:pt x="1352" y="1005"/>
                  </a:lnTo>
                  <a:lnTo>
                    <a:pt x="1700" y="812"/>
                  </a:lnTo>
                  <a:lnTo>
                    <a:pt x="2086" y="657"/>
                  </a:lnTo>
                  <a:lnTo>
                    <a:pt x="2433" y="541"/>
                  </a:lnTo>
                  <a:lnTo>
                    <a:pt x="2820" y="426"/>
                  </a:lnTo>
                  <a:lnTo>
                    <a:pt x="3167" y="387"/>
                  </a:lnTo>
                  <a:lnTo>
                    <a:pt x="3862" y="310"/>
                  </a:lnTo>
                  <a:lnTo>
                    <a:pt x="35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9"/>
            <p:cNvSpPr/>
            <p:nvPr/>
          </p:nvSpPr>
          <p:spPr>
            <a:xfrm>
              <a:off x="6392712" y="1983085"/>
              <a:ext cx="163033" cy="134658"/>
            </a:xfrm>
            <a:custGeom>
              <a:avLst/>
              <a:gdLst/>
              <a:ahLst/>
              <a:cxnLst/>
              <a:rect l="l" t="t" r="r" b="b"/>
              <a:pathLst>
                <a:path w="2666" h="2202" extrusionOk="0">
                  <a:moveTo>
                    <a:pt x="348" y="0"/>
                  </a:moveTo>
                  <a:lnTo>
                    <a:pt x="1" y="193"/>
                  </a:lnTo>
                  <a:lnTo>
                    <a:pt x="541" y="464"/>
                  </a:lnTo>
                  <a:lnTo>
                    <a:pt x="889" y="657"/>
                  </a:lnTo>
                  <a:lnTo>
                    <a:pt x="1236" y="850"/>
                  </a:lnTo>
                  <a:lnTo>
                    <a:pt x="1545" y="1120"/>
                  </a:lnTo>
                  <a:lnTo>
                    <a:pt x="1854" y="1429"/>
                  </a:lnTo>
                  <a:lnTo>
                    <a:pt x="2125" y="1776"/>
                  </a:lnTo>
                  <a:lnTo>
                    <a:pt x="2356" y="2201"/>
                  </a:lnTo>
                  <a:lnTo>
                    <a:pt x="2665" y="2085"/>
                  </a:lnTo>
                  <a:lnTo>
                    <a:pt x="2395" y="1622"/>
                  </a:lnTo>
                  <a:lnTo>
                    <a:pt x="2086" y="1197"/>
                  </a:lnTo>
                  <a:lnTo>
                    <a:pt x="1661" y="772"/>
                  </a:lnTo>
                  <a:lnTo>
                    <a:pt x="1159" y="425"/>
                  </a:lnTo>
                  <a:lnTo>
                    <a:pt x="734" y="193"/>
                  </a:lnTo>
                  <a:lnTo>
                    <a:pt x="3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9"/>
            <p:cNvSpPr/>
            <p:nvPr/>
          </p:nvSpPr>
          <p:spPr>
            <a:xfrm>
              <a:off x="5611125" y="1827209"/>
              <a:ext cx="129949" cy="80354"/>
            </a:xfrm>
            <a:custGeom>
              <a:avLst/>
              <a:gdLst/>
              <a:ahLst/>
              <a:cxnLst/>
              <a:rect l="l" t="t" r="r" b="b"/>
              <a:pathLst>
                <a:path w="2125" h="1314" extrusionOk="0">
                  <a:moveTo>
                    <a:pt x="1970" y="1"/>
                  </a:moveTo>
                  <a:lnTo>
                    <a:pt x="1699" y="309"/>
                  </a:lnTo>
                  <a:lnTo>
                    <a:pt x="1506" y="464"/>
                  </a:lnTo>
                  <a:lnTo>
                    <a:pt x="1274" y="618"/>
                  </a:lnTo>
                  <a:lnTo>
                    <a:pt x="1004" y="773"/>
                  </a:lnTo>
                  <a:lnTo>
                    <a:pt x="695" y="889"/>
                  </a:lnTo>
                  <a:lnTo>
                    <a:pt x="386" y="966"/>
                  </a:lnTo>
                  <a:lnTo>
                    <a:pt x="0" y="1005"/>
                  </a:lnTo>
                  <a:lnTo>
                    <a:pt x="116" y="1313"/>
                  </a:lnTo>
                  <a:lnTo>
                    <a:pt x="464" y="1275"/>
                  </a:lnTo>
                  <a:lnTo>
                    <a:pt x="772" y="1198"/>
                  </a:lnTo>
                  <a:lnTo>
                    <a:pt x="1081" y="1082"/>
                  </a:lnTo>
                  <a:lnTo>
                    <a:pt x="1352" y="927"/>
                  </a:lnTo>
                  <a:lnTo>
                    <a:pt x="1583" y="773"/>
                  </a:lnTo>
                  <a:lnTo>
                    <a:pt x="1815" y="618"/>
                  </a:lnTo>
                  <a:lnTo>
                    <a:pt x="2124" y="309"/>
                  </a:lnTo>
                  <a:lnTo>
                    <a:pt x="1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9"/>
            <p:cNvSpPr/>
            <p:nvPr/>
          </p:nvSpPr>
          <p:spPr>
            <a:xfrm>
              <a:off x="5667752" y="1990118"/>
              <a:ext cx="151230" cy="108729"/>
            </a:xfrm>
            <a:custGeom>
              <a:avLst/>
              <a:gdLst/>
              <a:ahLst/>
              <a:cxnLst/>
              <a:rect l="l" t="t" r="r" b="b"/>
              <a:pathLst>
                <a:path w="2473" h="1778" extrusionOk="0">
                  <a:moveTo>
                    <a:pt x="2318" y="1"/>
                  </a:moveTo>
                  <a:lnTo>
                    <a:pt x="2163" y="155"/>
                  </a:lnTo>
                  <a:lnTo>
                    <a:pt x="1739" y="503"/>
                  </a:lnTo>
                  <a:lnTo>
                    <a:pt x="1430" y="735"/>
                  </a:lnTo>
                  <a:lnTo>
                    <a:pt x="1044" y="966"/>
                  </a:lnTo>
                  <a:lnTo>
                    <a:pt x="580" y="1237"/>
                  </a:lnTo>
                  <a:lnTo>
                    <a:pt x="1" y="1468"/>
                  </a:lnTo>
                  <a:lnTo>
                    <a:pt x="117" y="1777"/>
                  </a:lnTo>
                  <a:lnTo>
                    <a:pt x="696" y="1507"/>
                  </a:lnTo>
                  <a:lnTo>
                    <a:pt x="1198" y="1275"/>
                  </a:lnTo>
                  <a:lnTo>
                    <a:pt x="1584" y="1044"/>
                  </a:lnTo>
                  <a:lnTo>
                    <a:pt x="1893" y="812"/>
                  </a:lnTo>
                  <a:lnTo>
                    <a:pt x="2318" y="464"/>
                  </a:lnTo>
                  <a:lnTo>
                    <a:pt x="2472" y="310"/>
                  </a:lnTo>
                  <a:lnTo>
                    <a:pt x="23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9"/>
            <p:cNvSpPr/>
            <p:nvPr/>
          </p:nvSpPr>
          <p:spPr>
            <a:xfrm>
              <a:off x="5748045" y="1862616"/>
              <a:ext cx="73261" cy="153554"/>
            </a:xfrm>
            <a:custGeom>
              <a:avLst/>
              <a:gdLst/>
              <a:ahLst/>
              <a:cxnLst/>
              <a:rect l="l" t="t" r="r" b="b"/>
              <a:pathLst>
                <a:path w="1198" h="2511" extrusionOk="0">
                  <a:moveTo>
                    <a:pt x="1" y="1"/>
                  </a:moveTo>
                  <a:lnTo>
                    <a:pt x="1159" y="2511"/>
                  </a:lnTo>
                  <a:lnTo>
                    <a:pt x="1198" y="2511"/>
                  </a:lnTo>
                  <a:lnTo>
                    <a:pt x="39"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9"/>
            <p:cNvSpPr/>
            <p:nvPr/>
          </p:nvSpPr>
          <p:spPr>
            <a:xfrm>
              <a:off x="5544958" y="1423422"/>
              <a:ext cx="170126" cy="61458"/>
            </a:xfrm>
            <a:custGeom>
              <a:avLst/>
              <a:gdLst/>
              <a:ahLst/>
              <a:cxnLst/>
              <a:rect l="l" t="t" r="r" b="b"/>
              <a:pathLst>
                <a:path w="2782" h="1005" extrusionOk="0">
                  <a:moveTo>
                    <a:pt x="1" y="0"/>
                  </a:moveTo>
                  <a:lnTo>
                    <a:pt x="194" y="773"/>
                  </a:lnTo>
                  <a:lnTo>
                    <a:pt x="2781" y="1004"/>
                  </a:lnTo>
                  <a:lnTo>
                    <a:pt x="2627" y="155"/>
                  </a:lnTo>
                  <a:lnTo>
                    <a:pt x="1"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9"/>
            <p:cNvSpPr/>
            <p:nvPr/>
          </p:nvSpPr>
          <p:spPr>
            <a:xfrm>
              <a:off x="5504842" y="1373828"/>
              <a:ext cx="288151" cy="316464"/>
            </a:xfrm>
            <a:custGeom>
              <a:avLst/>
              <a:gdLst/>
              <a:ahLst/>
              <a:cxnLst/>
              <a:rect l="l" t="t" r="r" b="b"/>
              <a:pathLst>
                <a:path w="4712" h="5175" extrusionOk="0">
                  <a:moveTo>
                    <a:pt x="1" y="1"/>
                  </a:moveTo>
                  <a:lnTo>
                    <a:pt x="1" y="116"/>
                  </a:lnTo>
                  <a:lnTo>
                    <a:pt x="3669" y="271"/>
                  </a:lnTo>
                  <a:lnTo>
                    <a:pt x="4596" y="5175"/>
                  </a:lnTo>
                  <a:lnTo>
                    <a:pt x="4712" y="5136"/>
                  </a:lnTo>
                  <a:lnTo>
                    <a:pt x="3785" y="15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9"/>
            <p:cNvSpPr/>
            <p:nvPr/>
          </p:nvSpPr>
          <p:spPr>
            <a:xfrm>
              <a:off x="5469435" y="1210919"/>
              <a:ext cx="16572" cy="172389"/>
            </a:xfrm>
            <a:custGeom>
              <a:avLst/>
              <a:gdLst/>
              <a:ahLst/>
              <a:cxnLst/>
              <a:rect l="l" t="t" r="r" b="b"/>
              <a:pathLst>
                <a:path w="271" h="2819" extrusionOk="0">
                  <a:moveTo>
                    <a:pt x="155" y="0"/>
                  </a:moveTo>
                  <a:lnTo>
                    <a:pt x="0" y="2819"/>
                  </a:lnTo>
                  <a:lnTo>
                    <a:pt x="116" y="2819"/>
                  </a:lnTo>
                  <a:lnTo>
                    <a:pt x="271" y="39"/>
                  </a:lnTo>
                  <a:lnTo>
                    <a:pt x="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nodeType="withEffect">
                                  <p:stCondLst>
                                    <p:cond delay="0"/>
                                  </p:stCondLst>
                                  <p:childTnLst>
                                    <p:set>
                                      <p:cBhvr>
                                        <p:cTn id="6" dur="1" fill="hold">
                                          <p:stCondLst>
                                            <p:cond delay="0"/>
                                          </p:stCondLst>
                                        </p:cTn>
                                        <p:tgtEl>
                                          <p:spTgt spid="343"/>
                                        </p:tgtEl>
                                        <p:attrNameLst>
                                          <p:attrName>style.visibility</p:attrName>
                                        </p:attrNameLst>
                                      </p:cBhvr>
                                      <p:to>
                                        <p:strVal val="visible"/>
                                      </p:to>
                                    </p:set>
                                    <p:animEffect transition="in" filter="fade">
                                      <p:cBhvr>
                                        <p:cTn id="7" dur="75"/>
                                        <p:tgtEl>
                                          <p:spTgt spid="343"/>
                                        </p:tgtEl>
                                      </p:cBhvr>
                                    </p:animEffect>
                                    <p:anim calcmode="lin" valueType="num">
                                      <p:cBhvr>
                                        <p:cTn id="8" dur="300" fill="hold"/>
                                        <p:tgtEl>
                                          <p:spTgt spid="343"/>
                                        </p:tgtEl>
                                        <p:attrNameLst>
                                          <p:attrName>ppt_x</p:attrName>
                                        </p:attrNameLst>
                                      </p:cBhvr>
                                      <p:tavLst>
                                        <p:tav tm="0">
                                          <p:val>
                                            <p:strVal val="#ppt_x"/>
                                          </p:val>
                                        </p:tav>
                                        <p:tav tm="100000">
                                          <p:val>
                                            <p:strVal val="#ppt_x"/>
                                          </p:val>
                                        </p:tav>
                                      </p:tavLst>
                                    </p:anim>
                                    <p:anim calcmode="lin" valueType="num">
                                      <p:cBhvr>
                                        <p:cTn id="9" dur="300" fill="hold"/>
                                        <p:tgtEl>
                                          <p:spTgt spid="343"/>
                                        </p:tgtEl>
                                        <p:attrNameLst>
                                          <p:attrName>ppt_y</p:attrName>
                                        </p:attrNameLst>
                                      </p:cBhvr>
                                      <p:tavLst>
                                        <p:tav tm="0">
                                          <p:val>
                                            <p:strVal val="#ppt_y+0.31"/>
                                          </p:val>
                                        </p:tav>
                                        <p:tav tm="100000">
                                          <p:val>
                                            <p:strVal val="#ppt_y+0.31"/>
                                          </p:val>
                                        </p:tav>
                                      </p:tavLst>
                                    </p:anim>
                                    <p:anim calcmode="lin" valueType="num">
                                      <p:cBhvr>
                                        <p:cTn id="10" dur="450" decel="50000" fill="hold">
                                          <p:stCondLst>
                                            <p:cond delay="300"/>
                                          </p:stCondLst>
                                        </p:cTn>
                                        <p:tgtEl>
                                          <p:spTgt spid="34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450" decel="50000" fill="hold">
                                          <p:stCondLst>
                                            <p:cond delay="300"/>
                                          </p:stCondLst>
                                        </p:cTn>
                                        <p:tgtEl>
                                          <p:spTgt spid="34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2" presetID="42" presetClass="path" presetSubtype="0" accel="50000" decel="50000" fill="hold" nodeType="withEffect">
                                  <p:stCondLst>
                                    <p:cond delay="0"/>
                                  </p:stCondLst>
                                  <p:childTnLst>
                                    <p:animMotion origin="layout" path="M 0 0 L 0 0.25 E" pathEditMode="relative" ptsTypes="">
                                      <p:cBhvr>
                                        <p:cTn id="13" dur="1250" fill="hold"/>
                                        <p:tgtEl>
                                          <p:spTgt spid="377"/>
                                        </p:tgtEl>
                                        <p:attrNameLst>
                                          <p:attrName>ppt_x</p:attrName>
                                          <p:attrName>ppt_y</p:attrName>
                                        </p:attrNameLst>
                                      </p:cBhvr>
                                    </p:animMotion>
                                  </p:childTnLst>
                                </p:cTn>
                              </p:par>
                              <p:par>
                                <p:cTn id="14" presetID="37" presetClass="entr" presetSubtype="0" fill="hold" nodeType="withEffect">
                                  <p:stCondLst>
                                    <p:cond delay="0"/>
                                  </p:stCondLst>
                                  <p:childTnLst>
                                    <p:set>
                                      <p:cBhvr>
                                        <p:cTn id="15" dur="1" fill="hold">
                                          <p:stCondLst>
                                            <p:cond delay="0"/>
                                          </p:stCondLst>
                                        </p:cTn>
                                        <p:tgtEl>
                                          <p:spTgt spid="356"/>
                                        </p:tgtEl>
                                        <p:attrNameLst>
                                          <p:attrName>style.visibility</p:attrName>
                                        </p:attrNameLst>
                                      </p:cBhvr>
                                      <p:to>
                                        <p:strVal val="visible"/>
                                      </p:to>
                                    </p:set>
                                    <p:animEffect transition="in" filter="fade">
                                      <p:cBhvr>
                                        <p:cTn id="16" dur="1000"/>
                                        <p:tgtEl>
                                          <p:spTgt spid="356"/>
                                        </p:tgtEl>
                                      </p:cBhvr>
                                    </p:animEffect>
                                    <p:anim calcmode="lin" valueType="num">
                                      <p:cBhvr>
                                        <p:cTn id="17" dur="1000" fill="hold"/>
                                        <p:tgtEl>
                                          <p:spTgt spid="356"/>
                                        </p:tgtEl>
                                        <p:attrNameLst>
                                          <p:attrName>ppt_x</p:attrName>
                                        </p:attrNameLst>
                                      </p:cBhvr>
                                      <p:tavLst>
                                        <p:tav tm="0">
                                          <p:val>
                                            <p:strVal val="#ppt_x"/>
                                          </p:val>
                                        </p:tav>
                                        <p:tav tm="100000">
                                          <p:val>
                                            <p:strVal val="#ppt_x"/>
                                          </p:val>
                                        </p:tav>
                                      </p:tavLst>
                                    </p:anim>
                                    <p:anim calcmode="lin" valueType="num">
                                      <p:cBhvr>
                                        <p:cTn id="18" dur="900" decel="100000" fill="hold"/>
                                        <p:tgtEl>
                                          <p:spTgt spid="356"/>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356"/>
                                        </p:tgtEl>
                                        <p:attrNameLst>
                                          <p:attrName>ppt_y</p:attrName>
                                        </p:attrNameLst>
                                      </p:cBhvr>
                                      <p:tavLst>
                                        <p:tav tm="0">
                                          <p:val>
                                            <p:strVal val="#ppt_y-.03"/>
                                          </p:val>
                                        </p:tav>
                                        <p:tav tm="100000">
                                          <p:val>
                                            <p:strVal val="#ppt_y"/>
                                          </p:val>
                                        </p:tav>
                                      </p:tavLst>
                                    </p:anim>
                                  </p:childTnLst>
                                </p:cTn>
                              </p:par>
                            </p:childTnLst>
                          </p:cTn>
                        </p:par>
                        <p:par>
                          <p:cTn id="20" fill="hold">
                            <p:stCondLst>
                              <p:cond delay="1250"/>
                            </p:stCondLst>
                            <p:childTnLst>
                              <p:par>
                                <p:cTn id="21" presetID="36" presetClass="emph" presetSubtype="0" fill="hold" grpId="0" nodeType="afterEffect">
                                  <p:stCondLst>
                                    <p:cond delay="0"/>
                                  </p:stCondLst>
                                  <p:iterate type="lt">
                                    <p:tmPct val="10000"/>
                                  </p:iterate>
                                  <p:childTnLst>
                                    <p:animScale>
                                      <p:cBhvr>
                                        <p:cTn id="22" dur="200" autoRev="1" fill="hold">
                                          <p:stCondLst>
                                            <p:cond delay="0"/>
                                          </p:stCondLst>
                                        </p:cTn>
                                        <p:tgtEl>
                                          <p:spTgt spid="341"/>
                                        </p:tgtEl>
                                      </p:cBhvr>
                                      <p:to x="80000" y="100000"/>
                                    </p:animScale>
                                    <p:anim by="(#ppt_w*0.10)" calcmode="lin" valueType="num">
                                      <p:cBhvr>
                                        <p:cTn id="23" dur="200" autoRev="1" fill="hold">
                                          <p:stCondLst>
                                            <p:cond delay="0"/>
                                          </p:stCondLst>
                                        </p:cTn>
                                        <p:tgtEl>
                                          <p:spTgt spid="341"/>
                                        </p:tgtEl>
                                        <p:attrNameLst>
                                          <p:attrName>ppt_x</p:attrName>
                                        </p:attrNameLst>
                                      </p:cBhvr>
                                    </p:anim>
                                    <p:anim by="(-#ppt_w*0.10)" calcmode="lin" valueType="num">
                                      <p:cBhvr>
                                        <p:cTn id="24" dur="200" autoRev="1" fill="hold">
                                          <p:stCondLst>
                                            <p:cond delay="0"/>
                                          </p:stCondLst>
                                        </p:cTn>
                                        <p:tgtEl>
                                          <p:spTgt spid="341"/>
                                        </p:tgtEl>
                                        <p:attrNameLst>
                                          <p:attrName>ppt_y</p:attrName>
                                        </p:attrNameLst>
                                      </p:cBhvr>
                                    </p:anim>
                                    <p:animRot by="-480000">
                                      <p:cBhvr>
                                        <p:cTn id="25" dur="200" autoRev="1" fill="hold">
                                          <p:stCondLst>
                                            <p:cond delay="0"/>
                                          </p:stCondLst>
                                        </p:cTn>
                                        <p:tgtEl>
                                          <p:spTgt spid="34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7"/>
        <p:cNvGrpSpPr/>
        <p:nvPr/>
      </p:nvGrpSpPr>
      <p:grpSpPr>
        <a:xfrm>
          <a:off x="0" y="0"/>
          <a:ext cx="0" cy="0"/>
          <a:chOff x="0" y="0"/>
          <a:chExt cx="0" cy="0"/>
        </a:xfrm>
      </p:grpSpPr>
      <p:sp>
        <p:nvSpPr>
          <p:cNvPr id="1368" name="Google Shape;1368;p47"/>
          <p:cNvSpPr txBox="1">
            <a:spLocks noGrp="1"/>
          </p:cNvSpPr>
          <p:nvPr>
            <p:ph type="title"/>
          </p:nvPr>
        </p:nvSpPr>
        <p:spPr>
          <a:xfrm>
            <a:off x="720000"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Background</a:t>
            </a:r>
            <a:endParaRPr/>
          </a:p>
        </p:txBody>
      </p:sp>
      <p:sp>
        <p:nvSpPr>
          <p:cNvPr id="1369" name="Google Shape;1369;p47"/>
          <p:cNvSpPr txBox="1">
            <a:spLocks noGrp="1"/>
          </p:cNvSpPr>
          <p:nvPr>
            <p:ph type="subTitle" idx="1"/>
          </p:nvPr>
        </p:nvSpPr>
        <p:spPr>
          <a:xfrm>
            <a:off x="646558" y="1178484"/>
            <a:ext cx="8114254" cy="3318371"/>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Ø"/>
            </a:pPr>
            <a:endParaRPr lang="en-US" sz="1300"/>
          </a:p>
          <a:p>
            <a:pPr marL="285750" indent="-285750" algn="l">
              <a:buFont typeface="Wingdings" panose="05000000000000000000" pitchFamily="2" charset="2"/>
              <a:buChar char="Ø"/>
            </a:pPr>
            <a:r>
              <a:rPr lang="en-US" sz="1300"/>
              <a:t> Content-based filtering dates back to the 1960s, initially termed "Selective Dissemination of Information" (Hensley 1963), aiming to match newly arriving information.</a:t>
            </a:r>
          </a:p>
          <a:p>
            <a:pPr marL="0" lvl="0" indent="0" algn="l" rtl="0">
              <a:spcBef>
                <a:spcPts val="0"/>
              </a:spcBef>
              <a:spcAft>
                <a:spcPts val="0"/>
              </a:spcAft>
            </a:pPr>
            <a:endParaRPr lang="en-US" sz="1300"/>
          </a:p>
          <a:p>
            <a:pPr marL="285750" lvl="0" indent="-285750" algn="l" rtl="0">
              <a:spcBef>
                <a:spcPts val="0"/>
              </a:spcBef>
              <a:spcAft>
                <a:spcPts val="0"/>
              </a:spcAft>
              <a:buFont typeface="Wingdings" panose="05000000000000000000" pitchFamily="2" charset="2"/>
              <a:buChar char="Ø"/>
            </a:pPr>
            <a:r>
              <a:rPr lang="en-US" sz="1300"/>
              <a:t> Artificial Intelligence (AI), particularly Machine Learning (ML), has gained widespread use, notably in recommendation systems, revolutionizing information dissemination.</a:t>
            </a:r>
          </a:p>
          <a:p>
            <a:pPr marL="0" lvl="0" indent="0" algn="l" rtl="0">
              <a:spcBef>
                <a:spcPts val="0"/>
              </a:spcBef>
              <a:spcAft>
                <a:spcPts val="0"/>
              </a:spcAft>
            </a:pPr>
            <a:endParaRPr lang="en-US" sz="1300"/>
          </a:p>
          <a:p>
            <a:pPr marL="285750" lvl="0" indent="-285750" algn="l" rtl="0">
              <a:spcBef>
                <a:spcPts val="0"/>
              </a:spcBef>
              <a:spcAft>
                <a:spcPts val="0"/>
              </a:spcAft>
              <a:buFont typeface="Wingdings" panose="05000000000000000000" pitchFamily="2" charset="2"/>
              <a:buChar char="Ø"/>
            </a:pPr>
            <a:r>
              <a:rPr lang="en-US" sz="1300"/>
              <a:t>Boosting user engagement and sales in various online platforms, such as Netflix and YouTube, where a significant portion of content consumption is driven by recommendations.</a:t>
            </a:r>
          </a:p>
          <a:p>
            <a:pPr marL="0" lvl="0" indent="0" algn="l" rtl="0">
              <a:spcBef>
                <a:spcPts val="0"/>
              </a:spcBef>
              <a:spcAft>
                <a:spcPts val="0"/>
              </a:spcAft>
            </a:pPr>
            <a:endParaRPr lang="en-US" sz="1300"/>
          </a:p>
          <a:p>
            <a:pPr marL="285750" lvl="0" indent="-285750" algn="l" rtl="0">
              <a:spcBef>
                <a:spcPts val="0"/>
              </a:spcBef>
              <a:spcAft>
                <a:spcPts val="0"/>
              </a:spcAft>
              <a:buFont typeface="Wingdings" panose="05000000000000000000" pitchFamily="2" charset="2"/>
              <a:buChar char="Ø"/>
            </a:pPr>
            <a:r>
              <a:rPr lang="en-US" sz="1300"/>
              <a:t> Deep learning models, including neural networks, have played a transformative role in recommendation systems, showcasing significant improvements over traditional models.</a:t>
            </a:r>
          </a:p>
          <a:p>
            <a:pPr marL="0" lvl="0" indent="0" algn="l" rtl="0">
              <a:spcBef>
                <a:spcPts val="0"/>
              </a:spcBef>
              <a:spcAft>
                <a:spcPts val="0"/>
              </a:spcAft>
            </a:pPr>
            <a:endParaRPr lang="en-US" sz="1300"/>
          </a:p>
          <a:p>
            <a:pPr marL="285750" lvl="0" indent="-285750" algn="l" rtl="0">
              <a:spcBef>
                <a:spcPts val="0"/>
              </a:spcBef>
              <a:spcAft>
                <a:spcPts val="0"/>
              </a:spcAft>
              <a:buFont typeface="Wingdings" panose="05000000000000000000" pitchFamily="2" charset="2"/>
              <a:buChar char="Ø"/>
            </a:pPr>
            <a:r>
              <a:rPr lang="en-US" sz="1300"/>
              <a:t>The success of deep learning algorithms in recommendation systems necessitates a comprehensive review, enabling researchers and developers to understand their strengths, weaknesses, and application scenarios for future advancements.</a:t>
            </a:r>
            <a:endParaRPr sz="1300"/>
          </a:p>
        </p:txBody>
      </p:sp>
      <p:grpSp>
        <p:nvGrpSpPr>
          <p:cNvPr id="1375" name="Google Shape;1375;p47"/>
          <p:cNvGrpSpPr/>
          <p:nvPr/>
        </p:nvGrpSpPr>
        <p:grpSpPr>
          <a:xfrm>
            <a:off x="1859223" y="674848"/>
            <a:ext cx="416766" cy="310797"/>
            <a:chOff x="2858253" y="1376461"/>
            <a:chExt cx="345549" cy="257688"/>
          </a:xfrm>
        </p:grpSpPr>
        <p:sp>
          <p:nvSpPr>
            <p:cNvPr id="1376" name="Google Shape;1376;p47"/>
            <p:cNvSpPr/>
            <p:nvPr/>
          </p:nvSpPr>
          <p:spPr>
            <a:xfrm>
              <a:off x="2858253" y="1376461"/>
              <a:ext cx="345549" cy="257688"/>
            </a:xfrm>
            <a:custGeom>
              <a:avLst/>
              <a:gdLst/>
              <a:ahLst/>
              <a:cxnLst/>
              <a:rect l="l" t="t" r="r" b="b"/>
              <a:pathLst>
                <a:path w="16589" h="12371" extrusionOk="0">
                  <a:moveTo>
                    <a:pt x="15630" y="959"/>
                  </a:moveTo>
                  <a:lnTo>
                    <a:pt x="15630" y="9589"/>
                  </a:lnTo>
                  <a:lnTo>
                    <a:pt x="12705" y="9589"/>
                  </a:lnTo>
                  <a:lnTo>
                    <a:pt x="11555" y="8295"/>
                  </a:lnTo>
                  <a:lnTo>
                    <a:pt x="12562" y="7336"/>
                  </a:lnTo>
                  <a:lnTo>
                    <a:pt x="12657" y="7144"/>
                  </a:lnTo>
                  <a:lnTo>
                    <a:pt x="12705" y="6952"/>
                  </a:lnTo>
                  <a:lnTo>
                    <a:pt x="12657" y="6809"/>
                  </a:lnTo>
                  <a:lnTo>
                    <a:pt x="12562" y="6617"/>
                  </a:lnTo>
                  <a:lnTo>
                    <a:pt x="11603" y="5658"/>
                  </a:lnTo>
                  <a:lnTo>
                    <a:pt x="12562" y="4747"/>
                  </a:lnTo>
                  <a:lnTo>
                    <a:pt x="12657" y="4555"/>
                  </a:lnTo>
                  <a:lnTo>
                    <a:pt x="12705" y="4363"/>
                  </a:lnTo>
                  <a:lnTo>
                    <a:pt x="12657" y="4220"/>
                  </a:lnTo>
                  <a:lnTo>
                    <a:pt x="12562" y="4028"/>
                  </a:lnTo>
                  <a:lnTo>
                    <a:pt x="11603" y="3069"/>
                  </a:lnTo>
                  <a:lnTo>
                    <a:pt x="12562" y="2158"/>
                  </a:lnTo>
                  <a:lnTo>
                    <a:pt x="12657" y="1966"/>
                  </a:lnTo>
                  <a:lnTo>
                    <a:pt x="12705" y="1774"/>
                  </a:lnTo>
                  <a:lnTo>
                    <a:pt x="12657" y="1631"/>
                  </a:lnTo>
                  <a:lnTo>
                    <a:pt x="12562" y="1439"/>
                  </a:lnTo>
                  <a:lnTo>
                    <a:pt x="12082" y="959"/>
                  </a:lnTo>
                  <a:close/>
                  <a:moveTo>
                    <a:pt x="6233" y="959"/>
                  </a:moveTo>
                  <a:lnTo>
                    <a:pt x="6712" y="1007"/>
                  </a:lnTo>
                  <a:lnTo>
                    <a:pt x="7096" y="1151"/>
                  </a:lnTo>
                  <a:lnTo>
                    <a:pt x="7479" y="1391"/>
                  </a:lnTo>
                  <a:lnTo>
                    <a:pt x="7815" y="1727"/>
                  </a:lnTo>
                  <a:lnTo>
                    <a:pt x="7815" y="10021"/>
                  </a:lnTo>
                  <a:lnTo>
                    <a:pt x="7479" y="9877"/>
                  </a:lnTo>
                  <a:lnTo>
                    <a:pt x="7048" y="9733"/>
                  </a:lnTo>
                  <a:lnTo>
                    <a:pt x="6664" y="9637"/>
                  </a:lnTo>
                  <a:lnTo>
                    <a:pt x="6233" y="9589"/>
                  </a:lnTo>
                  <a:lnTo>
                    <a:pt x="1007" y="9589"/>
                  </a:lnTo>
                  <a:lnTo>
                    <a:pt x="1007" y="959"/>
                  </a:lnTo>
                  <a:close/>
                  <a:moveTo>
                    <a:pt x="10692" y="959"/>
                  </a:moveTo>
                  <a:lnTo>
                    <a:pt x="11507" y="1774"/>
                  </a:lnTo>
                  <a:lnTo>
                    <a:pt x="10548" y="2733"/>
                  </a:lnTo>
                  <a:lnTo>
                    <a:pt x="10452" y="2925"/>
                  </a:lnTo>
                  <a:lnTo>
                    <a:pt x="10404" y="3069"/>
                  </a:lnTo>
                  <a:lnTo>
                    <a:pt x="10452" y="3261"/>
                  </a:lnTo>
                  <a:lnTo>
                    <a:pt x="10548" y="3453"/>
                  </a:lnTo>
                  <a:lnTo>
                    <a:pt x="11507" y="4363"/>
                  </a:lnTo>
                  <a:lnTo>
                    <a:pt x="10548" y="5322"/>
                  </a:lnTo>
                  <a:lnTo>
                    <a:pt x="10452" y="5514"/>
                  </a:lnTo>
                  <a:lnTo>
                    <a:pt x="10404" y="5658"/>
                  </a:lnTo>
                  <a:lnTo>
                    <a:pt x="10452" y="5850"/>
                  </a:lnTo>
                  <a:lnTo>
                    <a:pt x="10548" y="6042"/>
                  </a:lnTo>
                  <a:lnTo>
                    <a:pt x="11507" y="6952"/>
                  </a:lnTo>
                  <a:lnTo>
                    <a:pt x="10548" y="7911"/>
                  </a:lnTo>
                  <a:lnTo>
                    <a:pt x="10452" y="8103"/>
                  </a:lnTo>
                  <a:lnTo>
                    <a:pt x="10404" y="8247"/>
                  </a:lnTo>
                  <a:lnTo>
                    <a:pt x="10452" y="8439"/>
                  </a:lnTo>
                  <a:lnTo>
                    <a:pt x="10548" y="8583"/>
                  </a:lnTo>
                  <a:lnTo>
                    <a:pt x="11411" y="9589"/>
                  </a:lnTo>
                  <a:lnTo>
                    <a:pt x="10404" y="9589"/>
                  </a:lnTo>
                  <a:lnTo>
                    <a:pt x="9973" y="9637"/>
                  </a:lnTo>
                  <a:lnTo>
                    <a:pt x="9541" y="9733"/>
                  </a:lnTo>
                  <a:lnTo>
                    <a:pt x="9157" y="9877"/>
                  </a:lnTo>
                  <a:lnTo>
                    <a:pt x="8822" y="10021"/>
                  </a:lnTo>
                  <a:lnTo>
                    <a:pt x="8822" y="1727"/>
                  </a:lnTo>
                  <a:lnTo>
                    <a:pt x="9109" y="1391"/>
                  </a:lnTo>
                  <a:lnTo>
                    <a:pt x="9493" y="1151"/>
                  </a:lnTo>
                  <a:lnTo>
                    <a:pt x="9925" y="1007"/>
                  </a:lnTo>
                  <a:lnTo>
                    <a:pt x="10404" y="959"/>
                  </a:lnTo>
                  <a:close/>
                  <a:moveTo>
                    <a:pt x="6233" y="10548"/>
                  </a:moveTo>
                  <a:lnTo>
                    <a:pt x="6568" y="10596"/>
                  </a:lnTo>
                  <a:lnTo>
                    <a:pt x="6856" y="10644"/>
                  </a:lnTo>
                  <a:lnTo>
                    <a:pt x="7144" y="10788"/>
                  </a:lnTo>
                  <a:lnTo>
                    <a:pt x="7431" y="10932"/>
                  </a:lnTo>
                  <a:lnTo>
                    <a:pt x="7144" y="11172"/>
                  </a:lnTo>
                  <a:lnTo>
                    <a:pt x="6952" y="11411"/>
                  </a:lnTo>
                  <a:lnTo>
                    <a:pt x="1007" y="11411"/>
                  </a:lnTo>
                  <a:lnTo>
                    <a:pt x="1007" y="10548"/>
                  </a:lnTo>
                  <a:close/>
                  <a:moveTo>
                    <a:pt x="15630" y="10548"/>
                  </a:moveTo>
                  <a:lnTo>
                    <a:pt x="15630" y="11411"/>
                  </a:lnTo>
                  <a:lnTo>
                    <a:pt x="9685" y="11411"/>
                  </a:lnTo>
                  <a:lnTo>
                    <a:pt x="9445" y="11124"/>
                  </a:lnTo>
                  <a:lnTo>
                    <a:pt x="9205" y="10932"/>
                  </a:lnTo>
                  <a:lnTo>
                    <a:pt x="9493" y="10788"/>
                  </a:lnTo>
                  <a:lnTo>
                    <a:pt x="9781" y="10644"/>
                  </a:lnTo>
                  <a:lnTo>
                    <a:pt x="10068" y="10596"/>
                  </a:lnTo>
                  <a:lnTo>
                    <a:pt x="10404" y="10548"/>
                  </a:lnTo>
                  <a:close/>
                  <a:moveTo>
                    <a:pt x="527" y="1"/>
                  </a:moveTo>
                  <a:lnTo>
                    <a:pt x="336" y="48"/>
                  </a:lnTo>
                  <a:lnTo>
                    <a:pt x="144" y="144"/>
                  </a:lnTo>
                  <a:lnTo>
                    <a:pt x="48" y="288"/>
                  </a:lnTo>
                  <a:lnTo>
                    <a:pt x="0" y="480"/>
                  </a:lnTo>
                  <a:lnTo>
                    <a:pt x="0" y="11891"/>
                  </a:lnTo>
                  <a:lnTo>
                    <a:pt x="48" y="12083"/>
                  </a:lnTo>
                  <a:lnTo>
                    <a:pt x="144" y="12226"/>
                  </a:lnTo>
                  <a:lnTo>
                    <a:pt x="336" y="12370"/>
                  </a:lnTo>
                  <a:lnTo>
                    <a:pt x="7431" y="12370"/>
                  </a:lnTo>
                  <a:lnTo>
                    <a:pt x="7575" y="12274"/>
                  </a:lnTo>
                  <a:lnTo>
                    <a:pt x="7671" y="12178"/>
                  </a:lnTo>
                  <a:lnTo>
                    <a:pt x="7719" y="12035"/>
                  </a:lnTo>
                  <a:lnTo>
                    <a:pt x="7767" y="12035"/>
                  </a:lnTo>
                  <a:lnTo>
                    <a:pt x="7815" y="11891"/>
                  </a:lnTo>
                  <a:lnTo>
                    <a:pt x="7911" y="11747"/>
                  </a:lnTo>
                  <a:lnTo>
                    <a:pt x="8055" y="11699"/>
                  </a:lnTo>
                  <a:lnTo>
                    <a:pt x="8199" y="11603"/>
                  </a:lnTo>
                  <a:lnTo>
                    <a:pt x="8390" y="11603"/>
                  </a:lnTo>
                  <a:lnTo>
                    <a:pt x="8630" y="11699"/>
                  </a:lnTo>
                  <a:lnTo>
                    <a:pt x="8774" y="11843"/>
                  </a:lnTo>
                  <a:lnTo>
                    <a:pt x="8870" y="12035"/>
                  </a:lnTo>
                  <a:lnTo>
                    <a:pt x="8966" y="12178"/>
                  </a:lnTo>
                  <a:lnTo>
                    <a:pt x="9062" y="12274"/>
                  </a:lnTo>
                  <a:lnTo>
                    <a:pt x="9205" y="12370"/>
                  </a:lnTo>
                  <a:lnTo>
                    <a:pt x="16301" y="12370"/>
                  </a:lnTo>
                  <a:lnTo>
                    <a:pt x="16445" y="12226"/>
                  </a:lnTo>
                  <a:lnTo>
                    <a:pt x="16589" y="12083"/>
                  </a:lnTo>
                  <a:lnTo>
                    <a:pt x="16589" y="11891"/>
                  </a:lnTo>
                  <a:lnTo>
                    <a:pt x="16589" y="480"/>
                  </a:lnTo>
                  <a:lnTo>
                    <a:pt x="16589" y="288"/>
                  </a:lnTo>
                  <a:lnTo>
                    <a:pt x="16445" y="144"/>
                  </a:lnTo>
                  <a:lnTo>
                    <a:pt x="16301" y="48"/>
                  </a:lnTo>
                  <a:lnTo>
                    <a:pt x="16109" y="1"/>
                  </a:lnTo>
                  <a:lnTo>
                    <a:pt x="10404" y="1"/>
                  </a:lnTo>
                  <a:lnTo>
                    <a:pt x="9829" y="48"/>
                  </a:lnTo>
                  <a:lnTo>
                    <a:pt x="9253" y="240"/>
                  </a:lnTo>
                  <a:lnTo>
                    <a:pt x="8774" y="480"/>
                  </a:lnTo>
                  <a:lnTo>
                    <a:pt x="8294" y="816"/>
                  </a:lnTo>
                  <a:lnTo>
                    <a:pt x="7863" y="480"/>
                  </a:lnTo>
                  <a:lnTo>
                    <a:pt x="7336" y="240"/>
                  </a:lnTo>
                  <a:lnTo>
                    <a:pt x="6808" y="48"/>
                  </a:lnTo>
                  <a:lnTo>
                    <a:pt x="62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7"/>
            <p:cNvSpPr/>
            <p:nvPr/>
          </p:nvSpPr>
          <p:spPr>
            <a:xfrm>
              <a:off x="2902183" y="1425391"/>
              <a:ext cx="95901" cy="19997"/>
            </a:xfrm>
            <a:custGeom>
              <a:avLst/>
              <a:gdLst/>
              <a:ahLst/>
              <a:cxnLst/>
              <a:rect l="l" t="t" r="r" b="b"/>
              <a:pathLst>
                <a:path w="4604" h="960" extrusionOk="0">
                  <a:moveTo>
                    <a:pt x="480" y="1"/>
                  </a:moveTo>
                  <a:lnTo>
                    <a:pt x="288" y="49"/>
                  </a:lnTo>
                  <a:lnTo>
                    <a:pt x="144" y="145"/>
                  </a:lnTo>
                  <a:lnTo>
                    <a:pt x="49" y="288"/>
                  </a:lnTo>
                  <a:lnTo>
                    <a:pt x="1" y="480"/>
                  </a:lnTo>
                  <a:lnTo>
                    <a:pt x="49" y="672"/>
                  </a:lnTo>
                  <a:lnTo>
                    <a:pt x="144" y="816"/>
                  </a:lnTo>
                  <a:lnTo>
                    <a:pt x="288" y="912"/>
                  </a:lnTo>
                  <a:lnTo>
                    <a:pt x="480" y="960"/>
                  </a:lnTo>
                  <a:lnTo>
                    <a:pt x="4124" y="960"/>
                  </a:lnTo>
                  <a:lnTo>
                    <a:pt x="4316" y="912"/>
                  </a:lnTo>
                  <a:lnTo>
                    <a:pt x="4459" y="816"/>
                  </a:lnTo>
                  <a:lnTo>
                    <a:pt x="4555" y="672"/>
                  </a:lnTo>
                  <a:lnTo>
                    <a:pt x="4603" y="480"/>
                  </a:lnTo>
                  <a:lnTo>
                    <a:pt x="4555" y="288"/>
                  </a:lnTo>
                  <a:lnTo>
                    <a:pt x="4459" y="145"/>
                  </a:lnTo>
                  <a:lnTo>
                    <a:pt x="4316" y="49"/>
                  </a:lnTo>
                  <a:lnTo>
                    <a:pt x="41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7"/>
            <p:cNvSpPr/>
            <p:nvPr/>
          </p:nvSpPr>
          <p:spPr>
            <a:xfrm>
              <a:off x="2902183" y="1473341"/>
              <a:ext cx="95901" cy="20976"/>
            </a:xfrm>
            <a:custGeom>
              <a:avLst/>
              <a:gdLst/>
              <a:ahLst/>
              <a:cxnLst/>
              <a:rect l="l" t="t" r="r" b="b"/>
              <a:pathLst>
                <a:path w="4604" h="1007" extrusionOk="0">
                  <a:moveTo>
                    <a:pt x="480" y="0"/>
                  </a:moveTo>
                  <a:lnTo>
                    <a:pt x="288" y="48"/>
                  </a:lnTo>
                  <a:lnTo>
                    <a:pt x="144" y="144"/>
                  </a:lnTo>
                  <a:lnTo>
                    <a:pt x="49" y="336"/>
                  </a:lnTo>
                  <a:lnTo>
                    <a:pt x="1" y="528"/>
                  </a:lnTo>
                  <a:lnTo>
                    <a:pt x="49" y="719"/>
                  </a:lnTo>
                  <a:lnTo>
                    <a:pt x="144" y="863"/>
                  </a:lnTo>
                  <a:lnTo>
                    <a:pt x="288" y="959"/>
                  </a:lnTo>
                  <a:lnTo>
                    <a:pt x="480" y="1007"/>
                  </a:lnTo>
                  <a:lnTo>
                    <a:pt x="4124" y="1007"/>
                  </a:lnTo>
                  <a:lnTo>
                    <a:pt x="4316" y="959"/>
                  </a:lnTo>
                  <a:lnTo>
                    <a:pt x="4459" y="863"/>
                  </a:lnTo>
                  <a:lnTo>
                    <a:pt x="4555" y="719"/>
                  </a:lnTo>
                  <a:lnTo>
                    <a:pt x="4603" y="528"/>
                  </a:lnTo>
                  <a:lnTo>
                    <a:pt x="4555" y="336"/>
                  </a:lnTo>
                  <a:lnTo>
                    <a:pt x="4459" y="144"/>
                  </a:lnTo>
                  <a:lnTo>
                    <a:pt x="4316" y="48"/>
                  </a:lnTo>
                  <a:lnTo>
                    <a:pt x="4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7"/>
            <p:cNvSpPr/>
            <p:nvPr/>
          </p:nvSpPr>
          <p:spPr>
            <a:xfrm>
              <a:off x="2902183" y="1522271"/>
              <a:ext cx="84903" cy="19997"/>
            </a:xfrm>
            <a:custGeom>
              <a:avLst/>
              <a:gdLst/>
              <a:ahLst/>
              <a:cxnLst/>
              <a:rect l="l" t="t" r="r" b="b"/>
              <a:pathLst>
                <a:path w="4076" h="960" extrusionOk="0">
                  <a:moveTo>
                    <a:pt x="480" y="0"/>
                  </a:moveTo>
                  <a:lnTo>
                    <a:pt x="288" y="48"/>
                  </a:lnTo>
                  <a:lnTo>
                    <a:pt x="144" y="144"/>
                  </a:lnTo>
                  <a:lnTo>
                    <a:pt x="49" y="288"/>
                  </a:lnTo>
                  <a:lnTo>
                    <a:pt x="1" y="480"/>
                  </a:lnTo>
                  <a:lnTo>
                    <a:pt x="49" y="672"/>
                  </a:lnTo>
                  <a:lnTo>
                    <a:pt x="144" y="815"/>
                  </a:lnTo>
                  <a:lnTo>
                    <a:pt x="288" y="959"/>
                  </a:lnTo>
                  <a:lnTo>
                    <a:pt x="3788" y="959"/>
                  </a:lnTo>
                  <a:lnTo>
                    <a:pt x="3932" y="815"/>
                  </a:lnTo>
                  <a:lnTo>
                    <a:pt x="4076" y="672"/>
                  </a:lnTo>
                  <a:lnTo>
                    <a:pt x="4076" y="480"/>
                  </a:lnTo>
                  <a:lnTo>
                    <a:pt x="4076" y="288"/>
                  </a:lnTo>
                  <a:lnTo>
                    <a:pt x="3932" y="144"/>
                  </a:lnTo>
                  <a:lnTo>
                    <a:pt x="3788" y="48"/>
                  </a:lnTo>
                  <a:lnTo>
                    <a:pt x="35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1" name="Google Shape;1381;p47"/>
          <p:cNvGrpSpPr/>
          <p:nvPr/>
        </p:nvGrpSpPr>
        <p:grpSpPr>
          <a:xfrm>
            <a:off x="6652228" y="568879"/>
            <a:ext cx="416792" cy="416766"/>
            <a:chOff x="4197476" y="1332531"/>
            <a:chExt cx="345570" cy="345549"/>
          </a:xfrm>
        </p:grpSpPr>
        <p:sp>
          <p:nvSpPr>
            <p:cNvPr id="1382" name="Google Shape;1382;p47"/>
            <p:cNvSpPr/>
            <p:nvPr/>
          </p:nvSpPr>
          <p:spPr>
            <a:xfrm>
              <a:off x="4197476" y="1332531"/>
              <a:ext cx="345570" cy="345549"/>
            </a:xfrm>
            <a:custGeom>
              <a:avLst/>
              <a:gdLst/>
              <a:ahLst/>
              <a:cxnLst/>
              <a:rect l="l" t="t" r="r" b="b"/>
              <a:pathLst>
                <a:path w="16590" h="16589" extrusionOk="0">
                  <a:moveTo>
                    <a:pt x="8247" y="1007"/>
                  </a:moveTo>
                  <a:lnTo>
                    <a:pt x="8727" y="1103"/>
                  </a:lnTo>
                  <a:lnTo>
                    <a:pt x="9158" y="1294"/>
                  </a:lnTo>
                  <a:lnTo>
                    <a:pt x="9542" y="1534"/>
                  </a:lnTo>
                  <a:lnTo>
                    <a:pt x="9925" y="1774"/>
                  </a:lnTo>
                  <a:lnTo>
                    <a:pt x="10309" y="2110"/>
                  </a:lnTo>
                  <a:lnTo>
                    <a:pt x="10597" y="2493"/>
                  </a:lnTo>
                  <a:lnTo>
                    <a:pt x="10836" y="2925"/>
                  </a:lnTo>
                  <a:lnTo>
                    <a:pt x="10932" y="3068"/>
                  </a:lnTo>
                  <a:lnTo>
                    <a:pt x="11076" y="3164"/>
                  </a:lnTo>
                  <a:lnTo>
                    <a:pt x="11268" y="3212"/>
                  </a:lnTo>
                  <a:lnTo>
                    <a:pt x="11460" y="3164"/>
                  </a:lnTo>
                  <a:lnTo>
                    <a:pt x="11747" y="3116"/>
                  </a:lnTo>
                  <a:lnTo>
                    <a:pt x="12083" y="3116"/>
                  </a:lnTo>
                  <a:lnTo>
                    <a:pt x="12370" y="3164"/>
                  </a:lnTo>
                  <a:lnTo>
                    <a:pt x="12658" y="3308"/>
                  </a:lnTo>
                  <a:lnTo>
                    <a:pt x="12898" y="3548"/>
                  </a:lnTo>
                  <a:lnTo>
                    <a:pt x="13090" y="3788"/>
                  </a:lnTo>
                  <a:lnTo>
                    <a:pt x="13186" y="4123"/>
                  </a:lnTo>
                  <a:lnTo>
                    <a:pt x="13233" y="4459"/>
                  </a:lnTo>
                  <a:lnTo>
                    <a:pt x="13281" y="4603"/>
                  </a:lnTo>
                  <a:lnTo>
                    <a:pt x="13329" y="4794"/>
                  </a:lnTo>
                  <a:lnTo>
                    <a:pt x="13473" y="4890"/>
                  </a:lnTo>
                  <a:lnTo>
                    <a:pt x="13617" y="4938"/>
                  </a:lnTo>
                  <a:lnTo>
                    <a:pt x="14049" y="5034"/>
                  </a:lnTo>
                  <a:lnTo>
                    <a:pt x="14432" y="5226"/>
                  </a:lnTo>
                  <a:lnTo>
                    <a:pt x="14768" y="5466"/>
                  </a:lnTo>
                  <a:lnTo>
                    <a:pt x="15055" y="5753"/>
                  </a:lnTo>
                  <a:lnTo>
                    <a:pt x="15295" y="6089"/>
                  </a:lnTo>
                  <a:lnTo>
                    <a:pt x="15439" y="6472"/>
                  </a:lnTo>
                  <a:lnTo>
                    <a:pt x="15583" y="6856"/>
                  </a:lnTo>
                  <a:lnTo>
                    <a:pt x="15583" y="7288"/>
                  </a:lnTo>
                  <a:lnTo>
                    <a:pt x="15535" y="7719"/>
                  </a:lnTo>
                  <a:lnTo>
                    <a:pt x="15439" y="8151"/>
                  </a:lnTo>
                  <a:lnTo>
                    <a:pt x="15199" y="8582"/>
                  </a:lnTo>
                  <a:lnTo>
                    <a:pt x="14912" y="8918"/>
                  </a:lnTo>
                  <a:lnTo>
                    <a:pt x="14576" y="9205"/>
                  </a:lnTo>
                  <a:lnTo>
                    <a:pt x="14144" y="9445"/>
                  </a:lnTo>
                  <a:lnTo>
                    <a:pt x="13665" y="9589"/>
                  </a:lnTo>
                  <a:lnTo>
                    <a:pt x="13186" y="9637"/>
                  </a:lnTo>
                  <a:lnTo>
                    <a:pt x="13186" y="5993"/>
                  </a:lnTo>
                  <a:lnTo>
                    <a:pt x="13138" y="5801"/>
                  </a:lnTo>
                  <a:lnTo>
                    <a:pt x="13042" y="5609"/>
                  </a:lnTo>
                  <a:lnTo>
                    <a:pt x="12898" y="5514"/>
                  </a:lnTo>
                  <a:lnTo>
                    <a:pt x="12706" y="5466"/>
                  </a:lnTo>
                  <a:lnTo>
                    <a:pt x="4891" y="5466"/>
                  </a:lnTo>
                  <a:lnTo>
                    <a:pt x="4603" y="5514"/>
                  </a:lnTo>
                  <a:lnTo>
                    <a:pt x="4316" y="5609"/>
                  </a:lnTo>
                  <a:lnTo>
                    <a:pt x="4076" y="5753"/>
                  </a:lnTo>
                  <a:lnTo>
                    <a:pt x="3836" y="5945"/>
                  </a:lnTo>
                  <a:lnTo>
                    <a:pt x="3645" y="6137"/>
                  </a:lnTo>
                  <a:lnTo>
                    <a:pt x="3501" y="6425"/>
                  </a:lnTo>
                  <a:lnTo>
                    <a:pt x="3405" y="6712"/>
                  </a:lnTo>
                  <a:lnTo>
                    <a:pt x="3405" y="7000"/>
                  </a:lnTo>
                  <a:lnTo>
                    <a:pt x="3405" y="9589"/>
                  </a:lnTo>
                  <a:lnTo>
                    <a:pt x="2877" y="9445"/>
                  </a:lnTo>
                  <a:lnTo>
                    <a:pt x="2446" y="9253"/>
                  </a:lnTo>
                  <a:lnTo>
                    <a:pt x="2014" y="8966"/>
                  </a:lnTo>
                  <a:lnTo>
                    <a:pt x="1679" y="8630"/>
                  </a:lnTo>
                  <a:lnTo>
                    <a:pt x="1343" y="8198"/>
                  </a:lnTo>
                  <a:lnTo>
                    <a:pt x="1151" y="7767"/>
                  </a:lnTo>
                  <a:lnTo>
                    <a:pt x="1008" y="7288"/>
                  </a:lnTo>
                  <a:lnTo>
                    <a:pt x="960" y="6760"/>
                  </a:lnTo>
                  <a:lnTo>
                    <a:pt x="960" y="6425"/>
                  </a:lnTo>
                  <a:lnTo>
                    <a:pt x="1008" y="6137"/>
                  </a:lnTo>
                  <a:lnTo>
                    <a:pt x="1103" y="5849"/>
                  </a:lnTo>
                  <a:lnTo>
                    <a:pt x="1199" y="5609"/>
                  </a:lnTo>
                  <a:lnTo>
                    <a:pt x="1343" y="5322"/>
                  </a:lnTo>
                  <a:lnTo>
                    <a:pt x="1487" y="5082"/>
                  </a:lnTo>
                  <a:lnTo>
                    <a:pt x="1871" y="4651"/>
                  </a:lnTo>
                  <a:lnTo>
                    <a:pt x="2302" y="4315"/>
                  </a:lnTo>
                  <a:lnTo>
                    <a:pt x="2830" y="4075"/>
                  </a:lnTo>
                  <a:lnTo>
                    <a:pt x="3117" y="3979"/>
                  </a:lnTo>
                  <a:lnTo>
                    <a:pt x="3405" y="3883"/>
                  </a:lnTo>
                  <a:lnTo>
                    <a:pt x="3980" y="3883"/>
                  </a:lnTo>
                  <a:lnTo>
                    <a:pt x="4172" y="3836"/>
                  </a:lnTo>
                  <a:lnTo>
                    <a:pt x="4316" y="3788"/>
                  </a:lnTo>
                  <a:lnTo>
                    <a:pt x="4412" y="3644"/>
                  </a:lnTo>
                  <a:lnTo>
                    <a:pt x="4460" y="3500"/>
                  </a:lnTo>
                  <a:lnTo>
                    <a:pt x="4699" y="2973"/>
                  </a:lnTo>
                  <a:lnTo>
                    <a:pt x="4939" y="2493"/>
                  </a:lnTo>
                  <a:lnTo>
                    <a:pt x="5323" y="2062"/>
                  </a:lnTo>
                  <a:lnTo>
                    <a:pt x="5706" y="1678"/>
                  </a:lnTo>
                  <a:lnTo>
                    <a:pt x="6186" y="1390"/>
                  </a:lnTo>
                  <a:lnTo>
                    <a:pt x="6665" y="1151"/>
                  </a:lnTo>
                  <a:lnTo>
                    <a:pt x="7192" y="1055"/>
                  </a:lnTo>
                  <a:lnTo>
                    <a:pt x="7768" y="1007"/>
                  </a:lnTo>
                  <a:close/>
                  <a:moveTo>
                    <a:pt x="12179" y="6472"/>
                  </a:moveTo>
                  <a:lnTo>
                    <a:pt x="12179" y="13520"/>
                  </a:lnTo>
                  <a:lnTo>
                    <a:pt x="6425" y="13520"/>
                  </a:lnTo>
                  <a:lnTo>
                    <a:pt x="6425" y="6472"/>
                  </a:lnTo>
                  <a:close/>
                  <a:moveTo>
                    <a:pt x="5466" y="6472"/>
                  </a:moveTo>
                  <a:lnTo>
                    <a:pt x="5466" y="13520"/>
                  </a:lnTo>
                  <a:lnTo>
                    <a:pt x="4939" y="13520"/>
                  </a:lnTo>
                  <a:lnTo>
                    <a:pt x="4651" y="13568"/>
                  </a:lnTo>
                  <a:lnTo>
                    <a:pt x="4364" y="13616"/>
                  </a:lnTo>
                  <a:lnTo>
                    <a:pt x="4364" y="7000"/>
                  </a:lnTo>
                  <a:lnTo>
                    <a:pt x="4412" y="6808"/>
                  </a:lnTo>
                  <a:lnTo>
                    <a:pt x="4508" y="6616"/>
                  </a:lnTo>
                  <a:lnTo>
                    <a:pt x="4699" y="6520"/>
                  </a:lnTo>
                  <a:lnTo>
                    <a:pt x="4891" y="6472"/>
                  </a:lnTo>
                  <a:close/>
                  <a:moveTo>
                    <a:pt x="12179" y="14479"/>
                  </a:moveTo>
                  <a:lnTo>
                    <a:pt x="12179" y="15630"/>
                  </a:lnTo>
                  <a:lnTo>
                    <a:pt x="4939" y="15630"/>
                  </a:lnTo>
                  <a:lnTo>
                    <a:pt x="4747" y="15582"/>
                  </a:lnTo>
                  <a:lnTo>
                    <a:pt x="4556" y="15486"/>
                  </a:lnTo>
                  <a:lnTo>
                    <a:pt x="4412" y="15294"/>
                  </a:lnTo>
                  <a:lnTo>
                    <a:pt x="4364" y="15102"/>
                  </a:lnTo>
                  <a:lnTo>
                    <a:pt x="4412" y="14863"/>
                  </a:lnTo>
                  <a:lnTo>
                    <a:pt x="4508" y="14671"/>
                  </a:lnTo>
                  <a:lnTo>
                    <a:pt x="4699" y="14527"/>
                  </a:lnTo>
                  <a:lnTo>
                    <a:pt x="4939" y="14479"/>
                  </a:lnTo>
                  <a:close/>
                  <a:moveTo>
                    <a:pt x="7768" y="0"/>
                  </a:moveTo>
                  <a:lnTo>
                    <a:pt x="7097" y="48"/>
                  </a:lnTo>
                  <a:lnTo>
                    <a:pt x="6425" y="240"/>
                  </a:lnTo>
                  <a:lnTo>
                    <a:pt x="5802" y="479"/>
                  </a:lnTo>
                  <a:lnTo>
                    <a:pt x="5275" y="815"/>
                  </a:lnTo>
                  <a:lnTo>
                    <a:pt x="4747" y="1247"/>
                  </a:lnTo>
                  <a:lnTo>
                    <a:pt x="4316" y="1726"/>
                  </a:lnTo>
                  <a:lnTo>
                    <a:pt x="3932" y="2301"/>
                  </a:lnTo>
                  <a:lnTo>
                    <a:pt x="3645" y="2925"/>
                  </a:lnTo>
                  <a:lnTo>
                    <a:pt x="3261" y="2925"/>
                  </a:lnTo>
                  <a:lnTo>
                    <a:pt x="2925" y="3020"/>
                  </a:lnTo>
                  <a:lnTo>
                    <a:pt x="2542" y="3116"/>
                  </a:lnTo>
                  <a:lnTo>
                    <a:pt x="2206" y="3260"/>
                  </a:lnTo>
                  <a:lnTo>
                    <a:pt x="1919" y="3452"/>
                  </a:lnTo>
                  <a:lnTo>
                    <a:pt x="1583" y="3644"/>
                  </a:lnTo>
                  <a:lnTo>
                    <a:pt x="1295" y="3836"/>
                  </a:lnTo>
                  <a:lnTo>
                    <a:pt x="1056" y="4075"/>
                  </a:lnTo>
                  <a:lnTo>
                    <a:pt x="816" y="4363"/>
                  </a:lnTo>
                  <a:lnTo>
                    <a:pt x="624" y="4651"/>
                  </a:lnTo>
                  <a:lnTo>
                    <a:pt x="432" y="4986"/>
                  </a:lnTo>
                  <a:lnTo>
                    <a:pt x="288" y="5322"/>
                  </a:lnTo>
                  <a:lnTo>
                    <a:pt x="145" y="5657"/>
                  </a:lnTo>
                  <a:lnTo>
                    <a:pt x="49" y="5993"/>
                  </a:lnTo>
                  <a:lnTo>
                    <a:pt x="1" y="6377"/>
                  </a:lnTo>
                  <a:lnTo>
                    <a:pt x="1" y="6760"/>
                  </a:lnTo>
                  <a:lnTo>
                    <a:pt x="1" y="7096"/>
                  </a:lnTo>
                  <a:lnTo>
                    <a:pt x="49" y="7479"/>
                  </a:lnTo>
                  <a:lnTo>
                    <a:pt x="145" y="7815"/>
                  </a:lnTo>
                  <a:lnTo>
                    <a:pt x="240" y="8151"/>
                  </a:lnTo>
                  <a:lnTo>
                    <a:pt x="384" y="8438"/>
                  </a:lnTo>
                  <a:lnTo>
                    <a:pt x="576" y="8774"/>
                  </a:lnTo>
                  <a:lnTo>
                    <a:pt x="768" y="9061"/>
                  </a:lnTo>
                  <a:lnTo>
                    <a:pt x="960" y="9301"/>
                  </a:lnTo>
                  <a:lnTo>
                    <a:pt x="1199" y="9541"/>
                  </a:lnTo>
                  <a:lnTo>
                    <a:pt x="1487" y="9781"/>
                  </a:lnTo>
                  <a:lnTo>
                    <a:pt x="1775" y="9972"/>
                  </a:lnTo>
                  <a:lnTo>
                    <a:pt x="2062" y="10164"/>
                  </a:lnTo>
                  <a:lnTo>
                    <a:pt x="2350" y="10308"/>
                  </a:lnTo>
                  <a:lnTo>
                    <a:pt x="2686" y="10404"/>
                  </a:lnTo>
                  <a:lnTo>
                    <a:pt x="3021" y="10500"/>
                  </a:lnTo>
                  <a:lnTo>
                    <a:pt x="3405" y="10596"/>
                  </a:lnTo>
                  <a:lnTo>
                    <a:pt x="3405" y="15055"/>
                  </a:lnTo>
                  <a:lnTo>
                    <a:pt x="3405" y="15390"/>
                  </a:lnTo>
                  <a:lnTo>
                    <a:pt x="3501" y="15678"/>
                  </a:lnTo>
                  <a:lnTo>
                    <a:pt x="3645" y="15918"/>
                  </a:lnTo>
                  <a:lnTo>
                    <a:pt x="3836" y="16157"/>
                  </a:lnTo>
                  <a:lnTo>
                    <a:pt x="4076" y="16349"/>
                  </a:lnTo>
                  <a:lnTo>
                    <a:pt x="4316" y="16493"/>
                  </a:lnTo>
                  <a:lnTo>
                    <a:pt x="4603" y="16589"/>
                  </a:lnTo>
                  <a:lnTo>
                    <a:pt x="12706" y="16589"/>
                  </a:lnTo>
                  <a:lnTo>
                    <a:pt x="12898" y="16541"/>
                  </a:lnTo>
                  <a:lnTo>
                    <a:pt x="13042" y="16445"/>
                  </a:lnTo>
                  <a:lnTo>
                    <a:pt x="13138" y="16301"/>
                  </a:lnTo>
                  <a:lnTo>
                    <a:pt x="13186" y="16109"/>
                  </a:lnTo>
                  <a:lnTo>
                    <a:pt x="13186" y="10596"/>
                  </a:lnTo>
                  <a:lnTo>
                    <a:pt x="13521" y="10596"/>
                  </a:lnTo>
                  <a:lnTo>
                    <a:pt x="13905" y="10548"/>
                  </a:lnTo>
                  <a:lnTo>
                    <a:pt x="14192" y="10452"/>
                  </a:lnTo>
                  <a:lnTo>
                    <a:pt x="14528" y="10356"/>
                  </a:lnTo>
                  <a:lnTo>
                    <a:pt x="14816" y="10212"/>
                  </a:lnTo>
                  <a:lnTo>
                    <a:pt x="15103" y="10020"/>
                  </a:lnTo>
                  <a:lnTo>
                    <a:pt x="15391" y="9829"/>
                  </a:lnTo>
                  <a:lnTo>
                    <a:pt x="15631" y="9589"/>
                  </a:lnTo>
                  <a:lnTo>
                    <a:pt x="15822" y="9349"/>
                  </a:lnTo>
                  <a:lnTo>
                    <a:pt x="16014" y="9109"/>
                  </a:lnTo>
                  <a:lnTo>
                    <a:pt x="16158" y="8822"/>
                  </a:lnTo>
                  <a:lnTo>
                    <a:pt x="16302" y="8534"/>
                  </a:lnTo>
                  <a:lnTo>
                    <a:pt x="16446" y="8246"/>
                  </a:lnTo>
                  <a:lnTo>
                    <a:pt x="16494" y="7911"/>
                  </a:lnTo>
                  <a:lnTo>
                    <a:pt x="16542" y="7623"/>
                  </a:lnTo>
                  <a:lnTo>
                    <a:pt x="16590" y="7288"/>
                  </a:lnTo>
                  <a:lnTo>
                    <a:pt x="16542" y="6712"/>
                  </a:lnTo>
                  <a:lnTo>
                    <a:pt x="16398" y="6233"/>
                  </a:lnTo>
                  <a:lnTo>
                    <a:pt x="16206" y="5705"/>
                  </a:lnTo>
                  <a:lnTo>
                    <a:pt x="15918" y="5274"/>
                  </a:lnTo>
                  <a:lnTo>
                    <a:pt x="15583" y="4890"/>
                  </a:lnTo>
                  <a:lnTo>
                    <a:pt x="15151" y="4555"/>
                  </a:lnTo>
                  <a:lnTo>
                    <a:pt x="14672" y="4267"/>
                  </a:lnTo>
                  <a:lnTo>
                    <a:pt x="14192" y="4075"/>
                  </a:lnTo>
                  <a:lnTo>
                    <a:pt x="14049" y="3644"/>
                  </a:lnTo>
                  <a:lnTo>
                    <a:pt x="13857" y="3212"/>
                  </a:lnTo>
                  <a:lnTo>
                    <a:pt x="13617" y="2877"/>
                  </a:lnTo>
                  <a:lnTo>
                    <a:pt x="13281" y="2541"/>
                  </a:lnTo>
                  <a:lnTo>
                    <a:pt x="12850" y="2349"/>
                  </a:lnTo>
                  <a:lnTo>
                    <a:pt x="12466" y="2157"/>
                  </a:lnTo>
                  <a:lnTo>
                    <a:pt x="11987" y="2110"/>
                  </a:lnTo>
                  <a:lnTo>
                    <a:pt x="11507" y="2157"/>
                  </a:lnTo>
                  <a:lnTo>
                    <a:pt x="11172" y="1678"/>
                  </a:lnTo>
                  <a:lnTo>
                    <a:pt x="10788" y="1247"/>
                  </a:lnTo>
                  <a:lnTo>
                    <a:pt x="10357" y="911"/>
                  </a:lnTo>
                  <a:lnTo>
                    <a:pt x="9925" y="575"/>
                  </a:lnTo>
                  <a:lnTo>
                    <a:pt x="9398" y="336"/>
                  </a:lnTo>
                  <a:lnTo>
                    <a:pt x="8871" y="144"/>
                  </a:lnTo>
                  <a:lnTo>
                    <a:pt x="8343" y="48"/>
                  </a:lnTo>
                  <a:lnTo>
                    <a:pt x="77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7"/>
            <p:cNvSpPr/>
            <p:nvPr/>
          </p:nvSpPr>
          <p:spPr>
            <a:xfrm>
              <a:off x="4354284" y="1490318"/>
              <a:ext cx="74905" cy="19997"/>
            </a:xfrm>
            <a:custGeom>
              <a:avLst/>
              <a:gdLst/>
              <a:ahLst/>
              <a:cxnLst/>
              <a:rect l="l" t="t" r="r" b="b"/>
              <a:pathLst>
                <a:path w="3596" h="960" extrusionOk="0">
                  <a:moveTo>
                    <a:pt x="527" y="0"/>
                  </a:moveTo>
                  <a:lnTo>
                    <a:pt x="336" y="48"/>
                  </a:lnTo>
                  <a:lnTo>
                    <a:pt x="144" y="144"/>
                  </a:lnTo>
                  <a:lnTo>
                    <a:pt x="48" y="288"/>
                  </a:lnTo>
                  <a:lnTo>
                    <a:pt x="0" y="480"/>
                  </a:lnTo>
                  <a:lnTo>
                    <a:pt x="48" y="671"/>
                  </a:lnTo>
                  <a:lnTo>
                    <a:pt x="144" y="815"/>
                  </a:lnTo>
                  <a:lnTo>
                    <a:pt x="336" y="911"/>
                  </a:lnTo>
                  <a:lnTo>
                    <a:pt x="527" y="959"/>
                  </a:lnTo>
                  <a:lnTo>
                    <a:pt x="3116" y="959"/>
                  </a:lnTo>
                  <a:lnTo>
                    <a:pt x="3308" y="911"/>
                  </a:lnTo>
                  <a:lnTo>
                    <a:pt x="3452" y="815"/>
                  </a:lnTo>
                  <a:lnTo>
                    <a:pt x="3548" y="671"/>
                  </a:lnTo>
                  <a:lnTo>
                    <a:pt x="3596" y="480"/>
                  </a:lnTo>
                  <a:lnTo>
                    <a:pt x="3548" y="288"/>
                  </a:lnTo>
                  <a:lnTo>
                    <a:pt x="3452" y="144"/>
                  </a:lnTo>
                  <a:lnTo>
                    <a:pt x="3308" y="48"/>
                  </a:lnTo>
                  <a:lnTo>
                    <a:pt x="31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7"/>
            <p:cNvSpPr/>
            <p:nvPr/>
          </p:nvSpPr>
          <p:spPr>
            <a:xfrm>
              <a:off x="4371261" y="1533249"/>
              <a:ext cx="41952" cy="19997"/>
            </a:xfrm>
            <a:custGeom>
              <a:avLst/>
              <a:gdLst/>
              <a:ahLst/>
              <a:cxnLst/>
              <a:rect l="l" t="t" r="r" b="b"/>
              <a:pathLst>
                <a:path w="2014" h="960" extrusionOk="0">
                  <a:moveTo>
                    <a:pt x="480" y="1"/>
                  </a:moveTo>
                  <a:lnTo>
                    <a:pt x="288" y="49"/>
                  </a:lnTo>
                  <a:lnTo>
                    <a:pt x="144" y="145"/>
                  </a:lnTo>
                  <a:lnTo>
                    <a:pt x="0" y="288"/>
                  </a:lnTo>
                  <a:lnTo>
                    <a:pt x="0" y="480"/>
                  </a:lnTo>
                  <a:lnTo>
                    <a:pt x="0" y="672"/>
                  </a:lnTo>
                  <a:lnTo>
                    <a:pt x="144" y="816"/>
                  </a:lnTo>
                  <a:lnTo>
                    <a:pt x="288" y="912"/>
                  </a:lnTo>
                  <a:lnTo>
                    <a:pt x="480" y="960"/>
                  </a:lnTo>
                  <a:lnTo>
                    <a:pt x="1486" y="960"/>
                  </a:lnTo>
                  <a:lnTo>
                    <a:pt x="1678" y="912"/>
                  </a:lnTo>
                  <a:lnTo>
                    <a:pt x="1870" y="816"/>
                  </a:lnTo>
                  <a:lnTo>
                    <a:pt x="1966" y="672"/>
                  </a:lnTo>
                  <a:lnTo>
                    <a:pt x="2014" y="480"/>
                  </a:lnTo>
                  <a:lnTo>
                    <a:pt x="1966" y="288"/>
                  </a:lnTo>
                  <a:lnTo>
                    <a:pt x="1870" y="145"/>
                  </a:lnTo>
                  <a:lnTo>
                    <a:pt x="1678" y="49"/>
                  </a:lnTo>
                  <a:lnTo>
                    <a:pt x="14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5" name="Google Shape;1385;p47"/>
          <p:cNvGrpSpPr/>
          <p:nvPr/>
        </p:nvGrpSpPr>
        <p:grpSpPr>
          <a:xfrm rot="15955172" flipH="1">
            <a:off x="7555147" y="268164"/>
            <a:ext cx="1154969" cy="1268523"/>
            <a:chOff x="-1344168" y="3583329"/>
            <a:chExt cx="903661" cy="992507"/>
          </a:xfrm>
        </p:grpSpPr>
        <p:sp>
          <p:nvSpPr>
            <p:cNvPr id="1386" name="Google Shape;1386;p47"/>
            <p:cNvSpPr/>
            <p:nvPr/>
          </p:nvSpPr>
          <p:spPr>
            <a:xfrm rot="3527258" flipH="1">
              <a:off x="-713690" y="4243096"/>
              <a:ext cx="162662" cy="309609"/>
            </a:xfrm>
            <a:custGeom>
              <a:avLst/>
              <a:gdLst/>
              <a:ahLst/>
              <a:cxnLst/>
              <a:rect l="l" t="t" r="r" b="b"/>
              <a:pathLst>
                <a:path w="3571" h="6797" extrusionOk="0">
                  <a:moveTo>
                    <a:pt x="307" y="1"/>
                  </a:moveTo>
                  <a:lnTo>
                    <a:pt x="0" y="1421"/>
                  </a:lnTo>
                  <a:lnTo>
                    <a:pt x="2688" y="6796"/>
                  </a:lnTo>
                  <a:lnTo>
                    <a:pt x="3571" y="5568"/>
                  </a:lnTo>
                  <a:lnTo>
                    <a:pt x="2956" y="3495"/>
                  </a:lnTo>
                  <a:lnTo>
                    <a:pt x="3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7"/>
            <p:cNvSpPr/>
            <p:nvPr/>
          </p:nvSpPr>
          <p:spPr>
            <a:xfrm rot="3527258" flipH="1">
              <a:off x="-666097" y="4279765"/>
              <a:ext cx="115471" cy="237867"/>
            </a:xfrm>
            <a:custGeom>
              <a:avLst/>
              <a:gdLst/>
              <a:ahLst/>
              <a:cxnLst/>
              <a:rect l="l" t="t" r="r" b="b"/>
              <a:pathLst>
                <a:path w="2535" h="5222" extrusionOk="0">
                  <a:moveTo>
                    <a:pt x="1" y="0"/>
                  </a:moveTo>
                  <a:lnTo>
                    <a:pt x="2496" y="5222"/>
                  </a:lnTo>
                  <a:lnTo>
                    <a:pt x="2534" y="5222"/>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7"/>
            <p:cNvSpPr/>
            <p:nvPr/>
          </p:nvSpPr>
          <p:spPr>
            <a:xfrm rot="3527258" flipH="1">
              <a:off x="-675499" y="4288698"/>
              <a:ext cx="115471" cy="239598"/>
            </a:xfrm>
            <a:custGeom>
              <a:avLst/>
              <a:gdLst/>
              <a:ahLst/>
              <a:cxnLst/>
              <a:rect l="l" t="t" r="r" b="b"/>
              <a:pathLst>
                <a:path w="2535" h="5260" extrusionOk="0">
                  <a:moveTo>
                    <a:pt x="39" y="0"/>
                  </a:moveTo>
                  <a:lnTo>
                    <a:pt x="1" y="39"/>
                  </a:lnTo>
                  <a:lnTo>
                    <a:pt x="2496" y="5260"/>
                  </a:lnTo>
                  <a:lnTo>
                    <a:pt x="2535" y="5221"/>
                  </a:lnTo>
                  <a:lnTo>
                    <a:pt x="3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7"/>
            <p:cNvSpPr/>
            <p:nvPr/>
          </p:nvSpPr>
          <p:spPr>
            <a:xfrm rot="3527258" flipH="1">
              <a:off x="-685821" y="4297842"/>
              <a:ext cx="115471" cy="237867"/>
            </a:xfrm>
            <a:custGeom>
              <a:avLst/>
              <a:gdLst/>
              <a:ahLst/>
              <a:cxnLst/>
              <a:rect l="l" t="t" r="r" b="b"/>
              <a:pathLst>
                <a:path w="2535" h="5222" extrusionOk="0">
                  <a:moveTo>
                    <a:pt x="0" y="0"/>
                  </a:moveTo>
                  <a:lnTo>
                    <a:pt x="2496" y="5222"/>
                  </a:lnTo>
                  <a:lnTo>
                    <a:pt x="2534" y="5222"/>
                  </a:lnTo>
                  <a:lnTo>
                    <a:pt x="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7"/>
            <p:cNvSpPr/>
            <p:nvPr/>
          </p:nvSpPr>
          <p:spPr>
            <a:xfrm rot="3527258" flipH="1">
              <a:off x="-700514" y="4290674"/>
              <a:ext cx="132963" cy="279865"/>
            </a:xfrm>
            <a:custGeom>
              <a:avLst/>
              <a:gdLst/>
              <a:ahLst/>
              <a:cxnLst/>
              <a:rect l="l" t="t" r="r" b="b"/>
              <a:pathLst>
                <a:path w="2919" h="6144" extrusionOk="0">
                  <a:moveTo>
                    <a:pt x="77" y="0"/>
                  </a:moveTo>
                  <a:lnTo>
                    <a:pt x="0" y="461"/>
                  </a:lnTo>
                  <a:lnTo>
                    <a:pt x="2688" y="6143"/>
                  </a:lnTo>
                  <a:lnTo>
                    <a:pt x="2803" y="6105"/>
                  </a:lnTo>
                  <a:lnTo>
                    <a:pt x="2841" y="6066"/>
                  </a:lnTo>
                  <a:lnTo>
                    <a:pt x="2880" y="5989"/>
                  </a:lnTo>
                  <a:lnTo>
                    <a:pt x="2918" y="5874"/>
                  </a:lnTo>
                  <a:lnTo>
                    <a:pt x="2880" y="5836"/>
                  </a:lnTo>
                  <a:lnTo>
                    <a:pt x="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7"/>
            <p:cNvSpPr/>
            <p:nvPr/>
          </p:nvSpPr>
          <p:spPr>
            <a:xfrm rot="3527258" flipH="1">
              <a:off x="-1310153" y="3876725"/>
              <a:ext cx="914662" cy="405716"/>
            </a:xfrm>
            <a:custGeom>
              <a:avLst/>
              <a:gdLst/>
              <a:ahLst/>
              <a:cxnLst/>
              <a:rect l="l" t="t" r="r" b="b"/>
              <a:pathLst>
                <a:path w="20080" h="8793" extrusionOk="0">
                  <a:moveTo>
                    <a:pt x="1" y="0"/>
                  </a:moveTo>
                  <a:lnTo>
                    <a:pt x="2611" y="5299"/>
                  </a:lnTo>
                  <a:lnTo>
                    <a:pt x="20079" y="8792"/>
                  </a:lnTo>
                  <a:lnTo>
                    <a:pt x="20079" y="8792"/>
                  </a:lnTo>
                  <a:lnTo>
                    <a:pt x="15972" y="3225"/>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7"/>
            <p:cNvSpPr/>
            <p:nvPr/>
          </p:nvSpPr>
          <p:spPr>
            <a:xfrm rot="3527258" flipH="1">
              <a:off x="-1089250" y="3851345"/>
              <a:ext cx="283372" cy="201153"/>
            </a:xfrm>
            <a:custGeom>
              <a:avLst/>
              <a:gdLst/>
              <a:ahLst/>
              <a:cxnLst/>
              <a:rect l="l" t="t" r="r" b="b"/>
              <a:pathLst>
                <a:path w="6221" h="4416" extrusionOk="0">
                  <a:moveTo>
                    <a:pt x="1" y="1"/>
                  </a:moveTo>
                  <a:lnTo>
                    <a:pt x="1920" y="3341"/>
                  </a:lnTo>
                  <a:lnTo>
                    <a:pt x="1997" y="3456"/>
                  </a:lnTo>
                  <a:lnTo>
                    <a:pt x="2112" y="3533"/>
                  </a:lnTo>
                  <a:lnTo>
                    <a:pt x="2227" y="3610"/>
                  </a:lnTo>
                  <a:lnTo>
                    <a:pt x="2381" y="3648"/>
                  </a:lnTo>
                  <a:lnTo>
                    <a:pt x="6067" y="4416"/>
                  </a:lnTo>
                  <a:lnTo>
                    <a:pt x="6105" y="4416"/>
                  </a:lnTo>
                  <a:lnTo>
                    <a:pt x="6182" y="4377"/>
                  </a:lnTo>
                  <a:lnTo>
                    <a:pt x="6220" y="4339"/>
                  </a:lnTo>
                  <a:lnTo>
                    <a:pt x="6220" y="4262"/>
                  </a:lnTo>
                  <a:lnTo>
                    <a:pt x="6220" y="4185"/>
                  </a:lnTo>
                  <a:lnTo>
                    <a:pt x="3878" y="769"/>
                  </a:lnTo>
                  <a:lnTo>
                    <a:pt x="1"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7"/>
            <p:cNvSpPr/>
            <p:nvPr/>
          </p:nvSpPr>
          <p:spPr>
            <a:xfrm rot="3527258" flipH="1">
              <a:off x="-778682" y="4364252"/>
              <a:ext cx="52520" cy="96249"/>
            </a:xfrm>
            <a:custGeom>
              <a:avLst/>
              <a:gdLst/>
              <a:ahLst/>
              <a:cxnLst/>
              <a:rect l="l" t="t" r="r" b="b"/>
              <a:pathLst>
                <a:path w="1153" h="2113" extrusionOk="0">
                  <a:moveTo>
                    <a:pt x="538" y="1"/>
                  </a:moveTo>
                  <a:lnTo>
                    <a:pt x="308" y="154"/>
                  </a:lnTo>
                  <a:lnTo>
                    <a:pt x="385" y="308"/>
                  </a:lnTo>
                  <a:lnTo>
                    <a:pt x="423" y="423"/>
                  </a:lnTo>
                  <a:lnTo>
                    <a:pt x="423" y="730"/>
                  </a:lnTo>
                  <a:lnTo>
                    <a:pt x="385" y="999"/>
                  </a:lnTo>
                  <a:lnTo>
                    <a:pt x="308" y="1267"/>
                  </a:lnTo>
                  <a:lnTo>
                    <a:pt x="116" y="1690"/>
                  </a:lnTo>
                  <a:lnTo>
                    <a:pt x="1" y="1843"/>
                  </a:lnTo>
                  <a:lnTo>
                    <a:pt x="116" y="2112"/>
                  </a:lnTo>
                  <a:lnTo>
                    <a:pt x="1152" y="1383"/>
                  </a:lnTo>
                  <a:lnTo>
                    <a:pt x="5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7"/>
            <p:cNvSpPr/>
            <p:nvPr/>
          </p:nvSpPr>
          <p:spPr>
            <a:xfrm rot="3527258" flipH="1">
              <a:off x="-1430899" y="3993889"/>
              <a:ext cx="818504" cy="255358"/>
            </a:xfrm>
            <a:custGeom>
              <a:avLst/>
              <a:gdLst/>
              <a:ahLst/>
              <a:cxnLst/>
              <a:rect l="l" t="t" r="r" b="b"/>
              <a:pathLst>
                <a:path w="17969" h="5606" extrusionOk="0">
                  <a:moveTo>
                    <a:pt x="423" y="1"/>
                  </a:moveTo>
                  <a:lnTo>
                    <a:pt x="500" y="154"/>
                  </a:lnTo>
                  <a:lnTo>
                    <a:pt x="538" y="384"/>
                  </a:lnTo>
                  <a:lnTo>
                    <a:pt x="538" y="653"/>
                  </a:lnTo>
                  <a:lnTo>
                    <a:pt x="538" y="960"/>
                  </a:lnTo>
                  <a:lnTo>
                    <a:pt x="423" y="1306"/>
                  </a:lnTo>
                  <a:lnTo>
                    <a:pt x="270" y="1690"/>
                  </a:lnTo>
                  <a:lnTo>
                    <a:pt x="1" y="2112"/>
                  </a:lnTo>
                  <a:lnTo>
                    <a:pt x="17469" y="5606"/>
                  </a:lnTo>
                  <a:lnTo>
                    <a:pt x="17584" y="5491"/>
                  </a:lnTo>
                  <a:lnTo>
                    <a:pt x="17700" y="5337"/>
                  </a:lnTo>
                  <a:lnTo>
                    <a:pt x="17815" y="5107"/>
                  </a:lnTo>
                  <a:lnTo>
                    <a:pt x="17930" y="4799"/>
                  </a:lnTo>
                  <a:lnTo>
                    <a:pt x="17968" y="4454"/>
                  </a:lnTo>
                  <a:lnTo>
                    <a:pt x="17968" y="3993"/>
                  </a:lnTo>
                  <a:lnTo>
                    <a:pt x="17891" y="3494"/>
                  </a:lnTo>
                  <a:lnTo>
                    <a:pt x="4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7"/>
            <p:cNvSpPr/>
            <p:nvPr/>
          </p:nvSpPr>
          <p:spPr>
            <a:xfrm rot="3527258" flipH="1">
              <a:off x="-1182397" y="3925280"/>
              <a:ext cx="118933" cy="24506"/>
            </a:xfrm>
            <a:custGeom>
              <a:avLst/>
              <a:gdLst/>
              <a:ahLst/>
              <a:cxnLst/>
              <a:rect l="l" t="t" r="r" b="b"/>
              <a:pathLst>
                <a:path w="2611" h="538" extrusionOk="0">
                  <a:moveTo>
                    <a:pt x="2611" y="538"/>
                  </a:moveTo>
                  <a:lnTo>
                    <a:pt x="2611" y="538"/>
                  </a:lnTo>
                  <a:lnTo>
                    <a:pt x="2611" y="538"/>
                  </a:lnTo>
                  <a:lnTo>
                    <a:pt x="2611" y="538"/>
                  </a:lnTo>
                  <a:lnTo>
                    <a:pt x="2611" y="538"/>
                  </a:lnTo>
                  <a:close/>
                  <a:moveTo>
                    <a:pt x="2611" y="538"/>
                  </a:moveTo>
                  <a:lnTo>
                    <a:pt x="2611" y="538"/>
                  </a:lnTo>
                  <a:lnTo>
                    <a:pt x="2611" y="538"/>
                  </a:lnTo>
                  <a:lnTo>
                    <a:pt x="2611" y="538"/>
                  </a:lnTo>
                  <a:lnTo>
                    <a:pt x="2611" y="538"/>
                  </a:lnTo>
                  <a:lnTo>
                    <a:pt x="2611" y="538"/>
                  </a:lnTo>
                  <a:close/>
                  <a:moveTo>
                    <a:pt x="0" y="0"/>
                  </a:moveTo>
                  <a:lnTo>
                    <a:pt x="0" y="0"/>
                  </a:lnTo>
                  <a:lnTo>
                    <a:pt x="2611" y="538"/>
                  </a:lnTo>
                  <a:lnTo>
                    <a:pt x="2611" y="538"/>
                  </a:lnTo>
                  <a:lnTo>
                    <a:pt x="0" y="0"/>
                  </a:lnTo>
                  <a:lnTo>
                    <a:pt x="0" y="0"/>
                  </a:lnTo>
                  <a:close/>
                </a:path>
              </a:pathLst>
            </a:custGeom>
            <a:solidFill>
              <a:srgbClr val="AC44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7"/>
            <p:cNvSpPr/>
            <p:nvPr/>
          </p:nvSpPr>
          <p:spPr>
            <a:xfrm rot="3527258" flipH="1">
              <a:off x="-639705" y="4256388"/>
              <a:ext cx="122486" cy="248389"/>
            </a:xfrm>
            <a:custGeom>
              <a:avLst/>
              <a:gdLst/>
              <a:ahLst/>
              <a:cxnLst/>
              <a:rect l="l" t="t" r="r" b="b"/>
              <a:pathLst>
                <a:path w="2689" h="5453" extrusionOk="0">
                  <a:moveTo>
                    <a:pt x="78" y="0"/>
                  </a:moveTo>
                  <a:lnTo>
                    <a:pt x="1" y="423"/>
                  </a:lnTo>
                  <a:lnTo>
                    <a:pt x="2458" y="5452"/>
                  </a:lnTo>
                  <a:lnTo>
                    <a:pt x="2688" y="5299"/>
                  </a:lnTo>
                  <a:lnTo>
                    <a:pt x="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7"/>
            <p:cNvSpPr/>
            <p:nvPr/>
          </p:nvSpPr>
          <p:spPr>
            <a:xfrm rot="3527258" flipH="1">
              <a:off x="-784000" y="4426495"/>
              <a:ext cx="17537" cy="28059"/>
            </a:xfrm>
            <a:custGeom>
              <a:avLst/>
              <a:gdLst/>
              <a:ahLst/>
              <a:cxnLst/>
              <a:rect l="l" t="t" r="r" b="b"/>
              <a:pathLst>
                <a:path w="385" h="616" extrusionOk="0">
                  <a:moveTo>
                    <a:pt x="39" y="577"/>
                  </a:moveTo>
                  <a:lnTo>
                    <a:pt x="39" y="577"/>
                  </a:lnTo>
                  <a:lnTo>
                    <a:pt x="1" y="615"/>
                  </a:lnTo>
                  <a:lnTo>
                    <a:pt x="1" y="615"/>
                  </a:lnTo>
                  <a:lnTo>
                    <a:pt x="1" y="615"/>
                  </a:lnTo>
                  <a:lnTo>
                    <a:pt x="39" y="577"/>
                  </a:lnTo>
                  <a:lnTo>
                    <a:pt x="39" y="577"/>
                  </a:lnTo>
                  <a:close/>
                  <a:moveTo>
                    <a:pt x="39" y="577"/>
                  </a:moveTo>
                  <a:lnTo>
                    <a:pt x="39" y="577"/>
                  </a:lnTo>
                  <a:lnTo>
                    <a:pt x="39" y="577"/>
                  </a:lnTo>
                  <a:lnTo>
                    <a:pt x="39" y="577"/>
                  </a:lnTo>
                  <a:lnTo>
                    <a:pt x="39" y="577"/>
                  </a:lnTo>
                  <a:lnTo>
                    <a:pt x="39" y="577"/>
                  </a:lnTo>
                  <a:close/>
                  <a:moveTo>
                    <a:pt x="39" y="577"/>
                  </a:moveTo>
                  <a:lnTo>
                    <a:pt x="39" y="577"/>
                  </a:lnTo>
                  <a:lnTo>
                    <a:pt x="39" y="577"/>
                  </a:lnTo>
                  <a:lnTo>
                    <a:pt x="39" y="577"/>
                  </a:lnTo>
                  <a:lnTo>
                    <a:pt x="39" y="577"/>
                  </a:lnTo>
                  <a:lnTo>
                    <a:pt x="39" y="577"/>
                  </a:lnTo>
                  <a:close/>
                  <a:moveTo>
                    <a:pt x="39" y="577"/>
                  </a:moveTo>
                  <a:lnTo>
                    <a:pt x="39" y="577"/>
                  </a:lnTo>
                  <a:lnTo>
                    <a:pt x="39" y="577"/>
                  </a:lnTo>
                  <a:lnTo>
                    <a:pt x="39" y="577"/>
                  </a:lnTo>
                  <a:lnTo>
                    <a:pt x="39" y="577"/>
                  </a:lnTo>
                  <a:lnTo>
                    <a:pt x="39" y="577"/>
                  </a:lnTo>
                  <a:close/>
                  <a:moveTo>
                    <a:pt x="385" y="1"/>
                  </a:moveTo>
                  <a:lnTo>
                    <a:pt x="385" y="1"/>
                  </a:lnTo>
                  <a:lnTo>
                    <a:pt x="231" y="270"/>
                  </a:lnTo>
                  <a:lnTo>
                    <a:pt x="39" y="577"/>
                  </a:lnTo>
                  <a:lnTo>
                    <a:pt x="39" y="577"/>
                  </a:lnTo>
                  <a:lnTo>
                    <a:pt x="231" y="270"/>
                  </a:lnTo>
                  <a:lnTo>
                    <a:pt x="385" y="1"/>
                  </a:lnTo>
                  <a:lnTo>
                    <a:pt x="385" y="1"/>
                  </a:lnTo>
                  <a:lnTo>
                    <a:pt x="385" y="1"/>
                  </a:lnTo>
                  <a:close/>
                </a:path>
              </a:pathLst>
            </a:custGeom>
            <a:solidFill>
              <a:srgbClr val="4500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7"/>
            <p:cNvSpPr/>
            <p:nvPr/>
          </p:nvSpPr>
          <p:spPr>
            <a:xfrm rot="3527258" flipH="1">
              <a:off x="-1456081" y="4047892"/>
              <a:ext cx="813265" cy="187169"/>
            </a:xfrm>
            <a:custGeom>
              <a:avLst/>
              <a:gdLst/>
              <a:ahLst/>
              <a:cxnLst/>
              <a:rect l="l" t="t" r="r" b="b"/>
              <a:pathLst>
                <a:path w="17854" h="4109" extrusionOk="0">
                  <a:moveTo>
                    <a:pt x="385" y="1"/>
                  </a:moveTo>
                  <a:lnTo>
                    <a:pt x="231" y="270"/>
                  </a:lnTo>
                  <a:lnTo>
                    <a:pt x="39" y="577"/>
                  </a:lnTo>
                  <a:lnTo>
                    <a:pt x="1" y="615"/>
                  </a:lnTo>
                  <a:lnTo>
                    <a:pt x="10713" y="2764"/>
                  </a:lnTo>
                  <a:lnTo>
                    <a:pt x="10827" y="2611"/>
                  </a:lnTo>
                  <a:lnTo>
                    <a:pt x="10943" y="2381"/>
                  </a:lnTo>
                  <a:lnTo>
                    <a:pt x="11019" y="2112"/>
                  </a:lnTo>
                  <a:lnTo>
                    <a:pt x="385" y="1"/>
                  </a:lnTo>
                  <a:close/>
                  <a:moveTo>
                    <a:pt x="10713" y="2764"/>
                  </a:moveTo>
                  <a:lnTo>
                    <a:pt x="10712" y="2765"/>
                  </a:lnTo>
                  <a:lnTo>
                    <a:pt x="13592" y="3341"/>
                  </a:lnTo>
                  <a:lnTo>
                    <a:pt x="10713" y="2764"/>
                  </a:lnTo>
                  <a:close/>
                  <a:moveTo>
                    <a:pt x="14859" y="2880"/>
                  </a:moveTo>
                  <a:lnTo>
                    <a:pt x="14743" y="3187"/>
                  </a:lnTo>
                  <a:lnTo>
                    <a:pt x="14551" y="3533"/>
                  </a:lnTo>
                  <a:lnTo>
                    <a:pt x="17469" y="4109"/>
                  </a:lnTo>
                  <a:lnTo>
                    <a:pt x="17623" y="3955"/>
                  </a:lnTo>
                  <a:lnTo>
                    <a:pt x="17738" y="3763"/>
                  </a:lnTo>
                  <a:lnTo>
                    <a:pt x="17853" y="3494"/>
                  </a:lnTo>
                  <a:lnTo>
                    <a:pt x="14859" y="288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7"/>
            <p:cNvSpPr/>
            <p:nvPr/>
          </p:nvSpPr>
          <p:spPr>
            <a:xfrm rot="3527258" flipH="1">
              <a:off x="-1264911" y="3976901"/>
              <a:ext cx="188900" cy="64728"/>
            </a:xfrm>
            <a:custGeom>
              <a:avLst/>
              <a:gdLst/>
              <a:ahLst/>
              <a:cxnLst/>
              <a:rect l="l" t="t" r="r" b="b"/>
              <a:pathLst>
                <a:path w="4147" h="1421" extrusionOk="0">
                  <a:moveTo>
                    <a:pt x="307" y="0"/>
                  </a:moveTo>
                  <a:lnTo>
                    <a:pt x="231" y="269"/>
                  </a:lnTo>
                  <a:lnTo>
                    <a:pt x="115" y="499"/>
                  </a:lnTo>
                  <a:lnTo>
                    <a:pt x="0" y="653"/>
                  </a:lnTo>
                  <a:lnTo>
                    <a:pt x="2880" y="1229"/>
                  </a:lnTo>
                  <a:lnTo>
                    <a:pt x="2918" y="1229"/>
                  </a:lnTo>
                  <a:lnTo>
                    <a:pt x="3839" y="1421"/>
                  </a:lnTo>
                  <a:lnTo>
                    <a:pt x="4031" y="1075"/>
                  </a:lnTo>
                  <a:lnTo>
                    <a:pt x="4147" y="768"/>
                  </a:lnTo>
                  <a:lnTo>
                    <a:pt x="3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7"/>
            <p:cNvSpPr/>
            <p:nvPr/>
          </p:nvSpPr>
          <p:spPr>
            <a:xfrm rot="3527258" flipH="1">
              <a:off x="-1432143" y="3993889"/>
              <a:ext cx="818504" cy="255358"/>
            </a:xfrm>
            <a:custGeom>
              <a:avLst/>
              <a:gdLst/>
              <a:ahLst/>
              <a:cxnLst/>
              <a:rect l="l" t="t" r="r" b="b"/>
              <a:pathLst>
                <a:path w="17969" h="5606" extrusionOk="0">
                  <a:moveTo>
                    <a:pt x="423" y="1"/>
                  </a:moveTo>
                  <a:lnTo>
                    <a:pt x="500" y="154"/>
                  </a:lnTo>
                  <a:lnTo>
                    <a:pt x="538" y="384"/>
                  </a:lnTo>
                  <a:lnTo>
                    <a:pt x="538" y="653"/>
                  </a:lnTo>
                  <a:lnTo>
                    <a:pt x="538" y="960"/>
                  </a:lnTo>
                  <a:lnTo>
                    <a:pt x="423" y="1306"/>
                  </a:lnTo>
                  <a:lnTo>
                    <a:pt x="270" y="1690"/>
                  </a:lnTo>
                  <a:lnTo>
                    <a:pt x="1" y="2112"/>
                  </a:lnTo>
                  <a:lnTo>
                    <a:pt x="17469" y="5606"/>
                  </a:lnTo>
                  <a:lnTo>
                    <a:pt x="17584" y="5491"/>
                  </a:lnTo>
                  <a:lnTo>
                    <a:pt x="17700" y="5337"/>
                  </a:lnTo>
                  <a:lnTo>
                    <a:pt x="17815" y="5107"/>
                  </a:lnTo>
                  <a:lnTo>
                    <a:pt x="17930" y="4799"/>
                  </a:lnTo>
                  <a:lnTo>
                    <a:pt x="17968" y="4454"/>
                  </a:lnTo>
                  <a:lnTo>
                    <a:pt x="17968" y="3993"/>
                  </a:lnTo>
                  <a:lnTo>
                    <a:pt x="17891" y="3494"/>
                  </a:lnTo>
                  <a:lnTo>
                    <a:pt x="42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47"/>
          <p:cNvGrpSpPr/>
          <p:nvPr/>
        </p:nvGrpSpPr>
        <p:grpSpPr>
          <a:xfrm rot="3496081">
            <a:off x="235915" y="215009"/>
            <a:ext cx="964727" cy="837911"/>
            <a:chOff x="6748344" y="5221912"/>
            <a:chExt cx="1155007" cy="1003179"/>
          </a:xfrm>
        </p:grpSpPr>
        <p:sp>
          <p:nvSpPr>
            <p:cNvPr id="1423" name="Google Shape;1423;p47"/>
            <p:cNvSpPr/>
            <p:nvPr/>
          </p:nvSpPr>
          <p:spPr>
            <a:xfrm rot="-5770336" flipH="1">
              <a:off x="7295962" y="5256312"/>
              <a:ext cx="290212" cy="299536"/>
            </a:xfrm>
            <a:custGeom>
              <a:avLst/>
              <a:gdLst/>
              <a:ahLst/>
              <a:cxnLst/>
              <a:rect l="l" t="t" r="r" b="b"/>
              <a:pathLst>
                <a:path w="4762" h="4915" extrusionOk="0">
                  <a:moveTo>
                    <a:pt x="4761" y="0"/>
                  </a:moveTo>
                  <a:lnTo>
                    <a:pt x="4301" y="269"/>
                  </a:lnTo>
                  <a:lnTo>
                    <a:pt x="3763" y="653"/>
                  </a:lnTo>
                  <a:lnTo>
                    <a:pt x="3110" y="1152"/>
                  </a:lnTo>
                  <a:lnTo>
                    <a:pt x="2381" y="1766"/>
                  </a:lnTo>
                  <a:lnTo>
                    <a:pt x="1575" y="2534"/>
                  </a:lnTo>
                  <a:lnTo>
                    <a:pt x="1152" y="2957"/>
                  </a:lnTo>
                  <a:lnTo>
                    <a:pt x="769" y="3417"/>
                  </a:lnTo>
                  <a:lnTo>
                    <a:pt x="385" y="3878"/>
                  </a:lnTo>
                  <a:lnTo>
                    <a:pt x="1" y="4415"/>
                  </a:lnTo>
                  <a:lnTo>
                    <a:pt x="1152" y="4915"/>
                  </a:lnTo>
                  <a:lnTo>
                    <a:pt x="4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7"/>
            <p:cNvSpPr/>
            <p:nvPr/>
          </p:nvSpPr>
          <p:spPr>
            <a:xfrm rot="-5770336" flipH="1">
              <a:off x="7319639" y="5237744"/>
              <a:ext cx="397838" cy="442265"/>
            </a:xfrm>
            <a:custGeom>
              <a:avLst/>
              <a:gdLst/>
              <a:ahLst/>
              <a:cxnLst/>
              <a:rect l="l" t="t" r="r" b="b"/>
              <a:pathLst>
                <a:path w="6528" h="7257" extrusionOk="0">
                  <a:moveTo>
                    <a:pt x="4646" y="0"/>
                  </a:moveTo>
                  <a:lnTo>
                    <a:pt x="4070" y="538"/>
                  </a:lnTo>
                  <a:lnTo>
                    <a:pt x="2727" y="1958"/>
                  </a:lnTo>
                  <a:lnTo>
                    <a:pt x="1959" y="2803"/>
                  </a:lnTo>
                  <a:lnTo>
                    <a:pt x="1191" y="3724"/>
                  </a:lnTo>
                  <a:lnTo>
                    <a:pt x="500" y="4607"/>
                  </a:lnTo>
                  <a:lnTo>
                    <a:pt x="231" y="5030"/>
                  </a:lnTo>
                  <a:lnTo>
                    <a:pt x="1" y="5414"/>
                  </a:lnTo>
                  <a:lnTo>
                    <a:pt x="5568" y="7256"/>
                  </a:lnTo>
                  <a:lnTo>
                    <a:pt x="6527" y="807"/>
                  </a:lnTo>
                  <a:lnTo>
                    <a:pt x="4953" y="116"/>
                  </a:lnTo>
                  <a:lnTo>
                    <a:pt x="46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7"/>
            <p:cNvSpPr/>
            <p:nvPr/>
          </p:nvSpPr>
          <p:spPr>
            <a:xfrm rot="-5770336" flipH="1">
              <a:off x="7232628" y="5572859"/>
              <a:ext cx="100678" cy="93670"/>
            </a:xfrm>
            <a:custGeom>
              <a:avLst/>
              <a:gdLst/>
              <a:ahLst/>
              <a:cxnLst/>
              <a:rect l="l" t="t" r="r" b="b"/>
              <a:pathLst>
                <a:path w="1652" h="1537" extrusionOk="0">
                  <a:moveTo>
                    <a:pt x="538" y="1"/>
                  </a:moveTo>
                  <a:lnTo>
                    <a:pt x="576" y="77"/>
                  </a:lnTo>
                  <a:lnTo>
                    <a:pt x="615" y="231"/>
                  </a:lnTo>
                  <a:lnTo>
                    <a:pt x="653" y="461"/>
                  </a:lnTo>
                  <a:lnTo>
                    <a:pt x="615" y="615"/>
                  </a:lnTo>
                  <a:lnTo>
                    <a:pt x="576" y="768"/>
                  </a:lnTo>
                  <a:lnTo>
                    <a:pt x="499" y="884"/>
                  </a:lnTo>
                  <a:lnTo>
                    <a:pt x="423" y="999"/>
                  </a:lnTo>
                  <a:lnTo>
                    <a:pt x="231" y="1152"/>
                  </a:lnTo>
                  <a:lnTo>
                    <a:pt x="77" y="1229"/>
                  </a:lnTo>
                  <a:lnTo>
                    <a:pt x="0" y="1267"/>
                  </a:lnTo>
                  <a:lnTo>
                    <a:pt x="307" y="1383"/>
                  </a:lnTo>
                  <a:lnTo>
                    <a:pt x="499" y="1459"/>
                  </a:lnTo>
                  <a:lnTo>
                    <a:pt x="883" y="1536"/>
                  </a:lnTo>
                  <a:lnTo>
                    <a:pt x="1344" y="1536"/>
                  </a:lnTo>
                  <a:lnTo>
                    <a:pt x="1498" y="1459"/>
                  </a:lnTo>
                  <a:lnTo>
                    <a:pt x="1574" y="1383"/>
                  </a:lnTo>
                  <a:lnTo>
                    <a:pt x="1651" y="1306"/>
                  </a:lnTo>
                  <a:lnTo>
                    <a:pt x="1651" y="1229"/>
                  </a:lnTo>
                  <a:lnTo>
                    <a:pt x="1651" y="1114"/>
                  </a:lnTo>
                  <a:lnTo>
                    <a:pt x="1613" y="922"/>
                  </a:lnTo>
                  <a:lnTo>
                    <a:pt x="1498" y="730"/>
                  </a:lnTo>
                  <a:lnTo>
                    <a:pt x="1344" y="538"/>
                  </a:lnTo>
                  <a:lnTo>
                    <a:pt x="998" y="269"/>
                  </a:lnTo>
                  <a:lnTo>
                    <a:pt x="845" y="116"/>
                  </a:lnTo>
                  <a:lnTo>
                    <a:pt x="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7"/>
            <p:cNvSpPr/>
            <p:nvPr/>
          </p:nvSpPr>
          <p:spPr>
            <a:xfrm rot="-5770336" flipH="1">
              <a:off x="6994183" y="5458696"/>
              <a:ext cx="93670" cy="395461"/>
            </a:xfrm>
            <a:custGeom>
              <a:avLst/>
              <a:gdLst/>
              <a:ahLst/>
              <a:cxnLst/>
              <a:rect l="l" t="t" r="r" b="b"/>
              <a:pathLst>
                <a:path w="1537" h="6489" extrusionOk="0">
                  <a:moveTo>
                    <a:pt x="346" y="0"/>
                  </a:moveTo>
                  <a:lnTo>
                    <a:pt x="231" y="615"/>
                  </a:lnTo>
                  <a:lnTo>
                    <a:pt x="154" y="1229"/>
                  </a:lnTo>
                  <a:lnTo>
                    <a:pt x="77" y="1843"/>
                  </a:lnTo>
                  <a:lnTo>
                    <a:pt x="39" y="2419"/>
                  </a:lnTo>
                  <a:lnTo>
                    <a:pt x="1" y="3532"/>
                  </a:lnTo>
                  <a:lnTo>
                    <a:pt x="77" y="4492"/>
                  </a:lnTo>
                  <a:lnTo>
                    <a:pt x="154" y="5298"/>
                  </a:lnTo>
                  <a:lnTo>
                    <a:pt x="231" y="5951"/>
                  </a:lnTo>
                  <a:lnTo>
                    <a:pt x="308" y="6489"/>
                  </a:lnTo>
                  <a:lnTo>
                    <a:pt x="1536" y="499"/>
                  </a:lnTo>
                  <a:lnTo>
                    <a:pt x="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7"/>
            <p:cNvSpPr/>
            <p:nvPr/>
          </p:nvSpPr>
          <p:spPr>
            <a:xfrm rot="-5770336" flipH="1">
              <a:off x="6880910" y="5568301"/>
              <a:ext cx="365050" cy="482000"/>
            </a:xfrm>
            <a:custGeom>
              <a:avLst/>
              <a:gdLst/>
              <a:ahLst/>
              <a:cxnLst/>
              <a:rect l="l" t="t" r="r" b="b"/>
              <a:pathLst>
                <a:path w="5990" h="7909" extrusionOk="0">
                  <a:moveTo>
                    <a:pt x="884" y="0"/>
                  </a:moveTo>
                  <a:lnTo>
                    <a:pt x="730" y="422"/>
                  </a:lnTo>
                  <a:lnTo>
                    <a:pt x="615" y="921"/>
                  </a:lnTo>
                  <a:lnTo>
                    <a:pt x="423" y="2035"/>
                  </a:lnTo>
                  <a:lnTo>
                    <a:pt x="270" y="3187"/>
                  </a:lnTo>
                  <a:lnTo>
                    <a:pt x="154" y="4377"/>
                  </a:lnTo>
                  <a:lnTo>
                    <a:pt x="39" y="6296"/>
                  </a:lnTo>
                  <a:lnTo>
                    <a:pt x="1" y="7103"/>
                  </a:lnTo>
                  <a:lnTo>
                    <a:pt x="308" y="7218"/>
                  </a:lnTo>
                  <a:lnTo>
                    <a:pt x="1882" y="7909"/>
                  </a:lnTo>
                  <a:lnTo>
                    <a:pt x="5990" y="2879"/>
                  </a:lnTo>
                  <a:lnTo>
                    <a:pt x="8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7"/>
            <p:cNvSpPr/>
            <p:nvPr/>
          </p:nvSpPr>
          <p:spPr>
            <a:xfrm rot="-5770336" flipH="1">
              <a:off x="7140479" y="5703360"/>
              <a:ext cx="559276" cy="301913"/>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7"/>
            <p:cNvSpPr/>
            <p:nvPr/>
          </p:nvSpPr>
          <p:spPr>
            <a:xfrm rot="-5770336" flipH="1">
              <a:off x="6860908" y="5555235"/>
              <a:ext cx="549891" cy="716023"/>
            </a:xfrm>
            <a:custGeom>
              <a:avLst/>
              <a:gdLst/>
              <a:ahLst/>
              <a:cxnLst/>
              <a:rect l="l" t="t" r="r" b="b"/>
              <a:pathLst>
                <a:path w="9023" h="11749" extrusionOk="0">
                  <a:moveTo>
                    <a:pt x="1498" y="1"/>
                  </a:moveTo>
                  <a:lnTo>
                    <a:pt x="1" y="8140"/>
                  </a:lnTo>
                  <a:lnTo>
                    <a:pt x="8217" y="11749"/>
                  </a:lnTo>
                  <a:lnTo>
                    <a:pt x="9023" y="5030"/>
                  </a:lnTo>
                  <a:lnTo>
                    <a:pt x="14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7"/>
            <p:cNvSpPr/>
            <p:nvPr/>
          </p:nvSpPr>
          <p:spPr>
            <a:xfrm rot="-5770336" flipH="1">
              <a:off x="7189943" y="5384070"/>
              <a:ext cx="807255" cy="535874"/>
            </a:xfrm>
            <a:custGeom>
              <a:avLst/>
              <a:gdLst/>
              <a:ahLst/>
              <a:cxnLst/>
              <a:rect l="l" t="t" r="r" b="b"/>
              <a:pathLst>
                <a:path w="13246" h="8793" extrusionOk="0">
                  <a:moveTo>
                    <a:pt x="5029" y="1"/>
                  </a:moveTo>
                  <a:lnTo>
                    <a:pt x="0" y="6604"/>
                  </a:lnTo>
                  <a:lnTo>
                    <a:pt x="8830" y="8792"/>
                  </a:lnTo>
                  <a:lnTo>
                    <a:pt x="13245" y="3609"/>
                  </a:lnTo>
                  <a:lnTo>
                    <a:pt x="50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7"/>
            <p:cNvSpPr/>
            <p:nvPr/>
          </p:nvSpPr>
          <p:spPr>
            <a:xfrm rot="-5770336" flipH="1">
              <a:off x="6945831" y="5439791"/>
              <a:ext cx="110064" cy="496078"/>
            </a:xfrm>
            <a:custGeom>
              <a:avLst/>
              <a:gdLst/>
              <a:ahLst/>
              <a:cxnLst/>
              <a:rect l="l" t="t" r="r" b="b"/>
              <a:pathLst>
                <a:path w="1806" h="8140" extrusionOk="0">
                  <a:moveTo>
                    <a:pt x="1805" y="1"/>
                  </a:moveTo>
                  <a:lnTo>
                    <a:pt x="1498" y="116"/>
                  </a:lnTo>
                  <a:lnTo>
                    <a:pt x="1" y="8025"/>
                  </a:lnTo>
                  <a:lnTo>
                    <a:pt x="308" y="8140"/>
                  </a:lnTo>
                  <a:lnTo>
                    <a:pt x="1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7"/>
            <p:cNvSpPr/>
            <p:nvPr/>
          </p:nvSpPr>
          <p:spPr>
            <a:xfrm rot="-5770336" flipH="1">
              <a:off x="7339667" y="5202399"/>
              <a:ext cx="313614" cy="409478"/>
            </a:xfrm>
            <a:custGeom>
              <a:avLst/>
              <a:gdLst/>
              <a:ahLst/>
              <a:cxnLst/>
              <a:rect l="l" t="t" r="r" b="b"/>
              <a:pathLst>
                <a:path w="5146" h="6719" extrusionOk="0">
                  <a:moveTo>
                    <a:pt x="4838" y="0"/>
                  </a:moveTo>
                  <a:lnTo>
                    <a:pt x="1" y="6450"/>
                  </a:lnTo>
                  <a:lnTo>
                    <a:pt x="116" y="6719"/>
                  </a:lnTo>
                  <a:lnTo>
                    <a:pt x="5145" y="116"/>
                  </a:lnTo>
                  <a:lnTo>
                    <a:pt x="4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7"/>
            <p:cNvSpPr/>
            <p:nvPr/>
          </p:nvSpPr>
          <p:spPr>
            <a:xfrm rot="-5770336" flipH="1">
              <a:off x="6989461" y="5613543"/>
              <a:ext cx="177832" cy="407162"/>
            </a:xfrm>
            <a:custGeom>
              <a:avLst/>
              <a:gdLst/>
              <a:ahLst/>
              <a:cxnLst/>
              <a:rect l="l" t="t" r="r" b="b"/>
              <a:pathLst>
                <a:path w="2918" h="6681" extrusionOk="0">
                  <a:moveTo>
                    <a:pt x="1075" y="1"/>
                  </a:moveTo>
                  <a:lnTo>
                    <a:pt x="0" y="5798"/>
                  </a:lnTo>
                  <a:lnTo>
                    <a:pt x="2035" y="6681"/>
                  </a:lnTo>
                  <a:lnTo>
                    <a:pt x="2918" y="1191"/>
                  </a:lnTo>
                  <a:lnTo>
                    <a:pt x="1075"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7"/>
            <p:cNvSpPr/>
            <p:nvPr/>
          </p:nvSpPr>
          <p:spPr>
            <a:xfrm rot="-5770336" flipH="1">
              <a:off x="7142557" y="5704641"/>
              <a:ext cx="559276" cy="301913"/>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368"/>
                                        </p:tgtEl>
                                        <p:attrNameLst>
                                          <p:attrName>style.visibility</p:attrName>
                                        </p:attrNameLst>
                                      </p:cBhvr>
                                      <p:to>
                                        <p:strVal val="visible"/>
                                      </p:to>
                                    </p:set>
                                    <p:anim calcmode="lin" valueType="num">
                                      <p:cBhvr additive="base">
                                        <p:cTn id="7" dur="500"/>
                                        <p:tgtEl>
                                          <p:spTgt spid="1368"/>
                                        </p:tgtEl>
                                        <p:attrNameLst>
                                          <p:attrName>ppt_y</p:attrName>
                                        </p:attrNameLst>
                                      </p:cBhvr>
                                      <p:tavLst>
                                        <p:tav tm="0">
                                          <p:val>
                                            <p:strVal val="#ppt_y+#ppt_h*1.125000"/>
                                          </p:val>
                                        </p:tav>
                                        <p:tav tm="100000">
                                          <p:val>
                                            <p:strVal val="#ppt_y"/>
                                          </p:val>
                                        </p:tav>
                                      </p:tavLst>
                                    </p:anim>
                                    <p:animEffect transition="in" filter="wipe(up)">
                                      <p:cBhvr>
                                        <p:cTn id="8" dur="500"/>
                                        <p:tgtEl>
                                          <p:spTgt spid="1368"/>
                                        </p:tgtEl>
                                      </p:cBhvr>
                                    </p:animEffect>
                                  </p:childTnLst>
                                </p:cTn>
                              </p:par>
                              <p:par>
                                <p:cTn id="9" presetID="37" presetClass="entr" presetSubtype="0" fill="hold" nodeType="withEffect">
                                  <p:stCondLst>
                                    <p:cond delay="0"/>
                                  </p:stCondLst>
                                  <p:childTnLst>
                                    <p:set>
                                      <p:cBhvr>
                                        <p:cTn id="10" dur="1" fill="hold">
                                          <p:stCondLst>
                                            <p:cond delay="0"/>
                                          </p:stCondLst>
                                        </p:cTn>
                                        <p:tgtEl>
                                          <p:spTgt spid="1375"/>
                                        </p:tgtEl>
                                        <p:attrNameLst>
                                          <p:attrName>style.visibility</p:attrName>
                                        </p:attrNameLst>
                                      </p:cBhvr>
                                      <p:to>
                                        <p:strVal val="visible"/>
                                      </p:to>
                                    </p:set>
                                    <p:animEffect transition="in" filter="fade">
                                      <p:cBhvr>
                                        <p:cTn id="11" dur="500"/>
                                        <p:tgtEl>
                                          <p:spTgt spid="1375"/>
                                        </p:tgtEl>
                                      </p:cBhvr>
                                    </p:animEffect>
                                    <p:anim calcmode="lin" valueType="num">
                                      <p:cBhvr>
                                        <p:cTn id="12" dur="500" fill="hold"/>
                                        <p:tgtEl>
                                          <p:spTgt spid="1375"/>
                                        </p:tgtEl>
                                        <p:attrNameLst>
                                          <p:attrName>ppt_x</p:attrName>
                                        </p:attrNameLst>
                                      </p:cBhvr>
                                      <p:tavLst>
                                        <p:tav tm="0">
                                          <p:val>
                                            <p:strVal val="#ppt_x"/>
                                          </p:val>
                                        </p:tav>
                                        <p:tav tm="100000">
                                          <p:val>
                                            <p:strVal val="#ppt_x"/>
                                          </p:val>
                                        </p:tav>
                                      </p:tavLst>
                                    </p:anim>
                                    <p:anim calcmode="lin" valueType="num">
                                      <p:cBhvr>
                                        <p:cTn id="13" dur="450" decel="100000" fill="hold"/>
                                        <p:tgtEl>
                                          <p:spTgt spid="1375"/>
                                        </p:tgtEl>
                                        <p:attrNameLst>
                                          <p:attrName>ppt_y</p:attrName>
                                        </p:attrNameLst>
                                      </p:cBhvr>
                                      <p:tavLst>
                                        <p:tav tm="0">
                                          <p:val>
                                            <p:strVal val="#ppt_y+1"/>
                                          </p:val>
                                        </p:tav>
                                        <p:tav tm="100000">
                                          <p:val>
                                            <p:strVal val="#ppt_y-.03"/>
                                          </p:val>
                                        </p:tav>
                                      </p:tavLst>
                                    </p:anim>
                                    <p:anim calcmode="lin" valueType="num">
                                      <p:cBhvr>
                                        <p:cTn id="14" dur="50" accel="100000" fill="hold">
                                          <p:stCondLst>
                                            <p:cond delay="450"/>
                                          </p:stCondLst>
                                        </p:cTn>
                                        <p:tgtEl>
                                          <p:spTgt spid="1375"/>
                                        </p:tgtEl>
                                        <p:attrNameLst>
                                          <p:attrName>ppt_y</p:attrName>
                                        </p:attrNameLst>
                                      </p:cBhvr>
                                      <p:tavLst>
                                        <p:tav tm="0">
                                          <p:val>
                                            <p:strVal val="#ppt_y-.03"/>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1381"/>
                                        </p:tgtEl>
                                        <p:attrNameLst>
                                          <p:attrName>style.visibility</p:attrName>
                                        </p:attrNameLst>
                                      </p:cBhvr>
                                      <p:to>
                                        <p:strVal val="visible"/>
                                      </p:to>
                                    </p:set>
                                    <p:animEffect transition="in" filter="fade">
                                      <p:cBhvr>
                                        <p:cTn id="17" dur="500"/>
                                        <p:tgtEl>
                                          <p:spTgt spid="1381"/>
                                        </p:tgtEl>
                                      </p:cBhvr>
                                    </p:animEffect>
                                    <p:anim calcmode="lin" valueType="num">
                                      <p:cBhvr>
                                        <p:cTn id="18" dur="500" fill="hold"/>
                                        <p:tgtEl>
                                          <p:spTgt spid="1381"/>
                                        </p:tgtEl>
                                        <p:attrNameLst>
                                          <p:attrName>ppt_x</p:attrName>
                                        </p:attrNameLst>
                                      </p:cBhvr>
                                      <p:tavLst>
                                        <p:tav tm="0">
                                          <p:val>
                                            <p:strVal val="#ppt_x"/>
                                          </p:val>
                                        </p:tav>
                                        <p:tav tm="100000">
                                          <p:val>
                                            <p:strVal val="#ppt_x"/>
                                          </p:val>
                                        </p:tav>
                                      </p:tavLst>
                                    </p:anim>
                                    <p:anim calcmode="lin" valueType="num">
                                      <p:cBhvr>
                                        <p:cTn id="19" dur="500" fill="hold"/>
                                        <p:tgtEl>
                                          <p:spTgt spid="138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369">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369">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369">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369">
                                            <p:txEl>
                                              <p:pRg st="7" end="7"/>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36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8"/>
        <p:cNvGrpSpPr/>
        <p:nvPr/>
      </p:nvGrpSpPr>
      <p:grpSpPr>
        <a:xfrm>
          <a:off x="0" y="0"/>
          <a:ext cx="0" cy="0"/>
          <a:chOff x="0" y="0"/>
          <a:chExt cx="0" cy="0"/>
        </a:xfrm>
      </p:grpSpPr>
      <p:sp>
        <p:nvSpPr>
          <p:cNvPr id="1439" name="Google Shape;1439;p48"/>
          <p:cNvSpPr txBox="1">
            <a:spLocks noGrp="1"/>
          </p:cNvSpPr>
          <p:nvPr>
            <p:ph type="title"/>
          </p:nvPr>
        </p:nvSpPr>
        <p:spPr>
          <a:xfrm>
            <a:off x="720000" y="445025"/>
            <a:ext cx="7717500" cy="572700"/>
          </a:xfrm>
          <a:prstGeom prst="rect">
            <a:avLst/>
          </a:prstGeom>
        </p:spPr>
        <p:txBody>
          <a:bodyPr spcFirstLastPara="1" wrap="square" lIns="91425" tIns="91425" rIns="91425" bIns="91425" anchor="t" anchorCtr="0">
            <a:noAutofit/>
          </a:bodyPr>
          <a:lstStyle/>
          <a:p>
            <a:pPr marL="139700" indent="0"/>
            <a:r>
              <a:rPr lang="en-IN"/>
              <a:t>Related Works in this area </a:t>
            </a:r>
          </a:p>
        </p:txBody>
      </p:sp>
      <p:sp>
        <p:nvSpPr>
          <p:cNvPr id="1441" name="Google Shape;1441;p48"/>
          <p:cNvSpPr txBox="1">
            <a:spLocks noGrp="1"/>
          </p:cNvSpPr>
          <p:nvPr>
            <p:ph type="subTitle" idx="2"/>
          </p:nvPr>
        </p:nvSpPr>
        <p:spPr>
          <a:xfrm>
            <a:off x="950999" y="1530681"/>
            <a:ext cx="7312133" cy="2508517"/>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Ø"/>
            </a:pPr>
            <a:r>
              <a:rPr lang="en-US" sz="1200" b="0" i="0">
                <a:solidFill>
                  <a:schemeClr val="bg1"/>
                </a:solidFill>
                <a:effectLst/>
                <a:latin typeface="Nunito" pitchFamily="2" charset="0"/>
              </a:rPr>
              <a:t>Dharmendra Pathak, Sandeep Matharia And C. N. S. Murthy proposed an efficient and best unique hybrid recommendation algorithm, by providing the recommendation more satisfying the user’s desire.</a:t>
            </a:r>
          </a:p>
          <a:p>
            <a:pPr marL="0" lvl="0" indent="0" algn="l" rtl="0">
              <a:spcBef>
                <a:spcPts val="0"/>
              </a:spcBef>
              <a:spcAft>
                <a:spcPts val="0"/>
              </a:spcAft>
            </a:pPr>
            <a:endParaRPr lang="en-US" sz="1200" b="0" i="0">
              <a:solidFill>
                <a:schemeClr val="bg1"/>
              </a:solidFill>
              <a:effectLst/>
              <a:latin typeface="Nunito" pitchFamily="2" charset="0"/>
            </a:endParaRPr>
          </a:p>
          <a:p>
            <a:pPr marL="285750" lvl="0" indent="-285750" algn="l" rtl="0">
              <a:spcBef>
                <a:spcPts val="0"/>
              </a:spcBef>
              <a:spcAft>
                <a:spcPts val="0"/>
              </a:spcAft>
              <a:buFont typeface="Wingdings" panose="05000000000000000000" pitchFamily="2" charset="2"/>
              <a:buChar char="Ø"/>
            </a:pPr>
            <a:r>
              <a:rPr lang="en-US" sz="1200" b="0" i="0">
                <a:solidFill>
                  <a:schemeClr val="bg1"/>
                </a:solidFill>
                <a:effectLst/>
                <a:latin typeface="Nunito" pitchFamily="2" charset="0"/>
              </a:rPr>
              <a:t>The hybrid recommendation approach integrates collaborative, content, and context-based algorithms, combining user ratings, personal information, and behavioral data. Collaborative filtering relies on user ratings, while content-based factors in user preferences and context includes behavioral cues like mood and weather. Cosine similarity is utilized for measuring similarity. Subject priorities are determined from the user's history, adjusting based on book purchases to enhance recommendations. The study concluded that this hybrid approach outperformed other recommendation algorithms.</a:t>
            </a:r>
            <a:endParaRPr sz="1200">
              <a:solidFill>
                <a:schemeClr val="bg1"/>
              </a:solidFill>
              <a:latin typeface="Nunito" pitchFamily="2" charset="0"/>
            </a:endParaRPr>
          </a:p>
        </p:txBody>
      </p:sp>
      <p:grpSp>
        <p:nvGrpSpPr>
          <p:cNvPr id="1451" name="Google Shape;1451;p48"/>
          <p:cNvGrpSpPr/>
          <p:nvPr/>
        </p:nvGrpSpPr>
        <p:grpSpPr>
          <a:xfrm>
            <a:off x="1085277" y="596307"/>
            <a:ext cx="280213" cy="375807"/>
            <a:chOff x="5437861" y="3312901"/>
            <a:chExt cx="257667" cy="345570"/>
          </a:xfrm>
        </p:grpSpPr>
        <p:sp>
          <p:nvSpPr>
            <p:cNvPr id="1452" name="Google Shape;1452;p48"/>
            <p:cNvSpPr/>
            <p:nvPr/>
          </p:nvSpPr>
          <p:spPr>
            <a:xfrm>
              <a:off x="5437861" y="3312901"/>
              <a:ext cx="257667" cy="345570"/>
            </a:xfrm>
            <a:custGeom>
              <a:avLst/>
              <a:gdLst/>
              <a:ahLst/>
              <a:cxnLst/>
              <a:rect l="l" t="t" r="r" b="b"/>
              <a:pathLst>
                <a:path w="12370" h="16590" extrusionOk="0">
                  <a:moveTo>
                    <a:pt x="11411" y="960"/>
                  </a:moveTo>
                  <a:lnTo>
                    <a:pt x="11411" y="2302"/>
                  </a:lnTo>
                  <a:lnTo>
                    <a:pt x="11171" y="2206"/>
                  </a:lnTo>
                  <a:lnTo>
                    <a:pt x="10931" y="2110"/>
                  </a:lnTo>
                  <a:lnTo>
                    <a:pt x="10740" y="1966"/>
                  </a:lnTo>
                  <a:lnTo>
                    <a:pt x="10548" y="1775"/>
                  </a:lnTo>
                  <a:lnTo>
                    <a:pt x="10404" y="1631"/>
                  </a:lnTo>
                  <a:lnTo>
                    <a:pt x="10260" y="1391"/>
                  </a:lnTo>
                  <a:lnTo>
                    <a:pt x="10164" y="1199"/>
                  </a:lnTo>
                  <a:lnTo>
                    <a:pt x="10068" y="960"/>
                  </a:lnTo>
                  <a:close/>
                  <a:moveTo>
                    <a:pt x="11411" y="10117"/>
                  </a:moveTo>
                  <a:lnTo>
                    <a:pt x="11411" y="11411"/>
                  </a:lnTo>
                  <a:lnTo>
                    <a:pt x="10116" y="11411"/>
                  </a:lnTo>
                  <a:lnTo>
                    <a:pt x="10164" y="11172"/>
                  </a:lnTo>
                  <a:lnTo>
                    <a:pt x="10260" y="10980"/>
                  </a:lnTo>
                  <a:lnTo>
                    <a:pt x="10404" y="10788"/>
                  </a:lnTo>
                  <a:lnTo>
                    <a:pt x="10596" y="10596"/>
                  </a:lnTo>
                  <a:lnTo>
                    <a:pt x="10740" y="10452"/>
                  </a:lnTo>
                  <a:lnTo>
                    <a:pt x="10931" y="10309"/>
                  </a:lnTo>
                  <a:lnTo>
                    <a:pt x="11171" y="10213"/>
                  </a:lnTo>
                  <a:lnTo>
                    <a:pt x="11411" y="10117"/>
                  </a:lnTo>
                  <a:close/>
                  <a:moveTo>
                    <a:pt x="9109" y="960"/>
                  </a:moveTo>
                  <a:lnTo>
                    <a:pt x="9205" y="1391"/>
                  </a:lnTo>
                  <a:lnTo>
                    <a:pt x="9397" y="1775"/>
                  </a:lnTo>
                  <a:lnTo>
                    <a:pt x="9589" y="2158"/>
                  </a:lnTo>
                  <a:lnTo>
                    <a:pt x="9877" y="2494"/>
                  </a:lnTo>
                  <a:lnTo>
                    <a:pt x="10212" y="2781"/>
                  </a:lnTo>
                  <a:lnTo>
                    <a:pt x="10548" y="2973"/>
                  </a:lnTo>
                  <a:lnTo>
                    <a:pt x="10979" y="3165"/>
                  </a:lnTo>
                  <a:lnTo>
                    <a:pt x="11411" y="3261"/>
                  </a:lnTo>
                  <a:lnTo>
                    <a:pt x="11411" y="9110"/>
                  </a:lnTo>
                  <a:lnTo>
                    <a:pt x="10979" y="9254"/>
                  </a:lnTo>
                  <a:lnTo>
                    <a:pt x="10548" y="9398"/>
                  </a:lnTo>
                  <a:lnTo>
                    <a:pt x="10212" y="9637"/>
                  </a:lnTo>
                  <a:lnTo>
                    <a:pt x="9877" y="9925"/>
                  </a:lnTo>
                  <a:lnTo>
                    <a:pt x="9589" y="10261"/>
                  </a:lnTo>
                  <a:lnTo>
                    <a:pt x="9397" y="10596"/>
                  </a:lnTo>
                  <a:lnTo>
                    <a:pt x="9205" y="10980"/>
                  </a:lnTo>
                  <a:lnTo>
                    <a:pt x="9109" y="11411"/>
                  </a:lnTo>
                  <a:lnTo>
                    <a:pt x="1774" y="11411"/>
                  </a:lnTo>
                  <a:lnTo>
                    <a:pt x="1342" y="11459"/>
                  </a:lnTo>
                  <a:lnTo>
                    <a:pt x="959" y="11603"/>
                  </a:lnTo>
                  <a:lnTo>
                    <a:pt x="959" y="1775"/>
                  </a:lnTo>
                  <a:lnTo>
                    <a:pt x="959" y="1583"/>
                  </a:lnTo>
                  <a:lnTo>
                    <a:pt x="1007" y="1439"/>
                  </a:lnTo>
                  <a:lnTo>
                    <a:pt x="1103" y="1295"/>
                  </a:lnTo>
                  <a:lnTo>
                    <a:pt x="1199" y="1199"/>
                  </a:lnTo>
                  <a:lnTo>
                    <a:pt x="1295" y="1103"/>
                  </a:lnTo>
                  <a:lnTo>
                    <a:pt x="1438" y="1007"/>
                  </a:lnTo>
                  <a:lnTo>
                    <a:pt x="1582" y="960"/>
                  </a:lnTo>
                  <a:close/>
                  <a:moveTo>
                    <a:pt x="11411" y="12370"/>
                  </a:moveTo>
                  <a:lnTo>
                    <a:pt x="11411" y="14000"/>
                  </a:lnTo>
                  <a:lnTo>
                    <a:pt x="5370" y="14000"/>
                  </a:lnTo>
                  <a:lnTo>
                    <a:pt x="5370" y="13713"/>
                  </a:lnTo>
                  <a:lnTo>
                    <a:pt x="5322" y="13569"/>
                  </a:lnTo>
                  <a:lnTo>
                    <a:pt x="5226" y="13425"/>
                  </a:lnTo>
                  <a:lnTo>
                    <a:pt x="5082" y="13281"/>
                  </a:lnTo>
                  <a:lnTo>
                    <a:pt x="4938" y="13233"/>
                  </a:lnTo>
                  <a:lnTo>
                    <a:pt x="4747" y="13281"/>
                  </a:lnTo>
                  <a:lnTo>
                    <a:pt x="4555" y="13377"/>
                  </a:lnTo>
                  <a:lnTo>
                    <a:pt x="4459" y="13521"/>
                  </a:lnTo>
                  <a:lnTo>
                    <a:pt x="4411" y="13713"/>
                  </a:lnTo>
                  <a:lnTo>
                    <a:pt x="4411" y="15295"/>
                  </a:lnTo>
                  <a:lnTo>
                    <a:pt x="4075" y="15103"/>
                  </a:lnTo>
                  <a:lnTo>
                    <a:pt x="3979" y="15055"/>
                  </a:lnTo>
                  <a:lnTo>
                    <a:pt x="3740" y="15055"/>
                  </a:lnTo>
                  <a:lnTo>
                    <a:pt x="3596" y="15103"/>
                  </a:lnTo>
                  <a:lnTo>
                    <a:pt x="3308" y="15295"/>
                  </a:lnTo>
                  <a:lnTo>
                    <a:pt x="3308" y="13761"/>
                  </a:lnTo>
                  <a:lnTo>
                    <a:pt x="3260" y="13569"/>
                  </a:lnTo>
                  <a:lnTo>
                    <a:pt x="3164" y="13425"/>
                  </a:lnTo>
                  <a:lnTo>
                    <a:pt x="3021" y="13281"/>
                  </a:lnTo>
                  <a:lnTo>
                    <a:pt x="2877" y="13233"/>
                  </a:lnTo>
                  <a:lnTo>
                    <a:pt x="2637" y="13281"/>
                  </a:lnTo>
                  <a:lnTo>
                    <a:pt x="2493" y="13377"/>
                  </a:lnTo>
                  <a:lnTo>
                    <a:pt x="2349" y="13521"/>
                  </a:lnTo>
                  <a:lnTo>
                    <a:pt x="2301" y="13713"/>
                  </a:lnTo>
                  <a:lnTo>
                    <a:pt x="2301" y="14000"/>
                  </a:lnTo>
                  <a:lnTo>
                    <a:pt x="1630" y="14000"/>
                  </a:lnTo>
                  <a:lnTo>
                    <a:pt x="1486" y="13952"/>
                  </a:lnTo>
                  <a:lnTo>
                    <a:pt x="1247" y="13809"/>
                  </a:lnTo>
                  <a:lnTo>
                    <a:pt x="1055" y="13569"/>
                  </a:lnTo>
                  <a:lnTo>
                    <a:pt x="1007" y="13425"/>
                  </a:lnTo>
                  <a:lnTo>
                    <a:pt x="959" y="13281"/>
                  </a:lnTo>
                  <a:lnTo>
                    <a:pt x="959" y="13089"/>
                  </a:lnTo>
                  <a:lnTo>
                    <a:pt x="1007" y="12946"/>
                  </a:lnTo>
                  <a:lnTo>
                    <a:pt x="1055" y="12802"/>
                  </a:lnTo>
                  <a:lnTo>
                    <a:pt x="1199" y="12658"/>
                  </a:lnTo>
                  <a:lnTo>
                    <a:pt x="1295" y="12562"/>
                  </a:lnTo>
                  <a:lnTo>
                    <a:pt x="1438" y="12466"/>
                  </a:lnTo>
                  <a:lnTo>
                    <a:pt x="1582" y="12418"/>
                  </a:lnTo>
                  <a:lnTo>
                    <a:pt x="1774" y="12370"/>
                  </a:lnTo>
                  <a:close/>
                  <a:moveTo>
                    <a:pt x="1390" y="1"/>
                  </a:moveTo>
                  <a:lnTo>
                    <a:pt x="1055" y="144"/>
                  </a:lnTo>
                  <a:lnTo>
                    <a:pt x="767" y="288"/>
                  </a:lnTo>
                  <a:lnTo>
                    <a:pt x="527" y="528"/>
                  </a:lnTo>
                  <a:lnTo>
                    <a:pt x="288" y="768"/>
                  </a:lnTo>
                  <a:lnTo>
                    <a:pt x="144" y="1055"/>
                  </a:lnTo>
                  <a:lnTo>
                    <a:pt x="0" y="1391"/>
                  </a:lnTo>
                  <a:lnTo>
                    <a:pt x="0" y="1775"/>
                  </a:lnTo>
                  <a:lnTo>
                    <a:pt x="0" y="13185"/>
                  </a:lnTo>
                  <a:lnTo>
                    <a:pt x="0" y="13569"/>
                  </a:lnTo>
                  <a:lnTo>
                    <a:pt x="144" y="13904"/>
                  </a:lnTo>
                  <a:lnTo>
                    <a:pt x="288" y="14192"/>
                  </a:lnTo>
                  <a:lnTo>
                    <a:pt x="527" y="14480"/>
                  </a:lnTo>
                  <a:lnTo>
                    <a:pt x="767" y="14672"/>
                  </a:lnTo>
                  <a:lnTo>
                    <a:pt x="1055" y="14863"/>
                  </a:lnTo>
                  <a:lnTo>
                    <a:pt x="1390" y="14959"/>
                  </a:lnTo>
                  <a:lnTo>
                    <a:pt x="1774" y="15007"/>
                  </a:lnTo>
                  <a:lnTo>
                    <a:pt x="2301" y="15007"/>
                  </a:lnTo>
                  <a:lnTo>
                    <a:pt x="2301" y="16110"/>
                  </a:lnTo>
                  <a:lnTo>
                    <a:pt x="2349" y="16206"/>
                  </a:lnTo>
                  <a:lnTo>
                    <a:pt x="2397" y="16350"/>
                  </a:lnTo>
                  <a:lnTo>
                    <a:pt x="2445" y="16446"/>
                  </a:lnTo>
                  <a:lnTo>
                    <a:pt x="2541" y="16493"/>
                  </a:lnTo>
                  <a:lnTo>
                    <a:pt x="2685" y="16541"/>
                  </a:lnTo>
                  <a:lnTo>
                    <a:pt x="2781" y="16589"/>
                  </a:lnTo>
                  <a:lnTo>
                    <a:pt x="2925" y="16541"/>
                  </a:lnTo>
                  <a:lnTo>
                    <a:pt x="3021" y="16493"/>
                  </a:lnTo>
                  <a:lnTo>
                    <a:pt x="3836" y="16110"/>
                  </a:lnTo>
                  <a:lnTo>
                    <a:pt x="4651" y="16493"/>
                  </a:lnTo>
                  <a:lnTo>
                    <a:pt x="4794" y="16541"/>
                  </a:lnTo>
                  <a:lnTo>
                    <a:pt x="4890" y="16589"/>
                  </a:lnTo>
                  <a:lnTo>
                    <a:pt x="5034" y="16541"/>
                  </a:lnTo>
                  <a:lnTo>
                    <a:pt x="5130" y="16493"/>
                  </a:lnTo>
                  <a:lnTo>
                    <a:pt x="5226" y="16446"/>
                  </a:lnTo>
                  <a:lnTo>
                    <a:pt x="5322" y="16350"/>
                  </a:lnTo>
                  <a:lnTo>
                    <a:pt x="5370" y="16206"/>
                  </a:lnTo>
                  <a:lnTo>
                    <a:pt x="5370" y="16110"/>
                  </a:lnTo>
                  <a:lnTo>
                    <a:pt x="5370" y="15007"/>
                  </a:lnTo>
                  <a:lnTo>
                    <a:pt x="11890" y="15007"/>
                  </a:lnTo>
                  <a:lnTo>
                    <a:pt x="12082" y="14959"/>
                  </a:lnTo>
                  <a:lnTo>
                    <a:pt x="12226" y="14863"/>
                  </a:lnTo>
                  <a:lnTo>
                    <a:pt x="12322" y="14672"/>
                  </a:lnTo>
                  <a:lnTo>
                    <a:pt x="12370" y="14480"/>
                  </a:lnTo>
                  <a:lnTo>
                    <a:pt x="12370" y="480"/>
                  </a:lnTo>
                  <a:lnTo>
                    <a:pt x="12322" y="288"/>
                  </a:lnTo>
                  <a:lnTo>
                    <a:pt x="12226" y="144"/>
                  </a:lnTo>
                  <a:lnTo>
                    <a:pt x="120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8"/>
            <p:cNvSpPr/>
            <p:nvPr/>
          </p:nvSpPr>
          <p:spPr>
            <a:xfrm>
              <a:off x="5480792" y="3356853"/>
              <a:ext cx="171806" cy="170785"/>
            </a:xfrm>
            <a:custGeom>
              <a:avLst/>
              <a:gdLst/>
              <a:ahLst/>
              <a:cxnLst/>
              <a:rect l="l" t="t" r="r" b="b"/>
              <a:pathLst>
                <a:path w="8248" h="8199" extrusionOk="0">
                  <a:moveTo>
                    <a:pt x="4412" y="959"/>
                  </a:moveTo>
                  <a:lnTo>
                    <a:pt x="4747" y="1007"/>
                  </a:lnTo>
                  <a:lnTo>
                    <a:pt x="5035" y="1103"/>
                  </a:lnTo>
                  <a:lnTo>
                    <a:pt x="5322" y="1199"/>
                  </a:lnTo>
                  <a:lnTo>
                    <a:pt x="5610" y="1343"/>
                  </a:lnTo>
                  <a:lnTo>
                    <a:pt x="5850" y="1486"/>
                  </a:lnTo>
                  <a:lnTo>
                    <a:pt x="6090" y="1678"/>
                  </a:lnTo>
                  <a:lnTo>
                    <a:pt x="6329" y="1870"/>
                  </a:lnTo>
                  <a:lnTo>
                    <a:pt x="6521" y="2110"/>
                  </a:lnTo>
                  <a:lnTo>
                    <a:pt x="6713" y="2349"/>
                  </a:lnTo>
                  <a:lnTo>
                    <a:pt x="6857" y="2589"/>
                  </a:lnTo>
                  <a:lnTo>
                    <a:pt x="7001" y="2877"/>
                  </a:lnTo>
                  <a:lnTo>
                    <a:pt x="7096" y="3165"/>
                  </a:lnTo>
                  <a:lnTo>
                    <a:pt x="7192" y="3452"/>
                  </a:lnTo>
                  <a:lnTo>
                    <a:pt x="7240" y="3788"/>
                  </a:lnTo>
                  <a:lnTo>
                    <a:pt x="7240" y="4123"/>
                  </a:lnTo>
                  <a:lnTo>
                    <a:pt x="7240" y="4411"/>
                  </a:lnTo>
                  <a:lnTo>
                    <a:pt x="7192" y="4747"/>
                  </a:lnTo>
                  <a:lnTo>
                    <a:pt x="7096" y="5034"/>
                  </a:lnTo>
                  <a:lnTo>
                    <a:pt x="7001" y="5322"/>
                  </a:lnTo>
                  <a:lnTo>
                    <a:pt x="6857" y="5610"/>
                  </a:lnTo>
                  <a:lnTo>
                    <a:pt x="6713" y="5849"/>
                  </a:lnTo>
                  <a:lnTo>
                    <a:pt x="6521" y="6089"/>
                  </a:lnTo>
                  <a:lnTo>
                    <a:pt x="6329" y="6329"/>
                  </a:lnTo>
                  <a:lnTo>
                    <a:pt x="6090" y="6521"/>
                  </a:lnTo>
                  <a:lnTo>
                    <a:pt x="5850" y="6712"/>
                  </a:lnTo>
                  <a:lnTo>
                    <a:pt x="5610" y="6856"/>
                  </a:lnTo>
                  <a:lnTo>
                    <a:pt x="5322" y="7000"/>
                  </a:lnTo>
                  <a:lnTo>
                    <a:pt x="5035" y="7096"/>
                  </a:lnTo>
                  <a:lnTo>
                    <a:pt x="4747" y="7192"/>
                  </a:lnTo>
                  <a:lnTo>
                    <a:pt x="4412" y="7240"/>
                  </a:lnTo>
                  <a:lnTo>
                    <a:pt x="3788" y="7240"/>
                  </a:lnTo>
                  <a:lnTo>
                    <a:pt x="3501" y="7192"/>
                  </a:lnTo>
                  <a:lnTo>
                    <a:pt x="3165" y="7096"/>
                  </a:lnTo>
                  <a:lnTo>
                    <a:pt x="2877" y="7000"/>
                  </a:lnTo>
                  <a:lnTo>
                    <a:pt x="2638" y="6856"/>
                  </a:lnTo>
                  <a:lnTo>
                    <a:pt x="2350" y="6712"/>
                  </a:lnTo>
                  <a:lnTo>
                    <a:pt x="2110" y="6521"/>
                  </a:lnTo>
                  <a:lnTo>
                    <a:pt x="1870" y="6329"/>
                  </a:lnTo>
                  <a:lnTo>
                    <a:pt x="1679" y="6089"/>
                  </a:lnTo>
                  <a:lnTo>
                    <a:pt x="1487" y="5849"/>
                  </a:lnTo>
                  <a:lnTo>
                    <a:pt x="1343" y="5610"/>
                  </a:lnTo>
                  <a:lnTo>
                    <a:pt x="1199" y="5322"/>
                  </a:lnTo>
                  <a:lnTo>
                    <a:pt x="1103" y="5034"/>
                  </a:lnTo>
                  <a:lnTo>
                    <a:pt x="1055" y="4747"/>
                  </a:lnTo>
                  <a:lnTo>
                    <a:pt x="1007" y="4411"/>
                  </a:lnTo>
                  <a:lnTo>
                    <a:pt x="960" y="4123"/>
                  </a:lnTo>
                  <a:lnTo>
                    <a:pt x="1007" y="3788"/>
                  </a:lnTo>
                  <a:lnTo>
                    <a:pt x="1055" y="3452"/>
                  </a:lnTo>
                  <a:lnTo>
                    <a:pt x="1103" y="3165"/>
                  </a:lnTo>
                  <a:lnTo>
                    <a:pt x="1199" y="2877"/>
                  </a:lnTo>
                  <a:lnTo>
                    <a:pt x="1343" y="2589"/>
                  </a:lnTo>
                  <a:lnTo>
                    <a:pt x="1487" y="2349"/>
                  </a:lnTo>
                  <a:lnTo>
                    <a:pt x="1679" y="2110"/>
                  </a:lnTo>
                  <a:lnTo>
                    <a:pt x="1870" y="1870"/>
                  </a:lnTo>
                  <a:lnTo>
                    <a:pt x="2110" y="1678"/>
                  </a:lnTo>
                  <a:lnTo>
                    <a:pt x="2350" y="1486"/>
                  </a:lnTo>
                  <a:lnTo>
                    <a:pt x="2638" y="1343"/>
                  </a:lnTo>
                  <a:lnTo>
                    <a:pt x="2877" y="1199"/>
                  </a:lnTo>
                  <a:lnTo>
                    <a:pt x="3165" y="1103"/>
                  </a:lnTo>
                  <a:lnTo>
                    <a:pt x="3501" y="1007"/>
                  </a:lnTo>
                  <a:lnTo>
                    <a:pt x="3788" y="959"/>
                  </a:lnTo>
                  <a:close/>
                  <a:moveTo>
                    <a:pt x="3692" y="0"/>
                  </a:moveTo>
                  <a:lnTo>
                    <a:pt x="3309" y="48"/>
                  </a:lnTo>
                  <a:lnTo>
                    <a:pt x="2877" y="192"/>
                  </a:lnTo>
                  <a:lnTo>
                    <a:pt x="2494" y="288"/>
                  </a:lnTo>
                  <a:lnTo>
                    <a:pt x="2158" y="480"/>
                  </a:lnTo>
                  <a:lnTo>
                    <a:pt x="1823" y="671"/>
                  </a:lnTo>
                  <a:lnTo>
                    <a:pt x="1487" y="911"/>
                  </a:lnTo>
                  <a:lnTo>
                    <a:pt x="1199" y="1199"/>
                  </a:lnTo>
                  <a:lnTo>
                    <a:pt x="960" y="1486"/>
                  </a:lnTo>
                  <a:lnTo>
                    <a:pt x="720" y="1822"/>
                  </a:lnTo>
                  <a:lnTo>
                    <a:pt x="480" y="2158"/>
                  </a:lnTo>
                  <a:lnTo>
                    <a:pt x="336" y="2493"/>
                  </a:lnTo>
                  <a:lnTo>
                    <a:pt x="192" y="2877"/>
                  </a:lnTo>
                  <a:lnTo>
                    <a:pt x="97" y="3260"/>
                  </a:lnTo>
                  <a:lnTo>
                    <a:pt x="1" y="3692"/>
                  </a:lnTo>
                  <a:lnTo>
                    <a:pt x="1" y="4123"/>
                  </a:lnTo>
                  <a:lnTo>
                    <a:pt x="1" y="4507"/>
                  </a:lnTo>
                  <a:lnTo>
                    <a:pt x="97" y="4938"/>
                  </a:lnTo>
                  <a:lnTo>
                    <a:pt x="192" y="5322"/>
                  </a:lnTo>
                  <a:lnTo>
                    <a:pt x="336" y="5706"/>
                  </a:lnTo>
                  <a:lnTo>
                    <a:pt x="480" y="6041"/>
                  </a:lnTo>
                  <a:lnTo>
                    <a:pt x="720" y="6377"/>
                  </a:lnTo>
                  <a:lnTo>
                    <a:pt x="960" y="6712"/>
                  </a:lnTo>
                  <a:lnTo>
                    <a:pt x="1199" y="7000"/>
                  </a:lnTo>
                  <a:lnTo>
                    <a:pt x="1487" y="7288"/>
                  </a:lnTo>
                  <a:lnTo>
                    <a:pt x="1823" y="7527"/>
                  </a:lnTo>
                  <a:lnTo>
                    <a:pt x="2158" y="7719"/>
                  </a:lnTo>
                  <a:lnTo>
                    <a:pt x="2494" y="7911"/>
                  </a:lnTo>
                  <a:lnTo>
                    <a:pt x="2877" y="8007"/>
                  </a:lnTo>
                  <a:lnTo>
                    <a:pt x="3309" y="8151"/>
                  </a:lnTo>
                  <a:lnTo>
                    <a:pt x="3692" y="8199"/>
                  </a:lnTo>
                  <a:lnTo>
                    <a:pt x="4555" y="8199"/>
                  </a:lnTo>
                  <a:lnTo>
                    <a:pt x="4939" y="8151"/>
                  </a:lnTo>
                  <a:lnTo>
                    <a:pt x="5322" y="8007"/>
                  </a:lnTo>
                  <a:lnTo>
                    <a:pt x="5706" y="7911"/>
                  </a:lnTo>
                  <a:lnTo>
                    <a:pt x="6090" y="7719"/>
                  </a:lnTo>
                  <a:lnTo>
                    <a:pt x="6425" y="7527"/>
                  </a:lnTo>
                  <a:lnTo>
                    <a:pt x="6713" y="7288"/>
                  </a:lnTo>
                  <a:lnTo>
                    <a:pt x="7001" y="7000"/>
                  </a:lnTo>
                  <a:lnTo>
                    <a:pt x="7288" y="6712"/>
                  </a:lnTo>
                  <a:lnTo>
                    <a:pt x="7528" y="6377"/>
                  </a:lnTo>
                  <a:lnTo>
                    <a:pt x="7720" y="6041"/>
                  </a:lnTo>
                  <a:lnTo>
                    <a:pt x="7911" y="5706"/>
                  </a:lnTo>
                  <a:lnTo>
                    <a:pt x="8055" y="5322"/>
                  </a:lnTo>
                  <a:lnTo>
                    <a:pt x="8151" y="4938"/>
                  </a:lnTo>
                  <a:lnTo>
                    <a:pt x="8199" y="4507"/>
                  </a:lnTo>
                  <a:lnTo>
                    <a:pt x="8247" y="4123"/>
                  </a:lnTo>
                  <a:lnTo>
                    <a:pt x="8199" y="3692"/>
                  </a:lnTo>
                  <a:lnTo>
                    <a:pt x="8151" y="3260"/>
                  </a:lnTo>
                  <a:lnTo>
                    <a:pt x="8055" y="2877"/>
                  </a:lnTo>
                  <a:lnTo>
                    <a:pt x="7911" y="2493"/>
                  </a:lnTo>
                  <a:lnTo>
                    <a:pt x="7720" y="2158"/>
                  </a:lnTo>
                  <a:lnTo>
                    <a:pt x="7528" y="1822"/>
                  </a:lnTo>
                  <a:lnTo>
                    <a:pt x="7288" y="1486"/>
                  </a:lnTo>
                  <a:lnTo>
                    <a:pt x="7001" y="1199"/>
                  </a:lnTo>
                  <a:lnTo>
                    <a:pt x="6713" y="911"/>
                  </a:lnTo>
                  <a:lnTo>
                    <a:pt x="6425" y="671"/>
                  </a:lnTo>
                  <a:lnTo>
                    <a:pt x="6090" y="480"/>
                  </a:lnTo>
                  <a:lnTo>
                    <a:pt x="5706" y="288"/>
                  </a:lnTo>
                  <a:lnTo>
                    <a:pt x="5322" y="192"/>
                  </a:lnTo>
                  <a:lnTo>
                    <a:pt x="4939" y="48"/>
                  </a:lnTo>
                  <a:lnTo>
                    <a:pt x="45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8"/>
            <p:cNvSpPr/>
            <p:nvPr/>
          </p:nvSpPr>
          <p:spPr>
            <a:xfrm>
              <a:off x="5534720" y="3394805"/>
              <a:ext cx="41972" cy="78904"/>
            </a:xfrm>
            <a:custGeom>
              <a:avLst/>
              <a:gdLst/>
              <a:ahLst/>
              <a:cxnLst/>
              <a:rect l="l" t="t" r="r" b="b"/>
              <a:pathLst>
                <a:path w="2015" h="3788" extrusionOk="0">
                  <a:moveTo>
                    <a:pt x="1391" y="0"/>
                  </a:moveTo>
                  <a:lnTo>
                    <a:pt x="1199" y="96"/>
                  </a:lnTo>
                  <a:lnTo>
                    <a:pt x="1103" y="240"/>
                  </a:lnTo>
                  <a:lnTo>
                    <a:pt x="1055" y="480"/>
                  </a:lnTo>
                  <a:lnTo>
                    <a:pt x="1055" y="2062"/>
                  </a:lnTo>
                  <a:lnTo>
                    <a:pt x="144" y="2973"/>
                  </a:lnTo>
                  <a:lnTo>
                    <a:pt x="49" y="3164"/>
                  </a:lnTo>
                  <a:lnTo>
                    <a:pt x="1" y="3356"/>
                  </a:lnTo>
                  <a:lnTo>
                    <a:pt x="49" y="3548"/>
                  </a:lnTo>
                  <a:lnTo>
                    <a:pt x="192" y="3692"/>
                  </a:lnTo>
                  <a:lnTo>
                    <a:pt x="336" y="3788"/>
                  </a:lnTo>
                  <a:lnTo>
                    <a:pt x="528" y="3788"/>
                  </a:lnTo>
                  <a:lnTo>
                    <a:pt x="672" y="3740"/>
                  </a:lnTo>
                  <a:lnTo>
                    <a:pt x="864" y="3644"/>
                  </a:lnTo>
                  <a:lnTo>
                    <a:pt x="1870" y="2637"/>
                  </a:lnTo>
                  <a:lnTo>
                    <a:pt x="1966" y="2445"/>
                  </a:lnTo>
                  <a:lnTo>
                    <a:pt x="2014" y="2301"/>
                  </a:lnTo>
                  <a:lnTo>
                    <a:pt x="2014" y="480"/>
                  </a:lnTo>
                  <a:lnTo>
                    <a:pt x="1966" y="288"/>
                  </a:lnTo>
                  <a:lnTo>
                    <a:pt x="1870" y="144"/>
                  </a:lnTo>
                  <a:lnTo>
                    <a:pt x="1775" y="48"/>
                  </a:lnTo>
                  <a:lnTo>
                    <a:pt x="15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48"/>
          <p:cNvGrpSpPr/>
          <p:nvPr/>
        </p:nvGrpSpPr>
        <p:grpSpPr>
          <a:xfrm rot="2177545">
            <a:off x="8100900" y="546057"/>
            <a:ext cx="593663" cy="961559"/>
            <a:chOff x="4097852" y="3477040"/>
            <a:chExt cx="427382" cy="692232"/>
          </a:xfrm>
        </p:grpSpPr>
        <p:sp>
          <p:nvSpPr>
            <p:cNvPr id="1465" name="Google Shape;1465;p48"/>
            <p:cNvSpPr/>
            <p:nvPr/>
          </p:nvSpPr>
          <p:spPr>
            <a:xfrm rot="1777425">
              <a:off x="4419815" y="3498658"/>
              <a:ext cx="88003" cy="32782"/>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8"/>
            <p:cNvSpPr/>
            <p:nvPr/>
          </p:nvSpPr>
          <p:spPr>
            <a:xfrm>
              <a:off x="4114104" y="3488382"/>
              <a:ext cx="318519" cy="627262"/>
            </a:xfrm>
            <a:custGeom>
              <a:avLst/>
              <a:gdLst/>
              <a:ahLst/>
              <a:cxnLst/>
              <a:rect l="l" t="t" r="r" b="b"/>
              <a:pathLst>
                <a:path w="7526" h="14821" extrusionOk="0">
                  <a:moveTo>
                    <a:pt x="7526" y="1"/>
                  </a:moveTo>
                  <a:lnTo>
                    <a:pt x="269" y="3917"/>
                  </a:lnTo>
                  <a:lnTo>
                    <a:pt x="1" y="14820"/>
                  </a:lnTo>
                  <a:lnTo>
                    <a:pt x="1114" y="14321"/>
                  </a:lnTo>
                  <a:lnTo>
                    <a:pt x="7449" y="423"/>
                  </a:lnTo>
                  <a:lnTo>
                    <a:pt x="75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8"/>
            <p:cNvSpPr/>
            <p:nvPr/>
          </p:nvSpPr>
          <p:spPr>
            <a:xfrm>
              <a:off x="4201841" y="3553391"/>
              <a:ext cx="292533" cy="615877"/>
            </a:xfrm>
            <a:custGeom>
              <a:avLst/>
              <a:gdLst/>
              <a:ahLst/>
              <a:cxnLst/>
              <a:rect l="l" t="t" r="r" b="b"/>
              <a:pathLst>
                <a:path w="6912" h="14552" extrusionOk="0">
                  <a:moveTo>
                    <a:pt x="6911" y="1"/>
                  </a:moveTo>
                  <a:lnTo>
                    <a:pt x="193" y="3686"/>
                  </a:lnTo>
                  <a:lnTo>
                    <a:pt x="1" y="14551"/>
                  </a:lnTo>
                  <a:lnTo>
                    <a:pt x="6681" y="10904"/>
                  </a:lnTo>
                  <a:lnTo>
                    <a:pt x="6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8"/>
            <p:cNvSpPr/>
            <p:nvPr/>
          </p:nvSpPr>
          <p:spPr>
            <a:xfrm>
              <a:off x="4107629" y="3477040"/>
              <a:ext cx="417596" cy="232393"/>
            </a:xfrm>
            <a:custGeom>
              <a:avLst/>
              <a:gdLst/>
              <a:ahLst/>
              <a:cxnLst/>
              <a:rect l="l" t="t" r="r" b="b"/>
              <a:pathLst>
                <a:path w="9867" h="5491" extrusionOk="0">
                  <a:moveTo>
                    <a:pt x="7295" y="0"/>
                  </a:moveTo>
                  <a:lnTo>
                    <a:pt x="7064" y="154"/>
                  </a:lnTo>
                  <a:lnTo>
                    <a:pt x="6987" y="269"/>
                  </a:lnTo>
                  <a:lnTo>
                    <a:pt x="6987" y="307"/>
                  </a:lnTo>
                  <a:lnTo>
                    <a:pt x="6949" y="307"/>
                  </a:lnTo>
                  <a:lnTo>
                    <a:pt x="6834" y="346"/>
                  </a:lnTo>
                  <a:lnTo>
                    <a:pt x="6680" y="346"/>
                  </a:lnTo>
                  <a:lnTo>
                    <a:pt x="0" y="3955"/>
                  </a:lnTo>
                  <a:lnTo>
                    <a:pt x="422" y="4185"/>
                  </a:lnTo>
                  <a:lnTo>
                    <a:pt x="7679" y="269"/>
                  </a:lnTo>
                  <a:lnTo>
                    <a:pt x="7947" y="384"/>
                  </a:lnTo>
                  <a:lnTo>
                    <a:pt x="8216" y="461"/>
                  </a:lnTo>
                  <a:lnTo>
                    <a:pt x="8408" y="538"/>
                  </a:lnTo>
                  <a:lnTo>
                    <a:pt x="8600" y="614"/>
                  </a:lnTo>
                  <a:lnTo>
                    <a:pt x="8907" y="768"/>
                  </a:lnTo>
                  <a:lnTo>
                    <a:pt x="9099" y="960"/>
                  </a:lnTo>
                  <a:lnTo>
                    <a:pt x="9214" y="1075"/>
                  </a:lnTo>
                  <a:lnTo>
                    <a:pt x="9291" y="1190"/>
                  </a:lnTo>
                  <a:lnTo>
                    <a:pt x="9291" y="1267"/>
                  </a:lnTo>
                  <a:lnTo>
                    <a:pt x="9291" y="1306"/>
                  </a:lnTo>
                  <a:lnTo>
                    <a:pt x="2035" y="5260"/>
                  </a:lnTo>
                  <a:lnTo>
                    <a:pt x="2419" y="5490"/>
                  </a:lnTo>
                  <a:lnTo>
                    <a:pt x="9022" y="1881"/>
                  </a:lnTo>
                  <a:lnTo>
                    <a:pt x="9137" y="1843"/>
                  </a:lnTo>
                  <a:lnTo>
                    <a:pt x="9368" y="1728"/>
                  </a:lnTo>
                  <a:lnTo>
                    <a:pt x="9521" y="1651"/>
                  </a:lnTo>
                  <a:lnTo>
                    <a:pt x="9636" y="1574"/>
                  </a:lnTo>
                  <a:lnTo>
                    <a:pt x="9752" y="1459"/>
                  </a:lnTo>
                  <a:lnTo>
                    <a:pt x="9867" y="1344"/>
                  </a:lnTo>
                  <a:lnTo>
                    <a:pt x="9713" y="1075"/>
                  </a:lnTo>
                  <a:lnTo>
                    <a:pt x="9560" y="845"/>
                  </a:lnTo>
                  <a:lnTo>
                    <a:pt x="9406" y="653"/>
                  </a:lnTo>
                  <a:lnTo>
                    <a:pt x="9176" y="499"/>
                  </a:lnTo>
                  <a:lnTo>
                    <a:pt x="8984" y="384"/>
                  </a:lnTo>
                  <a:lnTo>
                    <a:pt x="8753" y="269"/>
                  </a:lnTo>
                  <a:lnTo>
                    <a:pt x="8562" y="154"/>
                  </a:lnTo>
                  <a:lnTo>
                    <a:pt x="8370" y="115"/>
                  </a:lnTo>
                  <a:lnTo>
                    <a:pt x="8139" y="39"/>
                  </a:lnTo>
                  <a:lnTo>
                    <a:pt x="79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8"/>
            <p:cNvSpPr/>
            <p:nvPr/>
          </p:nvSpPr>
          <p:spPr>
            <a:xfrm>
              <a:off x="4128748" y="3506285"/>
              <a:ext cx="357498" cy="602842"/>
            </a:xfrm>
            <a:custGeom>
              <a:avLst/>
              <a:gdLst/>
              <a:ahLst/>
              <a:cxnLst/>
              <a:rect l="l" t="t" r="r" b="b"/>
              <a:pathLst>
                <a:path w="8447" h="14244" extrusionOk="0">
                  <a:moveTo>
                    <a:pt x="7103" y="0"/>
                  </a:moveTo>
                  <a:lnTo>
                    <a:pt x="231" y="3724"/>
                  </a:lnTo>
                  <a:lnTo>
                    <a:pt x="0" y="13744"/>
                  </a:lnTo>
                  <a:lnTo>
                    <a:pt x="231" y="13744"/>
                  </a:lnTo>
                  <a:lnTo>
                    <a:pt x="461" y="13783"/>
                  </a:lnTo>
                  <a:lnTo>
                    <a:pt x="691" y="13898"/>
                  </a:lnTo>
                  <a:lnTo>
                    <a:pt x="922" y="13975"/>
                  </a:lnTo>
                  <a:lnTo>
                    <a:pt x="1229" y="14167"/>
                  </a:lnTo>
                  <a:lnTo>
                    <a:pt x="1382" y="14244"/>
                  </a:lnTo>
                  <a:lnTo>
                    <a:pt x="1536" y="4569"/>
                  </a:lnTo>
                  <a:lnTo>
                    <a:pt x="8446" y="806"/>
                  </a:lnTo>
                  <a:lnTo>
                    <a:pt x="71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8"/>
            <p:cNvSpPr/>
            <p:nvPr/>
          </p:nvSpPr>
          <p:spPr>
            <a:xfrm>
              <a:off x="4240863" y="3538790"/>
              <a:ext cx="190155" cy="102378"/>
            </a:xfrm>
            <a:custGeom>
              <a:avLst/>
              <a:gdLst/>
              <a:ahLst/>
              <a:cxnLst/>
              <a:rect l="l" t="t" r="r" b="b"/>
              <a:pathLst>
                <a:path w="4493" h="2419" extrusionOk="0">
                  <a:moveTo>
                    <a:pt x="4492" y="0"/>
                  </a:moveTo>
                  <a:lnTo>
                    <a:pt x="3340" y="576"/>
                  </a:lnTo>
                  <a:lnTo>
                    <a:pt x="2227" y="1152"/>
                  </a:lnTo>
                  <a:lnTo>
                    <a:pt x="1114" y="1766"/>
                  </a:lnTo>
                  <a:lnTo>
                    <a:pt x="0" y="2419"/>
                  </a:lnTo>
                  <a:lnTo>
                    <a:pt x="1152" y="1843"/>
                  </a:lnTo>
                  <a:lnTo>
                    <a:pt x="2265" y="1267"/>
                  </a:lnTo>
                  <a:lnTo>
                    <a:pt x="3379" y="653"/>
                  </a:lnTo>
                  <a:lnTo>
                    <a:pt x="449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8"/>
            <p:cNvSpPr/>
            <p:nvPr/>
          </p:nvSpPr>
          <p:spPr>
            <a:xfrm>
              <a:off x="4206750" y="3579378"/>
              <a:ext cx="118630" cy="65050"/>
            </a:xfrm>
            <a:custGeom>
              <a:avLst/>
              <a:gdLst/>
              <a:ahLst/>
              <a:cxnLst/>
              <a:rect l="l" t="t" r="r" b="b"/>
              <a:pathLst>
                <a:path w="2803" h="1537" extrusionOk="0">
                  <a:moveTo>
                    <a:pt x="2803" y="1"/>
                  </a:moveTo>
                  <a:lnTo>
                    <a:pt x="2073" y="346"/>
                  </a:lnTo>
                  <a:lnTo>
                    <a:pt x="1382" y="730"/>
                  </a:lnTo>
                  <a:lnTo>
                    <a:pt x="691" y="1114"/>
                  </a:lnTo>
                  <a:lnTo>
                    <a:pt x="0" y="1537"/>
                  </a:lnTo>
                  <a:lnTo>
                    <a:pt x="0" y="1537"/>
                  </a:lnTo>
                  <a:lnTo>
                    <a:pt x="729" y="1191"/>
                  </a:lnTo>
                  <a:lnTo>
                    <a:pt x="1421" y="807"/>
                  </a:lnTo>
                  <a:lnTo>
                    <a:pt x="2112" y="423"/>
                  </a:lnTo>
                  <a:lnTo>
                    <a:pt x="280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8"/>
            <p:cNvSpPr/>
            <p:nvPr/>
          </p:nvSpPr>
          <p:spPr>
            <a:xfrm>
              <a:off x="4185588" y="3699619"/>
              <a:ext cx="24420" cy="469653"/>
            </a:xfrm>
            <a:custGeom>
              <a:avLst/>
              <a:gdLst/>
              <a:ahLst/>
              <a:cxnLst/>
              <a:rect l="l" t="t" r="r" b="b"/>
              <a:pathLst>
                <a:path w="577" h="11097" extrusionOk="0">
                  <a:moveTo>
                    <a:pt x="193" y="1"/>
                  </a:moveTo>
                  <a:lnTo>
                    <a:pt x="1" y="10866"/>
                  </a:lnTo>
                  <a:lnTo>
                    <a:pt x="385" y="11096"/>
                  </a:lnTo>
                  <a:lnTo>
                    <a:pt x="577" y="231"/>
                  </a:lnTo>
                  <a:lnTo>
                    <a:pt x="1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8"/>
            <p:cNvSpPr/>
            <p:nvPr/>
          </p:nvSpPr>
          <p:spPr>
            <a:xfrm>
              <a:off x="4497597" y="3533880"/>
              <a:ext cx="27637" cy="472869"/>
            </a:xfrm>
            <a:custGeom>
              <a:avLst/>
              <a:gdLst/>
              <a:ahLst/>
              <a:cxnLst/>
              <a:rect l="l" t="t" r="r" b="b"/>
              <a:pathLst>
                <a:path w="653" h="11173" extrusionOk="0">
                  <a:moveTo>
                    <a:pt x="653" y="1"/>
                  </a:moveTo>
                  <a:lnTo>
                    <a:pt x="269" y="346"/>
                  </a:lnTo>
                  <a:lnTo>
                    <a:pt x="0" y="11173"/>
                  </a:lnTo>
                  <a:lnTo>
                    <a:pt x="39" y="11135"/>
                  </a:lnTo>
                  <a:lnTo>
                    <a:pt x="154" y="11096"/>
                  </a:lnTo>
                  <a:lnTo>
                    <a:pt x="192" y="11096"/>
                  </a:lnTo>
                  <a:lnTo>
                    <a:pt x="269" y="11019"/>
                  </a:lnTo>
                  <a:lnTo>
                    <a:pt x="307" y="10943"/>
                  </a:lnTo>
                  <a:lnTo>
                    <a:pt x="384" y="10866"/>
                  </a:lnTo>
                  <a:lnTo>
                    <a:pt x="384" y="10674"/>
                  </a:lnTo>
                  <a:lnTo>
                    <a:pt x="422" y="10328"/>
                  </a:lnTo>
                  <a:lnTo>
                    <a:pt x="461" y="9061"/>
                  </a:lnTo>
                  <a:lnTo>
                    <a:pt x="538" y="5337"/>
                  </a:lnTo>
                  <a:lnTo>
                    <a:pt x="6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8"/>
            <p:cNvSpPr/>
            <p:nvPr/>
          </p:nvSpPr>
          <p:spPr>
            <a:xfrm>
              <a:off x="4484604" y="3546916"/>
              <a:ext cx="24378" cy="467960"/>
            </a:xfrm>
            <a:custGeom>
              <a:avLst/>
              <a:gdLst/>
              <a:ahLst/>
              <a:cxnLst/>
              <a:rect l="l" t="t" r="r" b="b"/>
              <a:pathLst>
                <a:path w="576" h="11057" extrusionOk="0">
                  <a:moveTo>
                    <a:pt x="499" y="0"/>
                  </a:moveTo>
                  <a:lnTo>
                    <a:pt x="384" y="38"/>
                  </a:lnTo>
                  <a:lnTo>
                    <a:pt x="307" y="38"/>
                  </a:lnTo>
                  <a:lnTo>
                    <a:pt x="269" y="77"/>
                  </a:lnTo>
                  <a:lnTo>
                    <a:pt x="230" y="115"/>
                  </a:lnTo>
                  <a:lnTo>
                    <a:pt x="230" y="154"/>
                  </a:lnTo>
                  <a:lnTo>
                    <a:pt x="0" y="11057"/>
                  </a:lnTo>
                  <a:lnTo>
                    <a:pt x="38" y="10942"/>
                  </a:lnTo>
                  <a:lnTo>
                    <a:pt x="77" y="10865"/>
                  </a:lnTo>
                  <a:lnTo>
                    <a:pt x="115" y="10827"/>
                  </a:lnTo>
                  <a:lnTo>
                    <a:pt x="269" y="10827"/>
                  </a:lnTo>
                  <a:lnTo>
                    <a:pt x="307" y="10865"/>
                  </a:lnTo>
                  <a:lnTo>
                    <a:pt x="576" y="38"/>
                  </a:lnTo>
                  <a:lnTo>
                    <a:pt x="4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8"/>
            <p:cNvSpPr/>
            <p:nvPr/>
          </p:nvSpPr>
          <p:spPr>
            <a:xfrm>
              <a:off x="4128748" y="3663898"/>
              <a:ext cx="74784" cy="445233"/>
            </a:xfrm>
            <a:custGeom>
              <a:avLst/>
              <a:gdLst/>
              <a:ahLst/>
              <a:cxnLst/>
              <a:rect l="l" t="t" r="r" b="b"/>
              <a:pathLst>
                <a:path w="1767" h="10520" extrusionOk="0">
                  <a:moveTo>
                    <a:pt x="231" y="0"/>
                  </a:moveTo>
                  <a:lnTo>
                    <a:pt x="0" y="10020"/>
                  </a:lnTo>
                  <a:lnTo>
                    <a:pt x="231" y="10020"/>
                  </a:lnTo>
                  <a:lnTo>
                    <a:pt x="461" y="10059"/>
                  </a:lnTo>
                  <a:lnTo>
                    <a:pt x="691" y="10174"/>
                  </a:lnTo>
                  <a:lnTo>
                    <a:pt x="922" y="10251"/>
                  </a:lnTo>
                  <a:lnTo>
                    <a:pt x="1229" y="10443"/>
                  </a:lnTo>
                  <a:lnTo>
                    <a:pt x="1382" y="10520"/>
                  </a:lnTo>
                  <a:lnTo>
                    <a:pt x="1536" y="845"/>
                  </a:lnTo>
                  <a:lnTo>
                    <a:pt x="1766" y="730"/>
                  </a:lnTo>
                  <a:lnTo>
                    <a:pt x="1613" y="576"/>
                  </a:lnTo>
                  <a:lnTo>
                    <a:pt x="1459" y="461"/>
                  </a:lnTo>
                  <a:lnTo>
                    <a:pt x="1344" y="346"/>
                  </a:lnTo>
                  <a:lnTo>
                    <a:pt x="1190" y="269"/>
                  </a:lnTo>
                  <a:lnTo>
                    <a:pt x="960" y="115"/>
                  </a:lnTo>
                  <a:lnTo>
                    <a:pt x="691" y="39"/>
                  </a:lnTo>
                  <a:lnTo>
                    <a:pt x="49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8"/>
            <p:cNvSpPr/>
            <p:nvPr/>
          </p:nvSpPr>
          <p:spPr>
            <a:xfrm>
              <a:off x="4172595" y="4100972"/>
              <a:ext cx="14686" cy="8168"/>
            </a:xfrm>
            <a:custGeom>
              <a:avLst/>
              <a:gdLst/>
              <a:ahLst/>
              <a:cxnLst/>
              <a:rect l="l" t="t" r="r" b="b"/>
              <a:pathLst>
                <a:path w="347" h="193" extrusionOk="0">
                  <a:moveTo>
                    <a:pt x="346" y="193"/>
                  </a:moveTo>
                  <a:lnTo>
                    <a:pt x="346" y="193"/>
                  </a:lnTo>
                  <a:lnTo>
                    <a:pt x="346" y="193"/>
                  </a:lnTo>
                  <a:lnTo>
                    <a:pt x="346" y="193"/>
                  </a:lnTo>
                  <a:lnTo>
                    <a:pt x="346" y="193"/>
                  </a:lnTo>
                  <a:lnTo>
                    <a:pt x="346" y="193"/>
                  </a:lnTo>
                  <a:close/>
                  <a:moveTo>
                    <a:pt x="1" y="1"/>
                  </a:moveTo>
                  <a:lnTo>
                    <a:pt x="1" y="1"/>
                  </a:lnTo>
                  <a:lnTo>
                    <a:pt x="1" y="1"/>
                  </a:lnTo>
                  <a:lnTo>
                    <a:pt x="231" y="116"/>
                  </a:lnTo>
                  <a:lnTo>
                    <a:pt x="346" y="193"/>
                  </a:lnTo>
                  <a:lnTo>
                    <a:pt x="346" y="193"/>
                  </a:lnTo>
                  <a:lnTo>
                    <a:pt x="231" y="116"/>
                  </a:lnTo>
                  <a:lnTo>
                    <a:pt x="1" y="1"/>
                  </a:lnTo>
                  <a:lnTo>
                    <a:pt x="1" y="1"/>
                  </a:lnTo>
                  <a:close/>
                </a:path>
              </a:pathLst>
            </a:custGeom>
            <a:solidFill>
              <a:srgbClr val="C09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8"/>
            <p:cNvSpPr/>
            <p:nvPr/>
          </p:nvSpPr>
          <p:spPr>
            <a:xfrm>
              <a:off x="4097852" y="3644387"/>
              <a:ext cx="27679" cy="471261"/>
            </a:xfrm>
            <a:custGeom>
              <a:avLst/>
              <a:gdLst/>
              <a:ahLst/>
              <a:cxnLst/>
              <a:rect l="l" t="t" r="r" b="b"/>
              <a:pathLst>
                <a:path w="654" h="11135" extrusionOk="0">
                  <a:moveTo>
                    <a:pt x="231" y="1"/>
                  </a:moveTo>
                  <a:lnTo>
                    <a:pt x="1" y="10904"/>
                  </a:lnTo>
                  <a:lnTo>
                    <a:pt x="385" y="11134"/>
                  </a:lnTo>
                  <a:lnTo>
                    <a:pt x="653" y="231"/>
                  </a:lnTo>
                  <a:lnTo>
                    <a:pt x="2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8"/>
            <p:cNvSpPr/>
            <p:nvPr/>
          </p:nvSpPr>
          <p:spPr>
            <a:xfrm>
              <a:off x="4151476" y="3723997"/>
              <a:ext cx="6560" cy="297400"/>
            </a:xfrm>
            <a:custGeom>
              <a:avLst/>
              <a:gdLst/>
              <a:ahLst/>
              <a:cxnLst/>
              <a:rect l="l" t="t" r="r" b="b"/>
              <a:pathLst>
                <a:path w="155" h="7027" extrusionOk="0">
                  <a:moveTo>
                    <a:pt x="154" y="1"/>
                  </a:moveTo>
                  <a:lnTo>
                    <a:pt x="116" y="1767"/>
                  </a:lnTo>
                  <a:lnTo>
                    <a:pt x="39" y="3533"/>
                  </a:lnTo>
                  <a:lnTo>
                    <a:pt x="1" y="5260"/>
                  </a:lnTo>
                  <a:lnTo>
                    <a:pt x="1" y="7026"/>
                  </a:lnTo>
                  <a:lnTo>
                    <a:pt x="116" y="5260"/>
                  </a:lnTo>
                  <a:lnTo>
                    <a:pt x="154" y="3533"/>
                  </a:lnTo>
                  <a:lnTo>
                    <a:pt x="154" y="1767"/>
                  </a:lnTo>
                  <a:lnTo>
                    <a:pt x="154"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8"/>
            <p:cNvSpPr/>
            <p:nvPr/>
          </p:nvSpPr>
          <p:spPr>
            <a:xfrm>
              <a:off x="4161252" y="3995375"/>
              <a:ext cx="4909" cy="84518"/>
            </a:xfrm>
            <a:custGeom>
              <a:avLst/>
              <a:gdLst/>
              <a:ahLst/>
              <a:cxnLst/>
              <a:rect l="l" t="t" r="r" b="b"/>
              <a:pathLst>
                <a:path w="116" h="1997" extrusionOk="0">
                  <a:moveTo>
                    <a:pt x="77" y="0"/>
                  </a:moveTo>
                  <a:lnTo>
                    <a:pt x="0" y="499"/>
                  </a:lnTo>
                  <a:lnTo>
                    <a:pt x="0" y="998"/>
                  </a:lnTo>
                  <a:lnTo>
                    <a:pt x="0" y="1497"/>
                  </a:lnTo>
                  <a:lnTo>
                    <a:pt x="0" y="1997"/>
                  </a:lnTo>
                  <a:lnTo>
                    <a:pt x="77" y="1497"/>
                  </a:lnTo>
                  <a:lnTo>
                    <a:pt x="115" y="998"/>
                  </a:lnTo>
                  <a:lnTo>
                    <a:pt x="115" y="499"/>
                  </a:lnTo>
                  <a:lnTo>
                    <a:pt x="77"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8"/>
            <p:cNvSpPr/>
            <p:nvPr/>
          </p:nvSpPr>
          <p:spPr>
            <a:xfrm>
              <a:off x="4224611" y="4143211"/>
              <a:ext cx="21161" cy="13035"/>
            </a:xfrm>
            <a:custGeom>
              <a:avLst/>
              <a:gdLst/>
              <a:ahLst/>
              <a:cxnLst/>
              <a:rect l="l" t="t" r="r" b="b"/>
              <a:pathLst>
                <a:path w="500" h="308" extrusionOk="0">
                  <a:moveTo>
                    <a:pt x="499" y="1"/>
                  </a:moveTo>
                  <a:lnTo>
                    <a:pt x="0" y="308"/>
                  </a:lnTo>
                  <a:lnTo>
                    <a:pt x="0" y="308"/>
                  </a:lnTo>
                  <a:lnTo>
                    <a:pt x="0" y="308"/>
                  </a:lnTo>
                  <a:lnTo>
                    <a:pt x="499" y="1"/>
                  </a:lnTo>
                  <a:lnTo>
                    <a:pt x="499" y="1"/>
                  </a:lnTo>
                  <a:lnTo>
                    <a:pt x="499" y="1"/>
                  </a:lnTo>
                  <a:close/>
                </a:path>
              </a:pathLst>
            </a:custGeom>
            <a:solidFill>
              <a:srgbClr val="C09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8"/>
            <p:cNvSpPr/>
            <p:nvPr/>
          </p:nvSpPr>
          <p:spPr>
            <a:xfrm>
              <a:off x="4482966" y="3546916"/>
              <a:ext cx="24378" cy="467960"/>
            </a:xfrm>
            <a:custGeom>
              <a:avLst/>
              <a:gdLst/>
              <a:ahLst/>
              <a:cxnLst/>
              <a:rect l="l" t="t" r="r" b="b"/>
              <a:pathLst>
                <a:path w="576" h="11057" extrusionOk="0">
                  <a:moveTo>
                    <a:pt x="499" y="0"/>
                  </a:moveTo>
                  <a:lnTo>
                    <a:pt x="384" y="38"/>
                  </a:lnTo>
                  <a:lnTo>
                    <a:pt x="307" y="38"/>
                  </a:lnTo>
                  <a:lnTo>
                    <a:pt x="269" y="77"/>
                  </a:lnTo>
                  <a:lnTo>
                    <a:pt x="230" y="115"/>
                  </a:lnTo>
                  <a:lnTo>
                    <a:pt x="230" y="154"/>
                  </a:lnTo>
                  <a:lnTo>
                    <a:pt x="0" y="11057"/>
                  </a:lnTo>
                  <a:lnTo>
                    <a:pt x="38" y="10942"/>
                  </a:lnTo>
                  <a:lnTo>
                    <a:pt x="77" y="10865"/>
                  </a:lnTo>
                  <a:lnTo>
                    <a:pt x="115" y="10827"/>
                  </a:lnTo>
                  <a:lnTo>
                    <a:pt x="269" y="10827"/>
                  </a:lnTo>
                  <a:lnTo>
                    <a:pt x="307" y="10865"/>
                  </a:lnTo>
                  <a:lnTo>
                    <a:pt x="576" y="38"/>
                  </a:lnTo>
                  <a:lnTo>
                    <a:pt x="49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8"/>
            <p:cNvSpPr/>
            <p:nvPr/>
          </p:nvSpPr>
          <p:spPr>
            <a:xfrm>
              <a:off x="4186654" y="3699619"/>
              <a:ext cx="24420" cy="469653"/>
            </a:xfrm>
            <a:custGeom>
              <a:avLst/>
              <a:gdLst/>
              <a:ahLst/>
              <a:cxnLst/>
              <a:rect l="l" t="t" r="r" b="b"/>
              <a:pathLst>
                <a:path w="577" h="11097" extrusionOk="0">
                  <a:moveTo>
                    <a:pt x="193" y="1"/>
                  </a:moveTo>
                  <a:lnTo>
                    <a:pt x="1" y="10866"/>
                  </a:lnTo>
                  <a:lnTo>
                    <a:pt x="385" y="11096"/>
                  </a:lnTo>
                  <a:lnTo>
                    <a:pt x="577" y="231"/>
                  </a:lnTo>
                  <a:lnTo>
                    <a:pt x="19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8"/>
            <p:cNvSpPr/>
            <p:nvPr/>
          </p:nvSpPr>
          <p:spPr>
            <a:xfrm>
              <a:off x="4098918" y="3644387"/>
              <a:ext cx="27679" cy="471261"/>
            </a:xfrm>
            <a:custGeom>
              <a:avLst/>
              <a:gdLst/>
              <a:ahLst/>
              <a:cxnLst/>
              <a:rect l="l" t="t" r="r" b="b"/>
              <a:pathLst>
                <a:path w="654" h="11135" extrusionOk="0">
                  <a:moveTo>
                    <a:pt x="231" y="1"/>
                  </a:moveTo>
                  <a:lnTo>
                    <a:pt x="1" y="10904"/>
                  </a:lnTo>
                  <a:lnTo>
                    <a:pt x="385" y="11134"/>
                  </a:lnTo>
                  <a:lnTo>
                    <a:pt x="653" y="231"/>
                  </a:lnTo>
                  <a:lnTo>
                    <a:pt x="231"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8"/>
            <p:cNvSpPr/>
            <p:nvPr/>
          </p:nvSpPr>
          <p:spPr>
            <a:xfrm>
              <a:off x="4105656" y="3477040"/>
              <a:ext cx="417596" cy="232393"/>
            </a:xfrm>
            <a:custGeom>
              <a:avLst/>
              <a:gdLst/>
              <a:ahLst/>
              <a:cxnLst/>
              <a:rect l="l" t="t" r="r" b="b"/>
              <a:pathLst>
                <a:path w="9867" h="5491" extrusionOk="0">
                  <a:moveTo>
                    <a:pt x="7295" y="0"/>
                  </a:moveTo>
                  <a:lnTo>
                    <a:pt x="7064" y="154"/>
                  </a:lnTo>
                  <a:lnTo>
                    <a:pt x="6987" y="269"/>
                  </a:lnTo>
                  <a:lnTo>
                    <a:pt x="6987" y="307"/>
                  </a:lnTo>
                  <a:lnTo>
                    <a:pt x="6949" y="307"/>
                  </a:lnTo>
                  <a:lnTo>
                    <a:pt x="6834" y="346"/>
                  </a:lnTo>
                  <a:lnTo>
                    <a:pt x="6680" y="346"/>
                  </a:lnTo>
                  <a:lnTo>
                    <a:pt x="0" y="3955"/>
                  </a:lnTo>
                  <a:lnTo>
                    <a:pt x="422" y="4185"/>
                  </a:lnTo>
                  <a:lnTo>
                    <a:pt x="7679" y="269"/>
                  </a:lnTo>
                  <a:lnTo>
                    <a:pt x="7947" y="384"/>
                  </a:lnTo>
                  <a:lnTo>
                    <a:pt x="8216" y="461"/>
                  </a:lnTo>
                  <a:lnTo>
                    <a:pt x="8408" y="538"/>
                  </a:lnTo>
                  <a:lnTo>
                    <a:pt x="8600" y="614"/>
                  </a:lnTo>
                  <a:lnTo>
                    <a:pt x="8907" y="768"/>
                  </a:lnTo>
                  <a:lnTo>
                    <a:pt x="9099" y="960"/>
                  </a:lnTo>
                  <a:lnTo>
                    <a:pt x="9214" y="1075"/>
                  </a:lnTo>
                  <a:lnTo>
                    <a:pt x="9291" y="1190"/>
                  </a:lnTo>
                  <a:lnTo>
                    <a:pt x="9291" y="1267"/>
                  </a:lnTo>
                  <a:lnTo>
                    <a:pt x="9291" y="1306"/>
                  </a:lnTo>
                  <a:lnTo>
                    <a:pt x="2035" y="5260"/>
                  </a:lnTo>
                  <a:lnTo>
                    <a:pt x="2419" y="5490"/>
                  </a:lnTo>
                  <a:lnTo>
                    <a:pt x="9022" y="1881"/>
                  </a:lnTo>
                  <a:lnTo>
                    <a:pt x="9137" y="1843"/>
                  </a:lnTo>
                  <a:lnTo>
                    <a:pt x="9368" y="1728"/>
                  </a:lnTo>
                  <a:lnTo>
                    <a:pt x="9521" y="1651"/>
                  </a:lnTo>
                  <a:lnTo>
                    <a:pt x="9636" y="1574"/>
                  </a:lnTo>
                  <a:lnTo>
                    <a:pt x="9752" y="1459"/>
                  </a:lnTo>
                  <a:lnTo>
                    <a:pt x="9867" y="1344"/>
                  </a:lnTo>
                  <a:lnTo>
                    <a:pt x="9713" y="1075"/>
                  </a:lnTo>
                  <a:lnTo>
                    <a:pt x="9560" y="845"/>
                  </a:lnTo>
                  <a:lnTo>
                    <a:pt x="9406" y="653"/>
                  </a:lnTo>
                  <a:lnTo>
                    <a:pt x="9176" y="499"/>
                  </a:lnTo>
                  <a:lnTo>
                    <a:pt x="8984" y="384"/>
                  </a:lnTo>
                  <a:lnTo>
                    <a:pt x="8753" y="269"/>
                  </a:lnTo>
                  <a:lnTo>
                    <a:pt x="8562" y="154"/>
                  </a:lnTo>
                  <a:lnTo>
                    <a:pt x="8370" y="115"/>
                  </a:lnTo>
                  <a:lnTo>
                    <a:pt x="8139" y="39"/>
                  </a:lnTo>
                  <a:lnTo>
                    <a:pt x="7947"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5" name="Google Shape;1485;p48"/>
          <p:cNvGrpSpPr/>
          <p:nvPr/>
        </p:nvGrpSpPr>
        <p:grpSpPr>
          <a:xfrm rot="3354094">
            <a:off x="3264317" y="4131121"/>
            <a:ext cx="931954" cy="614373"/>
            <a:chOff x="6752824" y="5248379"/>
            <a:chExt cx="1108684" cy="939813"/>
          </a:xfrm>
        </p:grpSpPr>
        <p:sp>
          <p:nvSpPr>
            <p:cNvPr id="1486" name="Google Shape;1486;p48"/>
            <p:cNvSpPr/>
            <p:nvPr/>
          </p:nvSpPr>
          <p:spPr>
            <a:xfrm rot="-5770336" flipH="1">
              <a:off x="7295962" y="5256312"/>
              <a:ext cx="290212" cy="299536"/>
            </a:xfrm>
            <a:custGeom>
              <a:avLst/>
              <a:gdLst/>
              <a:ahLst/>
              <a:cxnLst/>
              <a:rect l="l" t="t" r="r" b="b"/>
              <a:pathLst>
                <a:path w="4762" h="4915" extrusionOk="0">
                  <a:moveTo>
                    <a:pt x="4761" y="0"/>
                  </a:moveTo>
                  <a:lnTo>
                    <a:pt x="4301" y="269"/>
                  </a:lnTo>
                  <a:lnTo>
                    <a:pt x="3763" y="653"/>
                  </a:lnTo>
                  <a:lnTo>
                    <a:pt x="3110" y="1152"/>
                  </a:lnTo>
                  <a:lnTo>
                    <a:pt x="2381" y="1766"/>
                  </a:lnTo>
                  <a:lnTo>
                    <a:pt x="1575" y="2534"/>
                  </a:lnTo>
                  <a:lnTo>
                    <a:pt x="1152" y="2957"/>
                  </a:lnTo>
                  <a:lnTo>
                    <a:pt x="769" y="3417"/>
                  </a:lnTo>
                  <a:lnTo>
                    <a:pt x="385" y="3878"/>
                  </a:lnTo>
                  <a:lnTo>
                    <a:pt x="1" y="4415"/>
                  </a:lnTo>
                  <a:lnTo>
                    <a:pt x="1152" y="4915"/>
                  </a:lnTo>
                  <a:lnTo>
                    <a:pt x="4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8"/>
            <p:cNvSpPr/>
            <p:nvPr/>
          </p:nvSpPr>
          <p:spPr>
            <a:xfrm rot="-5770336" flipH="1">
              <a:off x="7319639" y="5237744"/>
              <a:ext cx="397838" cy="442265"/>
            </a:xfrm>
            <a:custGeom>
              <a:avLst/>
              <a:gdLst/>
              <a:ahLst/>
              <a:cxnLst/>
              <a:rect l="l" t="t" r="r" b="b"/>
              <a:pathLst>
                <a:path w="6528" h="7257" extrusionOk="0">
                  <a:moveTo>
                    <a:pt x="4646" y="0"/>
                  </a:moveTo>
                  <a:lnTo>
                    <a:pt x="4070" y="538"/>
                  </a:lnTo>
                  <a:lnTo>
                    <a:pt x="2727" y="1958"/>
                  </a:lnTo>
                  <a:lnTo>
                    <a:pt x="1959" y="2803"/>
                  </a:lnTo>
                  <a:lnTo>
                    <a:pt x="1191" y="3724"/>
                  </a:lnTo>
                  <a:lnTo>
                    <a:pt x="500" y="4607"/>
                  </a:lnTo>
                  <a:lnTo>
                    <a:pt x="231" y="5030"/>
                  </a:lnTo>
                  <a:lnTo>
                    <a:pt x="1" y="5414"/>
                  </a:lnTo>
                  <a:lnTo>
                    <a:pt x="5568" y="7256"/>
                  </a:lnTo>
                  <a:lnTo>
                    <a:pt x="6527" y="807"/>
                  </a:lnTo>
                  <a:lnTo>
                    <a:pt x="4953" y="116"/>
                  </a:lnTo>
                  <a:lnTo>
                    <a:pt x="46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8"/>
            <p:cNvSpPr/>
            <p:nvPr/>
          </p:nvSpPr>
          <p:spPr>
            <a:xfrm rot="-5770336" flipH="1">
              <a:off x="7232628" y="5572859"/>
              <a:ext cx="100678" cy="93670"/>
            </a:xfrm>
            <a:custGeom>
              <a:avLst/>
              <a:gdLst/>
              <a:ahLst/>
              <a:cxnLst/>
              <a:rect l="l" t="t" r="r" b="b"/>
              <a:pathLst>
                <a:path w="1652" h="1537" extrusionOk="0">
                  <a:moveTo>
                    <a:pt x="538" y="1"/>
                  </a:moveTo>
                  <a:lnTo>
                    <a:pt x="576" y="77"/>
                  </a:lnTo>
                  <a:lnTo>
                    <a:pt x="615" y="231"/>
                  </a:lnTo>
                  <a:lnTo>
                    <a:pt x="653" y="461"/>
                  </a:lnTo>
                  <a:lnTo>
                    <a:pt x="615" y="615"/>
                  </a:lnTo>
                  <a:lnTo>
                    <a:pt x="576" y="768"/>
                  </a:lnTo>
                  <a:lnTo>
                    <a:pt x="499" y="884"/>
                  </a:lnTo>
                  <a:lnTo>
                    <a:pt x="423" y="999"/>
                  </a:lnTo>
                  <a:lnTo>
                    <a:pt x="231" y="1152"/>
                  </a:lnTo>
                  <a:lnTo>
                    <a:pt x="77" y="1229"/>
                  </a:lnTo>
                  <a:lnTo>
                    <a:pt x="0" y="1267"/>
                  </a:lnTo>
                  <a:lnTo>
                    <a:pt x="307" y="1383"/>
                  </a:lnTo>
                  <a:lnTo>
                    <a:pt x="499" y="1459"/>
                  </a:lnTo>
                  <a:lnTo>
                    <a:pt x="883" y="1536"/>
                  </a:lnTo>
                  <a:lnTo>
                    <a:pt x="1344" y="1536"/>
                  </a:lnTo>
                  <a:lnTo>
                    <a:pt x="1498" y="1459"/>
                  </a:lnTo>
                  <a:lnTo>
                    <a:pt x="1574" y="1383"/>
                  </a:lnTo>
                  <a:lnTo>
                    <a:pt x="1651" y="1306"/>
                  </a:lnTo>
                  <a:lnTo>
                    <a:pt x="1651" y="1229"/>
                  </a:lnTo>
                  <a:lnTo>
                    <a:pt x="1651" y="1114"/>
                  </a:lnTo>
                  <a:lnTo>
                    <a:pt x="1613" y="922"/>
                  </a:lnTo>
                  <a:lnTo>
                    <a:pt x="1498" y="730"/>
                  </a:lnTo>
                  <a:lnTo>
                    <a:pt x="1344" y="538"/>
                  </a:lnTo>
                  <a:lnTo>
                    <a:pt x="998" y="269"/>
                  </a:lnTo>
                  <a:lnTo>
                    <a:pt x="845" y="116"/>
                  </a:lnTo>
                  <a:lnTo>
                    <a:pt x="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8"/>
            <p:cNvSpPr/>
            <p:nvPr/>
          </p:nvSpPr>
          <p:spPr>
            <a:xfrm rot="-5770336" flipH="1">
              <a:off x="6994183" y="5458696"/>
              <a:ext cx="93670" cy="395461"/>
            </a:xfrm>
            <a:custGeom>
              <a:avLst/>
              <a:gdLst/>
              <a:ahLst/>
              <a:cxnLst/>
              <a:rect l="l" t="t" r="r" b="b"/>
              <a:pathLst>
                <a:path w="1537" h="6489" extrusionOk="0">
                  <a:moveTo>
                    <a:pt x="346" y="0"/>
                  </a:moveTo>
                  <a:lnTo>
                    <a:pt x="231" y="615"/>
                  </a:lnTo>
                  <a:lnTo>
                    <a:pt x="154" y="1229"/>
                  </a:lnTo>
                  <a:lnTo>
                    <a:pt x="77" y="1843"/>
                  </a:lnTo>
                  <a:lnTo>
                    <a:pt x="39" y="2419"/>
                  </a:lnTo>
                  <a:lnTo>
                    <a:pt x="1" y="3532"/>
                  </a:lnTo>
                  <a:lnTo>
                    <a:pt x="77" y="4492"/>
                  </a:lnTo>
                  <a:lnTo>
                    <a:pt x="154" y="5298"/>
                  </a:lnTo>
                  <a:lnTo>
                    <a:pt x="231" y="5951"/>
                  </a:lnTo>
                  <a:lnTo>
                    <a:pt x="308" y="6489"/>
                  </a:lnTo>
                  <a:lnTo>
                    <a:pt x="1536" y="499"/>
                  </a:lnTo>
                  <a:lnTo>
                    <a:pt x="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8"/>
            <p:cNvSpPr/>
            <p:nvPr/>
          </p:nvSpPr>
          <p:spPr>
            <a:xfrm rot="-5770336" flipH="1">
              <a:off x="6880910" y="5568301"/>
              <a:ext cx="365050" cy="482000"/>
            </a:xfrm>
            <a:custGeom>
              <a:avLst/>
              <a:gdLst/>
              <a:ahLst/>
              <a:cxnLst/>
              <a:rect l="l" t="t" r="r" b="b"/>
              <a:pathLst>
                <a:path w="5990" h="7909" extrusionOk="0">
                  <a:moveTo>
                    <a:pt x="884" y="0"/>
                  </a:moveTo>
                  <a:lnTo>
                    <a:pt x="730" y="422"/>
                  </a:lnTo>
                  <a:lnTo>
                    <a:pt x="615" y="921"/>
                  </a:lnTo>
                  <a:lnTo>
                    <a:pt x="423" y="2035"/>
                  </a:lnTo>
                  <a:lnTo>
                    <a:pt x="270" y="3187"/>
                  </a:lnTo>
                  <a:lnTo>
                    <a:pt x="154" y="4377"/>
                  </a:lnTo>
                  <a:lnTo>
                    <a:pt x="39" y="6296"/>
                  </a:lnTo>
                  <a:lnTo>
                    <a:pt x="1" y="7103"/>
                  </a:lnTo>
                  <a:lnTo>
                    <a:pt x="308" y="7218"/>
                  </a:lnTo>
                  <a:lnTo>
                    <a:pt x="1882" y="7909"/>
                  </a:lnTo>
                  <a:lnTo>
                    <a:pt x="5990" y="2879"/>
                  </a:lnTo>
                  <a:lnTo>
                    <a:pt x="8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8"/>
            <p:cNvSpPr/>
            <p:nvPr/>
          </p:nvSpPr>
          <p:spPr>
            <a:xfrm rot="-5770336" flipH="1">
              <a:off x="7140479" y="5703360"/>
              <a:ext cx="559276" cy="301913"/>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8"/>
            <p:cNvSpPr/>
            <p:nvPr/>
          </p:nvSpPr>
          <p:spPr>
            <a:xfrm rot="-5770336" flipH="1">
              <a:off x="6860908" y="5555235"/>
              <a:ext cx="549891" cy="716023"/>
            </a:xfrm>
            <a:custGeom>
              <a:avLst/>
              <a:gdLst/>
              <a:ahLst/>
              <a:cxnLst/>
              <a:rect l="l" t="t" r="r" b="b"/>
              <a:pathLst>
                <a:path w="9023" h="11749" extrusionOk="0">
                  <a:moveTo>
                    <a:pt x="1498" y="1"/>
                  </a:moveTo>
                  <a:lnTo>
                    <a:pt x="1" y="8140"/>
                  </a:lnTo>
                  <a:lnTo>
                    <a:pt x="8217" y="11749"/>
                  </a:lnTo>
                  <a:lnTo>
                    <a:pt x="9023" y="5030"/>
                  </a:lnTo>
                  <a:lnTo>
                    <a:pt x="14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8"/>
            <p:cNvSpPr/>
            <p:nvPr/>
          </p:nvSpPr>
          <p:spPr>
            <a:xfrm rot="-5770336" flipH="1">
              <a:off x="7189943" y="5384070"/>
              <a:ext cx="807255" cy="535874"/>
            </a:xfrm>
            <a:custGeom>
              <a:avLst/>
              <a:gdLst/>
              <a:ahLst/>
              <a:cxnLst/>
              <a:rect l="l" t="t" r="r" b="b"/>
              <a:pathLst>
                <a:path w="13246" h="8793" extrusionOk="0">
                  <a:moveTo>
                    <a:pt x="5029" y="1"/>
                  </a:moveTo>
                  <a:lnTo>
                    <a:pt x="0" y="6604"/>
                  </a:lnTo>
                  <a:lnTo>
                    <a:pt x="8830" y="8792"/>
                  </a:lnTo>
                  <a:lnTo>
                    <a:pt x="13245" y="3609"/>
                  </a:lnTo>
                  <a:lnTo>
                    <a:pt x="50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8"/>
            <p:cNvSpPr/>
            <p:nvPr/>
          </p:nvSpPr>
          <p:spPr>
            <a:xfrm rot="-5770336" flipH="1">
              <a:off x="6945831" y="5439791"/>
              <a:ext cx="110064" cy="496078"/>
            </a:xfrm>
            <a:custGeom>
              <a:avLst/>
              <a:gdLst/>
              <a:ahLst/>
              <a:cxnLst/>
              <a:rect l="l" t="t" r="r" b="b"/>
              <a:pathLst>
                <a:path w="1806" h="8140" extrusionOk="0">
                  <a:moveTo>
                    <a:pt x="1805" y="1"/>
                  </a:moveTo>
                  <a:lnTo>
                    <a:pt x="1498" y="116"/>
                  </a:lnTo>
                  <a:lnTo>
                    <a:pt x="1" y="8025"/>
                  </a:lnTo>
                  <a:lnTo>
                    <a:pt x="308" y="8140"/>
                  </a:lnTo>
                  <a:lnTo>
                    <a:pt x="1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8"/>
            <p:cNvSpPr/>
            <p:nvPr/>
          </p:nvSpPr>
          <p:spPr>
            <a:xfrm rot="-5770336" flipH="1">
              <a:off x="7339667" y="5202399"/>
              <a:ext cx="313614" cy="409478"/>
            </a:xfrm>
            <a:custGeom>
              <a:avLst/>
              <a:gdLst/>
              <a:ahLst/>
              <a:cxnLst/>
              <a:rect l="l" t="t" r="r" b="b"/>
              <a:pathLst>
                <a:path w="5146" h="6719" extrusionOk="0">
                  <a:moveTo>
                    <a:pt x="4838" y="0"/>
                  </a:moveTo>
                  <a:lnTo>
                    <a:pt x="1" y="6450"/>
                  </a:lnTo>
                  <a:lnTo>
                    <a:pt x="116" y="6719"/>
                  </a:lnTo>
                  <a:lnTo>
                    <a:pt x="5145" y="116"/>
                  </a:lnTo>
                  <a:lnTo>
                    <a:pt x="4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8"/>
            <p:cNvSpPr/>
            <p:nvPr/>
          </p:nvSpPr>
          <p:spPr>
            <a:xfrm rot="-5770336" flipH="1">
              <a:off x="6989461" y="5613543"/>
              <a:ext cx="177832" cy="407162"/>
            </a:xfrm>
            <a:custGeom>
              <a:avLst/>
              <a:gdLst/>
              <a:ahLst/>
              <a:cxnLst/>
              <a:rect l="l" t="t" r="r" b="b"/>
              <a:pathLst>
                <a:path w="2918" h="6681" extrusionOk="0">
                  <a:moveTo>
                    <a:pt x="1075" y="1"/>
                  </a:moveTo>
                  <a:lnTo>
                    <a:pt x="0" y="5798"/>
                  </a:lnTo>
                  <a:lnTo>
                    <a:pt x="2035" y="6681"/>
                  </a:lnTo>
                  <a:lnTo>
                    <a:pt x="2918" y="1191"/>
                  </a:lnTo>
                  <a:lnTo>
                    <a:pt x="1075"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8"/>
            <p:cNvSpPr/>
            <p:nvPr/>
          </p:nvSpPr>
          <p:spPr>
            <a:xfrm rot="15829664" flipH="1">
              <a:off x="7147748" y="5708280"/>
              <a:ext cx="559276" cy="301913"/>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8" name="Google Shape;1498;p48"/>
          <p:cNvGrpSpPr/>
          <p:nvPr/>
        </p:nvGrpSpPr>
        <p:grpSpPr>
          <a:xfrm rot="-364609">
            <a:off x="253319" y="787488"/>
            <a:ext cx="695821" cy="807178"/>
            <a:chOff x="-1306539" y="2227242"/>
            <a:chExt cx="735137" cy="852786"/>
          </a:xfrm>
        </p:grpSpPr>
        <p:sp>
          <p:nvSpPr>
            <p:cNvPr id="1499" name="Google Shape;1499;p48"/>
            <p:cNvSpPr/>
            <p:nvPr/>
          </p:nvSpPr>
          <p:spPr>
            <a:xfrm flipH="1">
              <a:off x="-1270861" y="2233533"/>
              <a:ext cx="672160" cy="842238"/>
            </a:xfrm>
            <a:custGeom>
              <a:avLst/>
              <a:gdLst/>
              <a:ahLst/>
              <a:cxnLst/>
              <a:rect l="l" t="t" r="r" b="b"/>
              <a:pathLst>
                <a:path w="12287" h="15396" extrusionOk="0">
                  <a:moveTo>
                    <a:pt x="3610" y="1"/>
                  </a:moveTo>
                  <a:lnTo>
                    <a:pt x="1" y="12977"/>
                  </a:lnTo>
                  <a:lnTo>
                    <a:pt x="8677" y="15396"/>
                  </a:lnTo>
                  <a:lnTo>
                    <a:pt x="12286" y="2419"/>
                  </a:lnTo>
                  <a:lnTo>
                    <a:pt x="36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8"/>
            <p:cNvSpPr/>
            <p:nvPr/>
          </p:nvSpPr>
          <p:spPr>
            <a:xfrm flipH="1">
              <a:off x="-796185" y="2227242"/>
              <a:ext cx="224783" cy="716198"/>
            </a:xfrm>
            <a:custGeom>
              <a:avLst/>
              <a:gdLst/>
              <a:ahLst/>
              <a:cxnLst/>
              <a:rect l="l" t="t" r="r" b="b"/>
              <a:pathLst>
                <a:path w="4109" h="13092" extrusionOk="0">
                  <a:moveTo>
                    <a:pt x="3610" y="0"/>
                  </a:moveTo>
                  <a:lnTo>
                    <a:pt x="1" y="12938"/>
                  </a:lnTo>
                  <a:lnTo>
                    <a:pt x="500" y="13092"/>
                  </a:lnTo>
                  <a:lnTo>
                    <a:pt x="4109" y="116"/>
                  </a:lnTo>
                  <a:lnTo>
                    <a:pt x="36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8"/>
            <p:cNvSpPr/>
            <p:nvPr/>
          </p:nvSpPr>
          <p:spPr>
            <a:xfrm flipH="1">
              <a:off x="-1262437" y="2260832"/>
              <a:ext cx="663736" cy="814940"/>
            </a:xfrm>
            <a:custGeom>
              <a:avLst/>
              <a:gdLst/>
              <a:ahLst/>
              <a:cxnLst/>
              <a:rect l="l" t="t" r="r" b="b"/>
              <a:pathLst>
                <a:path w="12133" h="14897" extrusionOk="0">
                  <a:moveTo>
                    <a:pt x="3456" y="1"/>
                  </a:moveTo>
                  <a:lnTo>
                    <a:pt x="1" y="12478"/>
                  </a:lnTo>
                  <a:lnTo>
                    <a:pt x="8677" y="14897"/>
                  </a:lnTo>
                  <a:lnTo>
                    <a:pt x="12133" y="2419"/>
                  </a:lnTo>
                  <a:lnTo>
                    <a:pt x="34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8"/>
            <p:cNvSpPr/>
            <p:nvPr/>
          </p:nvSpPr>
          <p:spPr>
            <a:xfrm flipH="1">
              <a:off x="-1306162" y="2265088"/>
              <a:ext cx="602794" cy="814940"/>
            </a:xfrm>
            <a:custGeom>
              <a:avLst/>
              <a:gdLst/>
              <a:ahLst/>
              <a:cxnLst/>
              <a:rect l="l" t="t" r="r" b="b"/>
              <a:pathLst>
                <a:path w="11019" h="14897" extrusionOk="0">
                  <a:moveTo>
                    <a:pt x="3609" y="0"/>
                  </a:moveTo>
                  <a:lnTo>
                    <a:pt x="0" y="12938"/>
                  </a:lnTo>
                  <a:lnTo>
                    <a:pt x="6988" y="14858"/>
                  </a:lnTo>
                  <a:lnTo>
                    <a:pt x="7103" y="14896"/>
                  </a:lnTo>
                  <a:lnTo>
                    <a:pt x="7218" y="14896"/>
                  </a:lnTo>
                  <a:lnTo>
                    <a:pt x="7448" y="14820"/>
                  </a:lnTo>
                  <a:lnTo>
                    <a:pt x="7602" y="14666"/>
                  </a:lnTo>
                  <a:lnTo>
                    <a:pt x="7679" y="14589"/>
                  </a:lnTo>
                  <a:lnTo>
                    <a:pt x="7717" y="14474"/>
                  </a:lnTo>
                  <a:lnTo>
                    <a:pt x="11019" y="2649"/>
                  </a:lnTo>
                  <a:lnTo>
                    <a:pt x="11019" y="2534"/>
                  </a:lnTo>
                  <a:lnTo>
                    <a:pt x="11019" y="2419"/>
                  </a:lnTo>
                  <a:lnTo>
                    <a:pt x="10942" y="2227"/>
                  </a:lnTo>
                  <a:lnTo>
                    <a:pt x="10788" y="2035"/>
                  </a:lnTo>
                  <a:lnTo>
                    <a:pt x="10712" y="1958"/>
                  </a:lnTo>
                  <a:lnTo>
                    <a:pt x="10597" y="1920"/>
                  </a:lnTo>
                  <a:lnTo>
                    <a:pt x="36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8"/>
            <p:cNvSpPr/>
            <p:nvPr/>
          </p:nvSpPr>
          <p:spPr>
            <a:xfrm flipH="1">
              <a:off x="-901221" y="2256619"/>
              <a:ext cx="222704" cy="716253"/>
            </a:xfrm>
            <a:custGeom>
              <a:avLst/>
              <a:gdLst/>
              <a:ahLst/>
              <a:cxnLst/>
              <a:rect l="l" t="t" r="r" b="b"/>
              <a:pathLst>
                <a:path w="4071" h="13093" extrusionOk="0">
                  <a:moveTo>
                    <a:pt x="3610" y="1"/>
                  </a:moveTo>
                  <a:lnTo>
                    <a:pt x="1" y="12939"/>
                  </a:lnTo>
                  <a:lnTo>
                    <a:pt x="461" y="13092"/>
                  </a:lnTo>
                  <a:lnTo>
                    <a:pt x="4070" y="154"/>
                  </a:lnTo>
                  <a:lnTo>
                    <a:pt x="36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8"/>
            <p:cNvSpPr/>
            <p:nvPr/>
          </p:nvSpPr>
          <p:spPr>
            <a:xfrm flipH="1">
              <a:off x="-1304465" y="2365868"/>
              <a:ext cx="33644" cy="21061"/>
            </a:xfrm>
            <a:custGeom>
              <a:avLst/>
              <a:gdLst/>
              <a:ahLst/>
              <a:cxnLst/>
              <a:rect l="l" t="t" r="r" b="b"/>
              <a:pathLst>
                <a:path w="615" h="385" extrusionOk="0">
                  <a:moveTo>
                    <a:pt x="0" y="0"/>
                  </a:moveTo>
                  <a:lnTo>
                    <a:pt x="307" y="115"/>
                  </a:lnTo>
                  <a:lnTo>
                    <a:pt x="384" y="154"/>
                  </a:lnTo>
                  <a:lnTo>
                    <a:pt x="422" y="167"/>
                  </a:lnTo>
                  <a:lnTo>
                    <a:pt x="422" y="167"/>
                  </a:lnTo>
                  <a:lnTo>
                    <a:pt x="346" y="115"/>
                  </a:lnTo>
                  <a:lnTo>
                    <a:pt x="231" y="77"/>
                  </a:lnTo>
                  <a:lnTo>
                    <a:pt x="0" y="0"/>
                  </a:lnTo>
                  <a:close/>
                  <a:moveTo>
                    <a:pt x="422" y="167"/>
                  </a:moveTo>
                  <a:lnTo>
                    <a:pt x="461" y="192"/>
                  </a:lnTo>
                  <a:lnTo>
                    <a:pt x="538" y="269"/>
                  </a:lnTo>
                  <a:lnTo>
                    <a:pt x="614" y="384"/>
                  </a:lnTo>
                  <a:lnTo>
                    <a:pt x="499" y="192"/>
                  </a:lnTo>
                  <a:lnTo>
                    <a:pt x="422" y="167"/>
                  </a:lnTo>
                  <a:close/>
                </a:path>
              </a:pathLst>
            </a:custGeom>
            <a:solidFill>
              <a:srgbClr val="BFC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8"/>
            <p:cNvSpPr/>
            <p:nvPr/>
          </p:nvSpPr>
          <p:spPr>
            <a:xfrm flipH="1">
              <a:off x="-1111242" y="3075735"/>
              <a:ext cx="37856" cy="4267"/>
            </a:xfrm>
            <a:custGeom>
              <a:avLst/>
              <a:gdLst/>
              <a:ahLst/>
              <a:cxnLst/>
              <a:rect l="l" t="t" r="r" b="b"/>
              <a:pathLst>
                <a:path w="692" h="78" extrusionOk="0">
                  <a:moveTo>
                    <a:pt x="0" y="1"/>
                  </a:moveTo>
                  <a:lnTo>
                    <a:pt x="307" y="77"/>
                  </a:lnTo>
                  <a:lnTo>
                    <a:pt x="384" y="77"/>
                  </a:lnTo>
                  <a:lnTo>
                    <a:pt x="231" y="39"/>
                  </a:lnTo>
                  <a:lnTo>
                    <a:pt x="0" y="1"/>
                  </a:lnTo>
                  <a:close/>
                  <a:moveTo>
                    <a:pt x="691" y="1"/>
                  </a:moveTo>
                  <a:lnTo>
                    <a:pt x="538" y="39"/>
                  </a:lnTo>
                  <a:lnTo>
                    <a:pt x="384" y="77"/>
                  </a:lnTo>
                  <a:lnTo>
                    <a:pt x="576" y="77"/>
                  </a:lnTo>
                  <a:lnTo>
                    <a:pt x="691" y="1"/>
                  </a:lnTo>
                  <a:close/>
                </a:path>
              </a:pathLst>
            </a:custGeom>
            <a:solidFill>
              <a:srgbClr val="BFC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8"/>
            <p:cNvSpPr/>
            <p:nvPr/>
          </p:nvSpPr>
          <p:spPr>
            <a:xfrm flipH="1">
              <a:off x="-1306539" y="2365868"/>
              <a:ext cx="233153" cy="714119"/>
            </a:xfrm>
            <a:custGeom>
              <a:avLst/>
              <a:gdLst/>
              <a:ahLst/>
              <a:cxnLst/>
              <a:rect l="l" t="t" r="r" b="b"/>
              <a:pathLst>
                <a:path w="4262" h="13054" extrusionOk="0">
                  <a:moveTo>
                    <a:pt x="3609" y="0"/>
                  </a:moveTo>
                  <a:lnTo>
                    <a:pt x="0" y="12977"/>
                  </a:lnTo>
                  <a:lnTo>
                    <a:pt x="231" y="13015"/>
                  </a:lnTo>
                  <a:lnTo>
                    <a:pt x="384" y="13053"/>
                  </a:lnTo>
                  <a:lnTo>
                    <a:pt x="538" y="13015"/>
                  </a:lnTo>
                  <a:lnTo>
                    <a:pt x="691" y="12977"/>
                  </a:lnTo>
                  <a:lnTo>
                    <a:pt x="883" y="12785"/>
                  </a:lnTo>
                  <a:lnTo>
                    <a:pt x="999" y="12516"/>
                  </a:lnTo>
                  <a:lnTo>
                    <a:pt x="2035" y="8792"/>
                  </a:lnTo>
                  <a:lnTo>
                    <a:pt x="4223" y="922"/>
                  </a:lnTo>
                  <a:lnTo>
                    <a:pt x="4262" y="768"/>
                  </a:lnTo>
                  <a:lnTo>
                    <a:pt x="4262" y="615"/>
                  </a:lnTo>
                  <a:lnTo>
                    <a:pt x="4223" y="384"/>
                  </a:lnTo>
                  <a:lnTo>
                    <a:pt x="4147" y="269"/>
                  </a:lnTo>
                  <a:lnTo>
                    <a:pt x="4070" y="192"/>
                  </a:lnTo>
                  <a:lnTo>
                    <a:pt x="3955" y="115"/>
                  </a:lnTo>
                  <a:lnTo>
                    <a:pt x="3840" y="77"/>
                  </a:lnTo>
                  <a:lnTo>
                    <a:pt x="360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8"/>
            <p:cNvSpPr/>
            <p:nvPr/>
          </p:nvSpPr>
          <p:spPr>
            <a:xfrm flipH="1">
              <a:off x="-833989" y="2332223"/>
              <a:ext cx="153338" cy="554545"/>
            </a:xfrm>
            <a:custGeom>
              <a:avLst/>
              <a:gdLst/>
              <a:ahLst/>
              <a:cxnLst/>
              <a:rect l="l" t="t" r="r" b="b"/>
              <a:pathLst>
                <a:path w="2803" h="10137" extrusionOk="0">
                  <a:moveTo>
                    <a:pt x="2803" y="1"/>
                  </a:moveTo>
                  <a:lnTo>
                    <a:pt x="2073" y="2458"/>
                  </a:lnTo>
                  <a:lnTo>
                    <a:pt x="1344" y="5030"/>
                  </a:lnTo>
                  <a:lnTo>
                    <a:pt x="653" y="7641"/>
                  </a:lnTo>
                  <a:lnTo>
                    <a:pt x="0" y="10136"/>
                  </a:lnTo>
                  <a:lnTo>
                    <a:pt x="0" y="10136"/>
                  </a:lnTo>
                  <a:lnTo>
                    <a:pt x="730" y="7641"/>
                  </a:lnTo>
                  <a:lnTo>
                    <a:pt x="1459" y="5069"/>
                  </a:lnTo>
                  <a:lnTo>
                    <a:pt x="2150" y="2496"/>
                  </a:lnTo>
                  <a:lnTo>
                    <a:pt x="280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8"/>
            <p:cNvSpPr/>
            <p:nvPr/>
          </p:nvSpPr>
          <p:spPr>
            <a:xfrm flipH="1">
              <a:off x="-812982" y="2325932"/>
              <a:ext cx="155472" cy="554545"/>
            </a:xfrm>
            <a:custGeom>
              <a:avLst/>
              <a:gdLst/>
              <a:ahLst/>
              <a:cxnLst/>
              <a:rect l="l" t="t" r="r" b="b"/>
              <a:pathLst>
                <a:path w="2842" h="10137" extrusionOk="0">
                  <a:moveTo>
                    <a:pt x="2842" y="1"/>
                  </a:moveTo>
                  <a:lnTo>
                    <a:pt x="2112" y="2496"/>
                  </a:lnTo>
                  <a:lnTo>
                    <a:pt x="1383" y="5030"/>
                  </a:lnTo>
                  <a:lnTo>
                    <a:pt x="692" y="7641"/>
                  </a:lnTo>
                  <a:lnTo>
                    <a:pt x="1" y="10136"/>
                  </a:lnTo>
                  <a:lnTo>
                    <a:pt x="769" y="7641"/>
                  </a:lnTo>
                  <a:lnTo>
                    <a:pt x="1498" y="5069"/>
                  </a:lnTo>
                  <a:lnTo>
                    <a:pt x="2189" y="2496"/>
                  </a:lnTo>
                  <a:lnTo>
                    <a:pt x="2842"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8"/>
            <p:cNvSpPr/>
            <p:nvPr/>
          </p:nvSpPr>
          <p:spPr>
            <a:xfrm flipH="1">
              <a:off x="-791974" y="2319641"/>
              <a:ext cx="155472" cy="554545"/>
            </a:xfrm>
            <a:custGeom>
              <a:avLst/>
              <a:gdLst/>
              <a:ahLst/>
              <a:cxnLst/>
              <a:rect l="l" t="t" r="r" b="b"/>
              <a:pathLst>
                <a:path w="2842" h="10137" extrusionOk="0">
                  <a:moveTo>
                    <a:pt x="2842" y="1"/>
                  </a:moveTo>
                  <a:lnTo>
                    <a:pt x="2112" y="2496"/>
                  </a:lnTo>
                  <a:lnTo>
                    <a:pt x="1345" y="5068"/>
                  </a:lnTo>
                  <a:lnTo>
                    <a:pt x="654" y="7641"/>
                  </a:lnTo>
                  <a:lnTo>
                    <a:pt x="1" y="10136"/>
                  </a:lnTo>
                  <a:lnTo>
                    <a:pt x="730" y="7641"/>
                  </a:lnTo>
                  <a:lnTo>
                    <a:pt x="1460" y="5068"/>
                  </a:lnTo>
                  <a:lnTo>
                    <a:pt x="2189" y="2496"/>
                  </a:lnTo>
                  <a:lnTo>
                    <a:pt x="2842"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8"/>
            <p:cNvSpPr/>
            <p:nvPr/>
          </p:nvSpPr>
          <p:spPr>
            <a:xfrm flipH="1">
              <a:off x="-1140616" y="2517075"/>
              <a:ext cx="222649" cy="81948"/>
            </a:xfrm>
            <a:custGeom>
              <a:avLst/>
              <a:gdLst/>
              <a:ahLst/>
              <a:cxnLst/>
              <a:rect l="l" t="t" r="r" b="b"/>
              <a:pathLst>
                <a:path w="4070" h="1498" extrusionOk="0">
                  <a:moveTo>
                    <a:pt x="154" y="0"/>
                  </a:moveTo>
                  <a:lnTo>
                    <a:pt x="77" y="39"/>
                  </a:lnTo>
                  <a:lnTo>
                    <a:pt x="39" y="116"/>
                  </a:lnTo>
                  <a:lnTo>
                    <a:pt x="0" y="192"/>
                  </a:lnTo>
                  <a:lnTo>
                    <a:pt x="0" y="269"/>
                  </a:lnTo>
                  <a:lnTo>
                    <a:pt x="0" y="346"/>
                  </a:lnTo>
                  <a:lnTo>
                    <a:pt x="77" y="423"/>
                  </a:lnTo>
                  <a:lnTo>
                    <a:pt x="154" y="461"/>
                  </a:lnTo>
                  <a:lnTo>
                    <a:pt x="3763" y="1498"/>
                  </a:lnTo>
                  <a:lnTo>
                    <a:pt x="3840" y="1498"/>
                  </a:lnTo>
                  <a:lnTo>
                    <a:pt x="3916" y="1459"/>
                  </a:lnTo>
                  <a:lnTo>
                    <a:pt x="3993" y="1459"/>
                  </a:lnTo>
                  <a:lnTo>
                    <a:pt x="4032" y="1383"/>
                  </a:lnTo>
                  <a:lnTo>
                    <a:pt x="4070" y="1306"/>
                  </a:lnTo>
                  <a:lnTo>
                    <a:pt x="4070" y="1229"/>
                  </a:lnTo>
                  <a:lnTo>
                    <a:pt x="4032" y="1152"/>
                  </a:lnTo>
                  <a:lnTo>
                    <a:pt x="3993" y="1075"/>
                  </a:lnTo>
                  <a:lnTo>
                    <a:pt x="3916" y="1037"/>
                  </a:lnTo>
                  <a:lnTo>
                    <a:pt x="26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439"/>
                                        </p:tgtEl>
                                        <p:attrNameLst>
                                          <p:attrName>style.visibility</p:attrName>
                                        </p:attrNameLst>
                                      </p:cBhvr>
                                      <p:to>
                                        <p:strVal val="visible"/>
                                      </p:to>
                                    </p:set>
                                    <p:animEffect transition="in" filter="blinds(horizontal)">
                                      <p:cBhvr>
                                        <p:cTn id="7" dur="500"/>
                                        <p:tgtEl>
                                          <p:spTgt spid="1439"/>
                                        </p:tgtEl>
                                      </p:cBhvr>
                                    </p:animEffect>
                                  </p:childTnLst>
                                </p:cTn>
                              </p:par>
                              <p:par>
                                <p:cTn id="8" presetID="26" presetClass="entr" presetSubtype="0" fill="hold" nodeType="withEffect">
                                  <p:stCondLst>
                                    <p:cond delay="0"/>
                                  </p:stCondLst>
                                  <p:childTnLst>
                                    <p:set>
                                      <p:cBhvr>
                                        <p:cTn id="9" dur="1" fill="hold">
                                          <p:stCondLst>
                                            <p:cond delay="0"/>
                                          </p:stCondLst>
                                        </p:cTn>
                                        <p:tgtEl>
                                          <p:spTgt spid="1451"/>
                                        </p:tgtEl>
                                        <p:attrNameLst>
                                          <p:attrName>style.visibility</p:attrName>
                                        </p:attrNameLst>
                                      </p:cBhvr>
                                      <p:to>
                                        <p:strVal val="visible"/>
                                      </p:to>
                                    </p:set>
                                    <p:animEffect transition="in" filter="wipe(down)">
                                      <p:cBhvr>
                                        <p:cTn id="10" dur="290">
                                          <p:stCondLst>
                                            <p:cond delay="0"/>
                                          </p:stCondLst>
                                        </p:cTn>
                                        <p:tgtEl>
                                          <p:spTgt spid="1451"/>
                                        </p:tgtEl>
                                      </p:cBhvr>
                                    </p:animEffect>
                                    <p:anim calcmode="lin" valueType="num">
                                      <p:cBhvr>
                                        <p:cTn id="11" dur="911" tmFilter="0,0; 0.14,0.36; 0.43,0.73; 0.71,0.91; 1.0,1.0">
                                          <p:stCondLst>
                                            <p:cond delay="0"/>
                                          </p:stCondLst>
                                        </p:cTn>
                                        <p:tgtEl>
                                          <p:spTgt spid="1451"/>
                                        </p:tgtEl>
                                        <p:attrNameLst>
                                          <p:attrName>ppt_x</p:attrName>
                                        </p:attrNameLst>
                                      </p:cBhvr>
                                      <p:tavLst>
                                        <p:tav tm="0">
                                          <p:val>
                                            <p:strVal val="#ppt_x-0.25"/>
                                          </p:val>
                                        </p:tav>
                                        <p:tav tm="100000">
                                          <p:val>
                                            <p:strVal val="#ppt_x"/>
                                          </p:val>
                                        </p:tav>
                                      </p:tavLst>
                                    </p:anim>
                                    <p:anim calcmode="lin" valueType="num">
                                      <p:cBhvr>
                                        <p:cTn id="12" dur="332" tmFilter="0.0,0.0; 0.25,0.07; 0.50,0.2; 0.75,0.467; 1.0,1.0">
                                          <p:stCondLst>
                                            <p:cond delay="0"/>
                                          </p:stCondLst>
                                        </p:cTn>
                                        <p:tgtEl>
                                          <p:spTgt spid="1451"/>
                                        </p:tgtEl>
                                        <p:attrNameLst>
                                          <p:attrName>ppt_y</p:attrName>
                                        </p:attrNameLst>
                                      </p:cBhvr>
                                      <p:tavLst>
                                        <p:tav tm="0" fmla="#ppt_y-sin(pi*$)/3">
                                          <p:val>
                                            <p:fltVal val="0.5"/>
                                          </p:val>
                                        </p:tav>
                                        <p:tav tm="100000">
                                          <p:val>
                                            <p:fltVal val="1"/>
                                          </p:val>
                                        </p:tav>
                                      </p:tavLst>
                                    </p:anim>
                                    <p:anim calcmode="lin" valueType="num">
                                      <p:cBhvr>
                                        <p:cTn id="13" dur="332" tmFilter="0, 0; 0.125,0.2665; 0.25,0.4; 0.375,0.465; 0.5,0.5;  0.625,0.535; 0.75,0.6; 0.875,0.7335; 1,1">
                                          <p:stCondLst>
                                            <p:cond delay="332"/>
                                          </p:stCondLst>
                                        </p:cTn>
                                        <p:tgtEl>
                                          <p:spTgt spid="1451"/>
                                        </p:tgtEl>
                                        <p:attrNameLst>
                                          <p:attrName>ppt_y</p:attrName>
                                        </p:attrNameLst>
                                      </p:cBhvr>
                                      <p:tavLst>
                                        <p:tav tm="0" fmla="#ppt_y-sin(pi*$)/9">
                                          <p:val>
                                            <p:fltVal val="0"/>
                                          </p:val>
                                        </p:tav>
                                        <p:tav tm="100000">
                                          <p:val>
                                            <p:fltVal val="1"/>
                                          </p:val>
                                        </p:tav>
                                      </p:tavLst>
                                    </p:anim>
                                    <p:anim calcmode="lin" valueType="num">
                                      <p:cBhvr>
                                        <p:cTn id="14" dur="166" tmFilter="0, 0; 0.125,0.2665; 0.25,0.4; 0.375,0.465; 0.5,0.5;  0.625,0.535; 0.75,0.6; 0.875,0.7335; 1,1">
                                          <p:stCondLst>
                                            <p:cond delay="662"/>
                                          </p:stCondLst>
                                        </p:cTn>
                                        <p:tgtEl>
                                          <p:spTgt spid="1451"/>
                                        </p:tgtEl>
                                        <p:attrNameLst>
                                          <p:attrName>ppt_y</p:attrName>
                                        </p:attrNameLst>
                                      </p:cBhvr>
                                      <p:tavLst>
                                        <p:tav tm="0" fmla="#ppt_y-sin(pi*$)/27">
                                          <p:val>
                                            <p:fltVal val="0"/>
                                          </p:val>
                                        </p:tav>
                                        <p:tav tm="100000">
                                          <p:val>
                                            <p:fltVal val="1"/>
                                          </p:val>
                                        </p:tav>
                                      </p:tavLst>
                                    </p:anim>
                                    <p:anim calcmode="lin" valueType="num">
                                      <p:cBhvr>
                                        <p:cTn id="15" dur="82" tmFilter="0, 0; 0.125,0.2665; 0.25,0.4; 0.375,0.465; 0.5,0.5;  0.625,0.535; 0.75,0.6; 0.875,0.7335; 1,1">
                                          <p:stCondLst>
                                            <p:cond delay="828"/>
                                          </p:stCondLst>
                                        </p:cTn>
                                        <p:tgtEl>
                                          <p:spTgt spid="1451"/>
                                        </p:tgtEl>
                                        <p:attrNameLst>
                                          <p:attrName>ppt_y</p:attrName>
                                        </p:attrNameLst>
                                      </p:cBhvr>
                                      <p:tavLst>
                                        <p:tav tm="0" fmla="#ppt_y-sin(pi*$)/81">
                                          <p:val>
                                            <p:fltVal val="0"/>
                                          </p:val>
                                        </p:tav>
                                        <p:tav tm="100000">
                                          <p:val>
                                            <p:fltVal val="1"/>
                                          </p:val>
                                        </p:tav>
                                      </p:tavLst>
                                    </p:anim>
                                    <p:animScale>
                                      <p:cBhvr>
                                        <p:cTn id="16" dur="13">
                                          <p:stCondLst>
                                            <p:cond delay="325"/>
                                          </p:stCondLst>
                                        </p:cTn>
                                        <p:tgtEl>
                                          <p:spTgt spid="1451"/>
                                        </p:tgtEl>
                                      </p:cBhvr>
                                      <p:to x="100000" y="60000"/>
                                    </p:animScale>
                                    <p:animScale>
                                      <p:cBhvr>
                                        <p:cTn id="17" dur="83" decel="50000">
                                          <p:stCondLst>
                                            <p:cond delay="338"/>
                                          </p:stCondLst>
                                        </p:cTn>
                                        <p:tgtEl>
                                          <p:spTgt spid="1451"/>
                                        </p:tgtEl>
                                      </p:cBhvr>
                                      <p:to x="100000" y="100000"/>
                                    </p:animScale>
                                    <p:animScale>
                                      <p:cBhvr>
                                        <p:cTn id="18" dur="13">
                                          <p:stCondLst>
                                            <p:cond delay="656"/>
                                          </p:stCondLst>
                                        </p:cTn>
                                        <p:tgtEl>
                                          <p:spTgt spid="1451"/>
                                        </p:tgtEl>
                                      </p:cBhvr>
                                      <p:to x="100000" y="80000"/>
                                    </p:animScale>
                                    <p:animScale>
                                      <p:cBhvr>
                                        <p:cTn id="19" dur="83" decel="50000">
                                          <p:stCondLst>
                                            <p:cond delay="669"/>
                                          </p:stCondLst>
                                        </p:cTn>
                                        <p:tgtEl>
                                          <p:spTgt spid="1451"/>
                                        </p:tgtEl>
                                      </p:cBhvr>
                                      <p:to x="100000" y="100000"/>
                                    </p:animScale>
                                    <p:animScale>
                                      <p:cBhvr>
                                        <p:cTn id="20" dur="13">
                                          <p:stCondLst>
                                            <p:cond delay="821"/>
                                          </p:stCondLst>
                                        </p:cTn>
                                        <p:tgtEl>
                                          <p:spTgt spid="1451"/>
                                        </p:tgtEl>
                                      </p:cBhvr>
                                      <p:to x="100000" y="90000"/>
                                    </p:animScale>
                                    <p:animScale>
                                      <p:cBhvr>
                                        <p:cTn id="21" dur="83" decel="50000">
                                          <p:stCondLst>
                                            <p:cond delay="834"/>
                                          </p:stCondLst>
                                        </p:cTn>
                                        <p:tgtEl>
                                          <p:spTgt spid="1451"/>
                                        </p:tgtEl>
                                      </p:cBhvr>
                                      <p:to x="100000" y="100000"/>
                                    </p:animScale>
                                    <p:animScale>
                                      <p:cBhvr>
                                        <p:cTn id="22" dur="13">
                                          <p:stCondLst>
                                            <p:cond delay="904"/>
                                          </p:stCondLst>
                                        </p:cTn>
                                        <p:tgtEl>
                                          <p:spTgt spid="1451"/>
                                        </p:tgtEl>
                                      </p:cBhvr>
                                      <p:to x="100000" y="95000"/>
                                    </p:animScale>
                                    <p:animScale>
                                      <p:cBhvr>
                                        <p:cTn id="23" dur="83" decel="50000">
                                          <p:stCondLst>
                                            <p:cond delay="917"/>
                                          </p:stCondLst>
                                        </p:cTn>
                                        <p:tgtEl>
                                          <p:spTgt spid="1451"/>
                                        </p:tgtEl>
                                      </p:cBhvr>
                                      <p:to x="100000" y="100000"/>
                                    </p:animScale>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441">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4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11" name="Google Shape;711;p40"/>
          <p:cNvGrpSpPr/>
          <p:nvPr/>
        </p:nvGrpSpPr>
        <p:grpSpPr>
          <a:xfrm rot="-3025381">
            <a:off x="7684626" y="467767"/>
            <a:ext cx="1153788" cy="840148"/>
            <a:chOff x="3097732" y="3419175"/>
            <a:chExt cx="727745" cy="529944"/>
          </a:xfrm>
        </p:grpSpPr>
        <p:sp>
          <p:nvSpPr>
            <p:cNvPr id="712" name="Google Shape;712;p40"/>
            <p:cNvSpPr/>
            <p:nvPr/>
          </p:nvSpPr>
          <p:spPr>
            <a:xfrm>
              <a:off x="3110726" y="3664524"/>
              <a:ext cx="45539" cy="107288"/>
            </a:xfrm>
            <a:custGeom>
              <a:avLst/>
              <a:gdLst/>
              <a:ahLst/>
              <a:cxnLst/>
              <a:rect l="l" t="t" r="r" b="b"/>
              <a:pathLst>
                <a:path w="1076" h="2535" extrusionOk="0">
                  <a:moveTo>
                    <a:pt x="269" y="1"/>
                  </a:moveTo>
                  <a:lnTo>
                    <a:pt x="154" y="39"/>
                  </a:lnTo>
                  <a:lnTo>
                    <a:pt x="116" y="193"/>
                  </a:lnTo>
                  <a:lnTo>
                    <a:pt x="77" y="423"/>
                  </a:lnTo>
                  <a:lnTo>
                    <a:pt x="1" y="692"/>
                  </a:lnTo>
                  <a:lnTo>
                    <a:pt x="1" y="999"/>
                  </a:lnTo>
                  <a:lnTo>
                    <a:pt x="1" y="1383"/>
                  </a:lnTo>
                  <a:lnTo>
                    <a:pt x="77" y="1575"/>
                  </a:lnTo>
                  <a:lnTo>
                    <a:pt x="116" y="1767"/>
                  </a:lnTo>
                  <a:lnTo>
                    <a:pt x="154" y="1959"/>
                  </a:lnTo>
                  <a:lnTo>
                    <a:pt x="269" y="2189"/>
                  </a:lnTo>
                  <a:lnTo>
                    <a:pt x="653" y="2534"/>
                  </a:lnTo>
                  <a:lnTo>
                    <a:pt x="1076" y="1882"/>
                  </a:lnTo>
                  <a:lnTo>
                    <a:pt x="845" y="269"/>
                  </a:lnTo>
                  <a:lnTo>
                    <a:pt x="768" y="231"/>
                  </a:lnTo>
                  <a:lnTo>
                    <a:pt x="615" y="116"/>
                  </a:lnTo>
                  <a:lnTo>
                    <a:pt x="500" y="77"/>
                  </a:lnTo>
                  <a:lnTo>
                    <a:pt x="385" y="39"/>
                  </a:lnTo>
                  <a:lnTo>
                    <a:pt x="2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0"/>
            <p:cNvSpPr/>
            <p:nvPr/>
          </p:nvSpPr>
          <p:spPr>
            <a:xfrm>
              <a:off x="3125370" y="3667783"/>
              <a:ext cx="698702" cy="260029"/>
            </a:xfrm>
            <a:custGeom>
              <a:avLst/>
              <a:gdLst/>
              <a:ahLst/>
              <a:cxnLst/>
              <a:rect l="l" t="t" r="r" b="b"/>
              <a:pathLst>
                <a:path w="16509" h="6144" extrusionOk="0">
                  <a:moveTo>
                    <a:pt x="15510" y="0"/>
                  </a:moveTo>
                  <a:lnTo>
                    <a:pt x="346" y="1843"/>
                  </a:lnTo>
                  <a:lnTo>
                    <a:pt x="0" y="1958"/>
                  </a:lnTo>
                  <a:lnTo>
                    <a:pt x="7064" y="6143"/>
                  </a:lnTo>
                  <a:lnTo>
                    <a:pt x="16509" y="691"/>
                  </a:lnTo>
                  <a:lnTo>
                    <a:pt x="155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0"/>
            <p:cNvSpPr/>
            <p:nvPr/>
          </p:nvSpPr>
          <p:spPr>
            <a:xfrm>
              <a:off x="3145162" y="3433775"/>
              <a:ext cx="678890" cy="393341"/>
            </a:xfrm>
            <a:custGeom>
              <a:avLst/>
              <a:gdLst/>
              <a:ahLst/>
              <a:cxnLst/>
              <a:rect l="l" t="t" r="r" b="b"/>
              <a:pathLst>
                <a:path w="15972" h="9254" extrusionOk="0">
                  <a:moveTo>
                    <a:pt x="9407" y="1"/>
                  </a:moveTo>
                  <a:lnTo>
                    <a:pt x="1" y="5453"/>
                  </a:lnTo>
                  <a:lnTo>
                    <a:pt x="6604" y="9253"/>
                  </a:lnTo>
                  <a:lnTo>
                    <a:pt x="15972" y="3802"/>
                  </a:lnTo>
                  <a:lnTo>
                    <a:pt x="94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0"/>
            <p:cNvSpPr/>
            <p:nvPr/>
          </p:nvSpPr>
          <p:spPr>
            <a:xfrm>
              <a:off x="3427601" y="3594648"/>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0"/>
            <p:cNvSpPr/>
            <p:nvPr/>
          </p:nvSpPr>
          <p:spPr>
            <a:xfrm>
              <a:off x="3113988" y="3419175"/>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0"/>
            <p:cNvSpPr/>
            <p:nvPr/>
          </p:nvSpPr>
          <p:spPr>
            <a:xfrm>
              <a:off x="3097732" y="3649922"/>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0"/>
            <p:cNvSpPr/>
            <p:nvPr/>
          </p:nvSpPr>
          <p:spPr>
            <a:xfrm>
              <a:off x="3135104" y="3427301"/>
              <a:ext cx="411121" cy="237260"/>
            </a:xfrm>
            <a:custGeom>
              <a:avLst/>
              <a:gdLst/>
              <a:ahLst/>
              <a:cxnLst/>
              <a:rect l="l" t="t" r="r" b="b"/>
              <a:pathLst>
                <a:path w="9714" h="5606" extrusionOk="0">
                  <a:moveTo>
                    <a:pt x="9368" y="0"/>
                  </a:moveTo>
                  <a:lnTo>
                    <a:pt x="0" y="5375"/>
                  </a:lnTo>
                  <a:lnTo>
                    <a:pt x="39" y="5490"/>
                  </a:lnTo>
                  <a:lnTo>
                    <a:pt x="77" y="5567"/>
                  </a:lnTo>
                  <a:lnTo>
                    <a:pt x="116" y="5606"/>
                  </a:lnTo>
                  <a:lnTo>
                    <a:pt x="308" y="5606"/>
                  </a:lnTo>
                  <a:lnTo>
                    <a:pt x="9714" y="154"/>
                  </a:lnTo>
                  <a:lnTo>
                    <a:pt x="9522" y="154"/>
                  </a:lnTo>
                  <a:lnTo>
                    <a:pt x="9445" y="116"/>
                  </a:lnTo>
                  <a:lnTo>
                    <a:pt x="9406" y="77"/>
                  </a:lnTo>
                  <a:lnTo>
                    <a:pt x="93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0"/>
            <p:cNvSpPr/>
            <p:nvPr/>
          </p:nvSpPr>
          <p:spPr>
            <a:xfrm>
              <a:off x="3139971" y="3638537"/>
              <a:ext cx="653248" cy="274631"/>
            </a:xfrm>
            <a:custGeom>
              <a:avLst/>
              <a:gdLst/>
              <a:ahLst/>
              <a:cxnLst/>
              <a:rect l="l" t="t" r="r" b="b"/>
              <a:pathLst>
                <a:path w="15435" h="6489" extrusionOk="0">
                  <a:moveTo>
                    <a:pt x="15165" y="0"/>
                  </a:moveTo>
                  <a:lnTo>
                    <a:pt x="6796" y="4876"/>
                  </a:lnTo>
                  <a:lnTo>
                    <a:pt x="1" y="960"/>
                  </a:lnTo>
                  <a:lnTo>
                    <a:pt x="1" y="2534"/>
                  </a:lnTo>
                  <a:lnTo>
                    <a:pt x="6758" y="6489"/>
                  </a:lnTo>
                  <a:lnTo>
                    <a:pt x="15434" y="1421"/>
                  </a:lnTo>
                  <a:lnTo>
                    <a:pt x="15396" y="1306"/>
                  </a:lnTo>
                  <a:lnTo>
                    <a:pt x="15357" y="1229"/>
                  </a:lnTo>
                  <a:lnTo>
                    <a:pt x="15242" y="998"/>
                  </a:lnTo>
                  <a:lnTo>
                    <a:pt x="15204" y="768"/>
                  </a:lnTo>
                  <a:lnTo>
                    <a:pt x="15165" y="538"/>
                  </a:lnTo>
                  <a:lnTo>
                    <a:pt x="15165" y="154"/>
                  </a:lnTo>
                  <a:lnTo>
                    <a:pt x="151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0"/>
            <p:cNvSpPr/>
            <p:nvPr/>
          </p:nvSpPr>
          <p:spPr>
            <a:xfrm>
              <a:off x="3414562" y="3631925"/>
              <a:ext cx="387785" cy="281249"/>
            </a:xfrm>
            <a:custGeom>
              <a:avLst/>
              <a:gdLst/>
              <a:ahLst/>
              <a:cxnLst/>
              <a:rect l="l" t="t" r="r" b="b"/>
              <a:pathLst>
                <a:path w="8947" h="6489" extrusionOk="0">
                  <a:moveTo>
                    <a:pt x="8677" y="0"/>
                  </a:moveTo>
                  <a:lnTo>
                    <a:pt x="308" y="4876"/>
                  </a:lnTo>
                  <a:lnTo>
                    <a:pt x="116" y="4761"/>
                  </a:lnTo>
                  <a:lnTo>
                    <a:pt x="39" y="4991"/>
                  </a:lnTo>
                  <a:lnTo>
                    <a:pt x="1" y="5145"/>
                  </a:lnTo>
                  <a:lnTo>
                    <a:pt x="1" y="5337"/>
                  </a:lnTo>
                  <a:lnTo>
                    <a:pt x="1" y="5490"/>
                  </a:lnTo>
                  <a:lnTo>
                    <a:pt x="1" y="5797"/>
                  </a:lnTo>
                  <a:lnTo>
                    <a:pt x="39" y="6028"/>
                  </a:lnTo>
                  <a:lnTo>
                    <a:pt x="154" y="6220"/>
                  </a:lnTo>
                  <a:lnTo>
                    <a:pt x="193" y="6335"/>
                  </a:lnTo>
                  <a:lnTo>
                    <a:pt x="270" y="6489"/>
                  </a:lnTo>
                  <a:lnTo>
                    <a:pt x="8946" y="1421"/>
                  </a:lnTo>
                  <a:lnTo>
                    <a:pt x="8908" y="1306"/>
                  </a:lnTo>
                  <a:lnTo>
                    <a:pt x="8869" y="1229"/>
                  </a:lnTo>
                  <a:lnTo>
                    <a:pt x="8754" y="998"/>
                  </a:lnTo>
                  <a:lnTo>
                    <a:pt x="8716" y="768"/>
                  </a:lnTo>
                  <a:lnTo>
                    <a:pt x="8677" y="538"/>
                  </a:lnTo>
                  <a:lnTo>
                    <a:pt x="8677" y="154"/>
                  </a:lnTo>
                  <a:lnTo>
                    <a:pt x="86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0"/>
            <p:cNvSpPr/>
            <p:nvPr/>
          </p:nvSpPr>
          <p:spPr>
            <a:xfrm>
              <a:off x="3448721" y="3495526"/>
              <a:ext cx="240519" cy="139791"/>
            </a:xfrm>
            <a:custGeom>
              <a:avLst/>
              <a:gdLst/>
              <a:ahLst/>
              <a:cxnLst/>
              <a:rect l="l" t="t" r="r" b="b"/>
              <a:pathLst>
                <a:path w="5683" h="3303" extrusionOk="0">
                  <a:moveTo>
                    <a:pt x="1920" y="1"/>
                  </a:moveTo>
                  <a:lnTo>
                    <a:pt x="0" y="1076"/>
                  </a:lnTo>
                  <a:lnTo>
                    <a:pt x="3801" y="3303"/>
                  </a:lnTo>
                  <a:lnTo>
                    <a:pt x="5682" y="2228"/>
                  </a:lnTo>
                  <a:lnTo>
                    <a:pt x="192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0"/>
            <p:cNvSpPr/>
            <p:nvPr/>
          </p:nvSpPr>
          <p:spPr>
            <a:xfrm>
              <a:off x="3409699" y="3545891"/>
              <a:ext cx="191763" cy="110546"/>
            </a:xfrm>
            <a:custGeom>
              <a:avLst/>
              <a:gdLst/>
              <a:ahLst/>
              <a:cxnLst/>
              <a:rect l="l" t="t" r="r" b="b"/>
              <a:pathLst>
                <a:path w="4531" h="2612" extrusionOk="0">
                  <a:moveTo>
                    <a:pt x="730" y="1"/>
                  </a:moveTo>
                  <a:lnTo>
                    <a:pt x="1" y="423"/>
                  </a:lnTo>
                  <a:lnTo>
                    <a:pt x="3801" y="2612"/>
                  </a:lnTo>
                  <a:lnTo>
                    <a:pt x="4531" y="2228"/>
                  </a:lnTo>
                  <a:lnTo>
                    <a:pt x="73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0"/>
            <p:cNvSpPr/>
            <p:nvPr/>
          </p:nvSpPr>
          <p:spPr>
            <a:xfrm>
              <a:off x="3424342" y="3697028"/>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0"/>
            <p:cNvSpPr/>
            <p:nvPr/>
          </p:nvSpPr>
          <p:spPr>
            <a:xfrm>
              <a:off x="3167608" y="3726274"/>
              <a:ext cx="185246" cy="108896"/>
            </a:xfrm>
            <a:custGeom>
              <a:avLst/>
              <a:gdLst/>
              <a:ahLst/>
              <a:cxnLst/>
              <a:rect l="l" t="t" r="r" b="b"/>
              <a:pathLst>
                <a:path w="4377" h="2573" extrusionOk="0">
                  <a:moveTo>
                    <a:pt x="0" y="0"/>
                  </a:moveTo>
                  <a:lnTo>
                    <a:pt x="1075" y="692"/>
                  </a:lnTo>
                  <a:lnTo>
                    <a:pt x="2150" y="1344"/>
                  </a:lnTo>
                  <a:lnTo>
                    <a:pt x="3264" y="1958"/>
                  </a:lnTo>
                  <a:lnTo>
                    <a:pt x="4377" y="2573"/>
                  </a:lnTo>
                  <a:lnTo>
                    <a:pt x="4377" y="2573"/>
                  </a:lnTo>
                  <a:lnTo>
                    <a:pt x="3302" y="1920"/>
                  </a:lnTo>
                  <a:lnTo>
                    <a:pt x="2227" y="1267"/>
                  </a:lnTo>
                  <a:lnTo>
                    <a:pt x="1114" y="615"/>
                  </a:lnTo>
                  <a:lnTo>
                    <a:pt x="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0"/>
            <p:cNvSpPr/>
            <p:nvPr/>
          </p:nvSpPr>
          <p:spPr>
            <a:xfrm>
              <a:off x="3256953" y="3796150"/>
              <a:ext cx="117064" cy="66658"/>
            </a:xfrm>
            <a:custGeom>
              <a:avLst/>
              <a:gdLst/>
              <a:ahLst/>
              <a:cxnLst/>
              <a:rect l="l" t="t" r="r" b="b"/>
              <a:pathLst>
                <a:path w="2766" h="1575" extrusionOk="0">
                  <a:moveTo>
                    <a:pt x="1" y="0"/>
                  </a:moveTo>
                  <a:lnTo>
                    <a:pt x="692" y="423"/>
                  </a:lnTo>
                  <a:lnTo>
                    <a:pt x="1383" y="845"/>
                  </a:lnTo>
                  <a:lnTo>
                    <a:pt x="2036" y="1190"/>
                  </a:lnTo>
                  <a:lnTo>
                    <a:pt x="2765" y="1574"/>
                  </a:lnTo>
                  <a:lnTo>
                    <a:pt x="2112" y="1152"/>
                  </a:lnTo>
                  <a:lnTo>
                    <a:pt x="1421" y="730"/>
                  </a:lnTo>
                  <a:lnTo>
                    <a:pt x="730" y="346"/>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0"/>
            <p:cNvSpPr/>
            <p:nvPr/>
          </p:nvSpPr>
          <p:spPr>
            <a:xfrm>
              <a:off x="3466581" y="3713280"/>
              <a:ext cx="258379" cy="149525"/>
            </a:xfrm>
            <a:custGeom>
              <a:avLst/>
              <a:gdLst/>
              <a:ahLst/>
              <a:cxnLst/>
              <a:rect l="l" t="t" r="r" b="b"/>
              <a:pathLst>
                <a:path w="6105" h="3533" extrusionOk="0">
                  <a:moveTo>
                    <a:pt x="6105" y="0"/>
                  </a:moveTo>
                  <a:lnTo>
                    <a:pt x="4531" y="845"/>
                  </a:lnTo>
                  <a:lnTo>
                    <a:pt x="3033" y="1728"/>
                  </a:lnTo>
                  <a:lnTo>
                    <a:pt x="1498" y="2611"/>
                  </a:lnTo>
                  <a:lnTo>
                    <a:pt x="0" y="3532"/>
                  </a:lnTo>
                  <a:lnTo>
                    <a:pt x="1536" y="2688"/>
                  </a:lnTo>
                  <a:lnTo>
                    <a:pt x="3072" y="1805"/>
                  </a:lnTo>
                  <a:lnTo>
                    <a:pt x="4607" y="922"/>
                  </a:lnTo>
                  <a:lnTo>
                    <a:pt x="610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0"/>
            <p:cNvSpPr/>
            <p:nvPr/>
          </p:nvSpPr>
          <p:spPr>
            <a:xfrm>
              <a:off x="3695678" y="3674258"/>
              <a:ext cx="74784" cy="42322"/>
            </a:xfrm>
            <a:custGeom>
              <a:avLst/>
              <a:gdLst/>
              <a:ahLst/>
              <a:cxnLst/>
              <a:rect l="l" t="t" r="r" b="b"/>
              <a:pathLst>
                <a:path w="1767" h="1000" extrusionOk="0">
                  <a:moveTo>
                    <a:pt x="1767" y="1"/>
                  </a:moveTo>
                  <a:lnTo>
                    <a:pt x="1306" y="193"/>
                  </a:lnTo>
                  <a:lnTo>
                    <a:pt x="845" y="462"/>
                  </a:lnTo>
                  <a:lnTo>
                    <a:pt x="423" y="730"/>
                  </a:lnTo>
                  <a:lnTo>
                    <a:pt x="1" y="999"/>
                  </a:lnTo>
                  <a:lnTo>
                    <a:pt x="1" y="999"/>
                  </a:lnTo>
                  <a:lnTo>
                    <a:pt x="461" y="769"/>
                  </a:lnTo>
                  <a:lnTo>
                    <a:pt x="884" y="538"/>
                  </a:lnTo>
                  <a:lnTo>
                    <a:pt x="1344" y="270"/>
                  </a:lnTo>
                  <a:lnTo>
                    <a:pt x="1767"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0"/>
            <p:cNvSpPr/>
            <p:nvPr/>
          </p:nvSpPr>
          <p:spPr>
            <a:xfrm>
              <a:off x="3099816" y="3649922"/>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0"/>
            <p:cNvSpPr/>
            <p:nvPr/>
          </p:nvSpPr>
          <p:spPr>
            <a:xfrm>
              <a:off x="3424343" y="3697216"/>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0"/>
            <p:cNvSpPr/>
            <p:nvPr/>
          </p:nvSpPr>
          <p:spPr>
            <a:xfrm>
              <a:off x="3118104" y="3419175"/>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0"/>
            <p:cNvSpPr/>
            <p:nvPr/>
          </p:nvSpPr>
          <p:spPr>
            <a:xfrm>
              <a:off x="3429000" y="3594648"/>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 name="Google Shape;732;p40"/>
          <p:cNvGrpSpPr/>
          <p:nvPr/>
        </p:nvGrpSpPr>
        <p:grpSpPr>
          <a:xfrm rot="14366706">
            <a:off x="509388" y="106773"/>
            <a:ext cx="682257" cy="1105054"/>
            <a:chOff x="4097852" y="3477040"/>
            <a:chExt cx="427382" cy="692232"/>
          </a:xfrm>
        </p:grpSpPr>
        <p:sp>
          <p:nvSpPr>
            <p:cNvPr id="733" name="Google Shape;733;p40"/>
            <p:cNvSpPr/>
            <p:nvPr/>
          </p:nvSpPr>
          <p:spPr>
            <a:xfrm rot="1777425">
              <a:off x="4419815" y="3498658"/>
              <a:ext cx="88003" cy="32782"/>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0"/>
            <p:cNvSpPr/>
            <p:nvPr/>
          </p:nvSpPr>
          <p:spPr>
            <a:xfrm>
              <a:off x="4114104" y="3488382"/>
              <a:ext cx="318519" cy="627262"/>
            </a:xfrm>
            <a:custGeom>
              <a:avLst/>
              <a:gdLst/>
              <a:ahLst/>
              <a:cxnLst/>
              <a:rect l="l" t="t" r="r" b="b"/>
              <a:pathLst>
                <a:path w="7526" h="14821" extrusionOk="0">
                  <a:moveTo>
                    <a:pt x="7526" y="1"/>
                  </a:moveTo>
                  <a:lnTo>
                    <a:pt x="269" y="3917"/>
                  </a:lnTo>
                  <a:lnTo>
                    <a:pt x="1" y="14820"/>
                  </a:lnTo>
                  <a:lnTo>
                    <a:pt x="1114" y="14321"/>
                  </a:lnTo>
                  <a:lnTo>
                    <a:pt x="7449" y="423"/>
                  </a:lnTo>
                  <a:lnTo>
                    <a:pt x="75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0"/>
            <p:cNvSpPr/>
            <p:nvPr/>
          </p:nvSpPr>
          <p:spPr>
            <a:xfrm>
              <a:off x="4201841" y="3553391"/>
              <a:ext cx="292533" cy="615877"/>
            </a:xfrm>
            <a:custGeom>
              <a:avLst/>
              <a:gdLst/>
              <a:ahLst/>
              <a:cxnLst/>
              <a:rect l="l" t="t" r="r" b="b"/>
              <a:pathLst>
                <a:path w="6912" h="14552" extrusionOk="0">
                  <a:moveTo>
                    <a:pt x="6911" y="1"/>
                  </a:moveTo>
                  <a:lnTo>
                    <a:pt x="193" y="3686"/>
                  </a:lnTo>
                  <a:lnTo>
                    <a:pt x="1" y="14551"/>
                  </a:lnTo>
                  <a:lnTo>
                    <a:pt x="6681" y="10904"/>
                  </a:lnTo>
                  <a:lnTo>
                    <a:pt x="6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0"/>
            <p:cNvSpPr/>
            <p:nvPr/>
          </p:nvSpPr>
          <p:spPr>
            <a:xfrm>
              <a:off x="4107629" y="3477040"/>
              <a:ext cx="417596" cy="232393"/>
            </a:xfrm>
            <a:custGeom>
              <a:avLst/>
              <a:gdLst/>
              <a:ahLst/>
              <a:cxnLst/>
              <a:rect l="l" t="t" r="r" b="b"/>
              <a:pathLst>
                <a:path w="9867" h="5491" extrusionOk="0">
                  <a:moveTo>
                    <a:pt x="7295" y="0"/>
                  </a:moveTo>
                  <a:lnTo>
                    <a:pt x="7064" y="154"/>
                  </a:lnTo>
                  <a:lnTo>
                    <a:pt x="6987" y="269"/>
                  </a:lnTo>
                  <a:lnTo>
                    <a:pt x="6987" y="307"/>
                  </a:lnTo>
                  <a:lnTo>
                    <a:pt x="6949" y="307"/>
                  </a:lnTo>
                  <a:lnTo>
                    <a:pt x="6834" y="346"/>
                  </a:lnTo>
                  <a:lnTo>
                    <a:pt x="6680" y="346"/>
                  </a:lnTo>
                  <a:lnTo>
                    <a:pt x="0" y="3955"/>
                  </a:lnTo>
                  <a:lnTo>
                    <a:pt x="422" y="4185"/>
                  </a:lnTo>
                  <a:lnTo>
                    <a:pt x="7679" y="269"/>
                  </a:lnTo>
                  <a:lnTo>
                    <a:pt x="7947" y="384"/>
                  </a:lnTo>
                  <a:lnTo>
                    <a:pt x="8216" y="461"/>
                  </a:lnTo>
                  <a:lnTo>
                    <a:pt x="8408" y="538"/>
                  </a:lnTo>
                  <a:lnTo>
                    <a:pt x="8600" y="614"/>
                  </a:lnTo>
                  <a:lnTo>
                    <a:pt x="8907" y="768"/>
                  </a:lnTo>
                  <a:lnTo>
                    <a:pt x="9099" y="960"/>
                  </a:lnTo>
                  <a:lnTo>
                    <a:pt x="9214" y="1075"/>
                  </a:lnTo>
                  <a:lnTo>
                    <a:pt x="9291" y="1190"/>
                  </a:lnTo>
                  <a:lnTo>
                    <a:pt x="9291" y="1267"/>
                  </a:lnTo>
                  <a:lnTo>
                    <a:pt x="9291" y="1306"/>
                  </a:lnTo>
                  <a:lnTo>
                    <a:pt x="2035" y="5260"/>
                  </a:lnTo>
                  <a:lnTo>
                    <a:pt x="2419" y="5490"/>
                  </a:lnTo>
                  <a:lnTo>
                    <a:pt x="9022" y="1881"/>
                  </a:lnTo>
                  <a:lnTo>
                    <a:pt x="9137" y="1843"/>
                  </a:lnTo>
                  <a:lnTo>
                    <a:pt x="9368" y="1728"/>
                  </a:lnTo>
                  <a:lnTo>
                    <a:pt x="9521" y="1651"/>
                  </a:lnTo>
                  <a:lnTo>
                    <a:pt x="9636" y="1574"/>
                  </a:lnTo>
                  <a:lnTo>
                    <a:pt x="9752" y="1459"/>
                  </a:lnTo>
                  <a:lnTo>
                    <a:pt x="9867" y="1344"/>
                  </a:lnTo>
                  <a:lnTo>
                    <a:pt x="9713" y="1075"/>
                  </a:lnTo>
                  <a:lnTo>
                    <a:pt x="9560" y="845"/>
                  </a:lnTo>
                  <a:lnTo>
                    <a:pt x="9406" y="653"/>
                  </a:lnTo>
                  <a:lnTo>
                    <a:pt x="9176" y="499"/>
                  </a:lnTo>
                  <a:lnTo>
                    <a:pt x="8984" y="384"/>
                  </a:lnTo>
                  <a:lnTo>
                    <a:pt x="8753" y="269"/>
                  </a:lnTo>
                  <a:lnTo>
                    <a:pt x="8562" y="154"/>
                  </a:lnTo>
                  <a:lnTo>
                    <a:pt x="8370" y="115"/>
                  </a:lnTo>
                  <a:lnTo>
                    <a:pt x="8139" y="39"/>
                  </a:lnTo>
                  <a:lnTo>
                    <a:pt x="79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0"/>
            <p:cNvSpPr/>
            <p:nvPr/>
          </p:nvSpPr>
          <p:spPr>
            <a:xfrm>
              <a:off x="4128748" y="3506285"/>
              <a:ext cx="357498" cy="602842"/>
            </a:xfrm>
            <a:custGeom>
              <a:avLst/>
              <a:gdLst/>
              <a:ahLst/>
              <a:cxnLst/>
              <a:rect l="l" t="t" r="r" b="b"/>
              <a:pathLst>
                <a:path w="8447" h="14244" extrusionOk="0">
                  <a:moveTo>
                    <a:pt x="7103" y="0"/>
                  </a:moveTo>
                  <a:lnTo>
                    <a:pt x="231" y="3724"/>
                  </a:lnTo>
                  <a:lnTo>
                    <a:pt x="0" y="13744"/>
                  </a:lnTo>
                  <a:lnTo>
                    <a:pt x="231" y="13744"/>
                  </a:lnTo>
                  <a:lnTo>
                    <a:pt x="461" y="13783"/>
                  </a:lnTo>
                  <a:lnTo>
                    <a:pt x="691" y="13898"/>
                  </a:lnTo>
                  <a:lnTo>
                    <a:pt x="922" y="13975"/>
                  </a:lnTo>
                  <a:lnTo>
                    <a:pt x="1229" y="14167"/>
                  </a:lnTo>
                  <a:lnTo>
                    <a:pt x="1382" y="14244"/>
                  </a:lnTo>
                  <a:lnTo>
                    <a:pt x="1536" y="4569"/>
                  </a:lnTo>
                  <a:lnTo>
                    <a:pt x="8446" y="806"/>
                  </a:lnTo>
                  <a:lnTo>
                    <a:pt x="71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0"/>
            <p:cNvSpPr/>
            <p:nvPr/>
          </p:nvSpPr>
          <p:spPr>
            <a:xfrm>
              <a:off x="4240863" y="3538790"/>
              <a:ext cx="190155" cy="102378"/>
            </a:xfrm>
            <a:custGeom>
              <a:avLst/>
              <a:gdLst/>
              <a:ahLst/>
              <a:cxnLst/>
              <a:rect l="l" t="t" r="r" b="b"/>
              <a:pathLst>
                <a:path w="4493" h="2419" extrusionOk="0">
                  <a:moveTo>
                    <a:pt x="4492" y="0"/>
                  </a:moveTo>
                  <a:lnTo>
                    <a:pt x="3340" y="576"/>
                  </a:lnTo>
                  <a:lnTo>
                    <a:pt x="2227" y="1152"/>
                  </a:lnTo>
                  <a:lnTo>
                    <a:pt x="1114" y="1766"/>
                  </a:lnTo>
                  <a:lnTo>
                    <a:pt x="0" y="2419"/>
                  </a:lnTo>
                  <a:lnTo>
                    <a:pt x="1152" y="1843"/>
                  </a:lnTo>
                  <a:lnTo>
                    <a:pt x="2265" y="1267"/>
                  </a:lnTo>
                  <a:lnTo>
                    <a:pt x="3379" y="653"/>
                  </a:lnTo>
                  <a:lnTo>
                    <a:pt x="449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0"/>
            <p:cNvSpPr/>
            <p:nvPr/>
          </p:nvSpPr>
          <p:spPr>
            <a:xfrm>
              <a:off x="4206750" y="3579378"/>
              <a:ext cx="118630" cy="65050"/>
            </a:xfrm>
            <a:custGeom>
              <a:avLst/>
              <a:gdLst/>
              <a:ahLst/>
              <a:cxnLst/>
              <a:rect l="l" t="t" r="r" b="b"/>
              <a:pathLst>
                <a:path w="2803" h="1537" extrusionOk="0">
                  <a:moveTo>
                    <a:pt x="2803" y="1"/>
                  </a:moveTo>
                  <a:lnTo>
                    <a:pt x="2073" y="346"/>
                  </a:lnTo>
                  <a:lnTo>
                    <a:pt x="1382" y="730"/>
                  </a:lnTo>
                  <a:lnTo>
                    <a:pt x="691" y="1114"/>
                  </a:lnTo>
                  <a:lnTo>
                    <a:pt x="0" y="1537"/>
                  </a:lnTo>
                  <a:lnTo>
                    <a:pt x="0" y="1537"/>
                  </a:lnTo>
                  <a:lnTo>
                    <a:pt x="729" y="1191"/>
                  </a:lnTo>
                  <a:lnTo>
                    <a:pt x="1421" y="807"/>
                  </a:lnTo>
                  <a:lnTo>
                    <a:pt x="2112" y="423"/>
                  </a:lnTo>
                  <a:lnTo>
                    <a:pt x="280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0"/>
            <p:cNvSpPr/>
            <p:nvPr/>
          </p:nvSpPr>
          <p:spPr>
            <a:xfrm>
              <a:off x="4185588" y="3699619"/>
              <a:ext cx="24420" cy="469653"/>
            </a:xfrm>
            <a:custGeom>
              <a:avLst/>
              <a:gdLst/>
              <a:ahLst/>
              <a:cxnLst/>
              <a:rect l="l" t="t" r="r" b="b"/>
              <a:pathLst>
                <a:path w="577" h="11097" extrusionOk="0">
                  <a:moveTo>
                    <a:pt x="193" y="1"/>
                  </a:moveTo>
                  <a:lnTo>
                    <a:pt x="1" y="10866"/>
                  </a:lnTo>
                  <a:lnTo>
                    <a:pt x="385" y="11096"/>
                  </a:lnTo>
                  <a:lnTo>
                    <a:pt x="577" y="231"/>
                  </a:lnTo>
                  <a:lnTo>
                    <a:pt x="1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0"/>
            <p:cNvSpPr/>
            <p:nvPr/>
          </p:nvSpPr>
          <p:spPr>
            <a:xfrm>
              <a:off x="4497597" y="3533880"/>
              <a:ext cx="27637" cy="472869"/>
            </a:xfrm>
            <a:custGeom>
              <a:avLst/>
              <a:gdLst/>
              <a:ahLst/>
              <a:cxnLst/>
              <a:rect l="l" t="t" r="r" b="b"/>
              <a:pathLst>
                <a:path w="653" h="11173" extrusionOk="0">
                  <a:moveTo>
                    <a:pt x="653" y="1"/>
                  </a:moveTo>
                  <a:lnTo>
                    <a:pt x="269" y="346"/>
                  </a:lnTo>
                  <a:lnTo>
                    <a:pt x="0" y="11173"/>
                  </a:lnTo>
                  <a:lnTo>
                    <a:pt x="39" y="11135"/>
                  </a:lnTo>
                  <a:lnTo>
                    <a:pt x="154" y="11096"/>
                  </a:lnTo>
                  <a:lnTo>
                    <a:pt x="192" y="11096"/>
                  </a:lnTo>
                  <a:lnTo>
                    <a:pt x="269" y="11019"/>
                  </a:lnTo>
                  <a:lnTo>
                    <a:pt x="307" y="10943"/>
                  </a:lnTo>
                  <a:lnTo>
                    <a:pt x="384" y="10866"/>
                  </a:lnTo>
                  <a:lnTo>
                    <a:pt x="384" y="10674"/>
                  </a:lnTo>
                  <a:lnTo>
                    <a:pt x="422" y="10328"/>
                  </a:lnTo>
                  <a:lnTo>
                    <a:pt x="461" y="9061"/>
                  </a:lnTo>
                  <a:lnTo>
                    <a:pt x="538" y="5337"/>
                  </a:lnTo>
                  <a:lnTo>
                    <a:pt x="6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0"/>
            <p:cNvSpPr/>
            <p:nvPr/>
          </p:nvSpPr>
          <p:spPr>
            <a:xfrm>
              <a:off x="4484604" y="3546916"/>
              <a:ext cx="24378" cy="467960"/>
            </a:xfrm>
            <a:custGeom>
              <a:avLst/>
              <a:gdLst/>
              <a:ahLst/>
              <a:cxnLst/>
              <a:rect l="l" t="t" r="r" b="b"/>
              <a:pathLst>
                <a:path w="576" h="11057" extrusionOk="0">
                  <a:moveTo>
                    <a:pt x="499" y="0"/>
                  </a:moveTo>
                  <a:lnTo>
                    <a:pt x="384" y="38"/>
                  </a:lnTo>
                  <a:lnTo>
                    <a:pt x="307" y="38"/>
                  </a:lnTo>
                  <a:lnTo>
                    <a:pt x="269" y="77"/>
                  </a:lnTo>
                  <a:lnTo>
                    <a:pt x="230" y="115"/>
                  </a:lnTo>
                  <a:lnTo>
                    <a:pt x="230" y="154"/>
                  </a:lnTo>
                  <a:lnTo>
                    <a:pt x="0" y="11057"/>
                  </a:lnTo>
                  <a:lnTo>
                    <a:pt x="38" y="10942"/>
                  </a:lnTo>
                  <a:lnTo>
                    <a:pt x="77" y="10865"/>
                  </a:lnTo>
                  <a:lnTo>
                    <a:pt x="115" y="10827"/>
                  </a:lnTo>
                  <a:lnTo>
                    <a:pt x="269" y="10827"/>
                  </a:lnTo>
                  <a:lnTo>
                    <a:pt x="307" y="10865"/>
                  </a:lnTo>
                  <a:lnTo>
                    <a:pt x="576" y="38"/>
                  </a:lnTo>
                  <a:lnTo>
                    <a:pt x="4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0"/>
            <p:cNvSpPr/>
            <p:nvPr/>
          </p:nvSpPr>
          <p:spPr>
            <a:xfrm>
              <a:off x="4128748" y="3663898"/>
              <a:ext cx="74784" cy="445233"/>
            </a:xfrm>
            <a:custGeom>
              <a:avLst/>
              <a:gdLst/>
              <a:ahLst/>
              <a:cxnLst/>
              <a:rect l="l" t="t" r="r" b="b"/>
              <a:pathLst>
                <a:path w="1767" h="10520" extrusionOk="0">
                  <a:moveTo>
                    <a:pt x="231" y="0"/>
                  </a:moveTo>
                  <a:lnTo>
                    <a:pt x="0" y="10020"/>
                  </a:lnTo>
                  <a:lnTo>
                    <a:pt x="231" y="10020"/>
                  </a:lnTo>
                  <a:lnTo>
                    <a:pt x="461" y="10059"/>
                  </a:lnTo>
                  <a:lnTo>
                    <a:pt x="691" y="10174"/>
                  </a:lnTo>
                  <a:lnTo>
                    <a:pt x="922" y="10251"/>
                  </a:lnTo>
                  <a:lnTo>
                    <a:pt x="1229" y="10443"/>
                  </a:lnTo>
                  <a:lnTo>
                    <a:pt x="1382" y="10520"/>
                  </a:lnTo>
                  <a:lnTo>
                    <a:pt x="1536" y="845"/>
                  </a:lnTo>
                  <a:lnTo>
                    <a:pt x="1766" y="730"/>
                  </a:lnTo>
                  <a:lnTo>
                    <a:pt x="1613" y="576"/>
                  </a:lnTo>
                  <a:lnTo>
                    <a:pt x="1459" y="461"/>
                  </a:lnTo>
                  <a:lnTo>
                    <a:pt x="1344" y="346"/>
                  </a:lnTo>
                  <a:lnTo>
                    <a:pt x="1190" y="269"/>
                  </a:lnTo>
                  <a:lnTo>
                    <a:pt x="960" y="115"/>
                  </a:lnTo>
                  <a:lnTo>
                    <a:pt x="691" y="39"/>
                  </a:lnTo>
                  <a:lnTo>
                    <a:pt x="49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0"/>
            <p:cNvSpPr/>
            <p:nvPr/>
          </p:nvSpPr>
          <p:spPr>
            <a:xfrm>
              <a:off x="4172595" y="4100972"/>
              <a:ext cx="14686" cy="8168"/>
            </a:xfrm>
            <a:custGeom>
              <a:avLst/>
              <a:gdLst/>
              <a:ahLst/>
              <a:cxnLst/>
              <a:rect l="l" t="t" r="r" b="b"/>
              <a:pathLst>
                <a:path w="347" h="193" extrusionOk="0">
                  <a:moveTo>
                    <a:pt x="346" y="193"/>
                  </a:moveTo>
                  <a:lnTo>
                    <a:pt x="346" y="193"/>
                  </a:lnTo>
                  <a:lnTo>
                    <a:pt x="346" y="193"/>
                  </a:lnTo>
                  <a:lnTo>
                    <a:pt x="346" y="193"/>
                  </a:lnTo>
                  <a:lnTo>
                    <a:pt x="346" y="193"/>
                  </a:lnTo>
                  <a:lnTo>
                    <a:pt x="346" y="193"/>
                  </a:lnTo>
                  <a:close/>
                  <a:moveTo>
                    <a:pt x="1" y="1"/>
                  </a:moveTo>
                  <a:lnTo>
                    <a:pt x="1" y="1"/>
                  </a:lnTo>
                  <a:lnTo>
                    <a:pt x="1" y="1"/>
                  </a:lnTo>
                  <a:lnTo>
                    <a:pt x="231" y="116"/>
                  </a:lnTo>
                  <a:lnTo>
                    <a:pt x="346" y="193"/>
                  </a:lnTo>
                  <a:lnTo>
                    <a:pt x="346" y="193"/>
                  </a:lnTo>
                  <a:lnTo>
                    <a:pt x="231" y="116"/>
                  </a:lnTo>
                  <a:lnTo>
                    <a:pt x="1" y="1"/>
                  </a:lnTo>
                  <a:lnTo>
                    <a:pt x="1" y="1"/>
                  </a:lnTo>
                  <a:close/>
                </a:path>
              </a:pathLst>
            </a:custGeom>
            <a:solidFill>
              <a:srgbClr val="C09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0"/>
            <p:cNvSpPr/>
            <p:nvPr/>
          </p:nvSpPr>
          <p:spPr>
            <a:xfrm>
              <a:off x="4097852" y="3644387"/>
              <a:ext cx="27679" cy="471261"/>
            </a:xfrm>
            <a:custGeom>
              <a:avLst/>
              <a:gdLst/>
              <a:ahLst/>
              <a:cxnLst/>
              <a:rect l="l" t="t" r="r" b="b"/>
              <a:pathLst>
                <a:path w="654" h="11135" extrusionOk="0">
                  <a:moveTo>
                    <a:pt x="231" y="1"/>
                  </a:moveTo>
                  <a:lnTo>
                    <a:pt x="1" y="10904"/>
                  </a:lnTo>
                  <a:lnTo>
                    <a:pt x="385" y="11134"/>
                  </a:lnTo>
                  <a:lnTo>
                    <a:pt x="653" y="231"/>
                  </a:lnTo>
                  <a:lnTo>
                    <a:pt x="2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0"/>
            <p:cNvSpPr/>
            <p:nvPr/>
          </p:nvSpPr>
          <p:spPr>
            <a:xfrm>
              <a:off x="4151476" y="3723997"/>
              <a:ext cx="6560" cy="297400"/>
            </a:xfrm>
            <a:custGeom>
              <a:avLst/>
              <a:gdLst/>
              <a:ahLst/>
              <a:cxnLst/>
              <a:rect l="l" t="t" r="r" b="b"/>
              <a:pathLst>
                <a:path w="155" h="7027" extrusionOk="0">
                  <a:moveTo>
                    <a:pt x="154" y="1"/>
                  </a:moveTo>
                  <a:lnTo>
                    <a:pt x="116" y="1767"/>
                  </a:lnTo>
                  <a:lnTo>
                    <a:pt x="39" y="3533"/>
                  </a:lnTo>
                  <a:lnTo>
                    <a:pt x="1" y="5260"/>
                  </a:lnTo>
                  <a:lnTo>
                    <a:pt x="1" y="7026"/>
                  </a:lnTo>
                  <a:lnTo>
                    <a:pt x="116" y="5260"/>
                  </a:lnTo>
                  <a:lnTo>
                    <a:pt x="154" y="3533"/>
                  </a:lnTo>
                  <a:lnTo>
                    <a:pt x="154" y="1767"/>
                  </a:lnTo>
                  <a:lnTo>
                    <a:pt x="154"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0"/>
            <p:cNvSpPr/>
            <p:nvPr/>
          </p:nvSpPr>
          <p:spPr>
            <a:xfrm>
              <a:off x="4161252" y="3995375"/>
              <a:ext cx="4909" cy="84518"/>
            </a:xfrm>
            <a:custGeom>
              <a:avLst/>
              <a:gdLst/>
              <a:ahLst/>
              <a:cxnLst/>
              <a:rect l="l" t="t" r="r" b="b"/>
              <a:pathLst>
                <a:path w="116" h="1997" extrusionOk="0">
                  <a:moveTo>
                    <a:pt x="77" y="0"/>
                  </a:moveTo>
                  <a:lnTo>
                    <a:pt x="0" y="499"/>
                  </a:lnTo>
                  <a:lnTo>
                    <a:pt x="0" y="998"/>
                  </a:lnTo>
                  <a:lnTo>
                    <a:pt x="0" y="1497"/>
                  </a:lnTo>
                  <a:lnTo>
                    <a:pt x="0" y="1997"/>
                  </a:lnTo>
                  <a:lnTo>
                    <a:pt x="77" y="1497"/>
                  </a:lnTo>
                  <a:lnTo>
                    <a:pt x="115" y="998"/>
                  </a:lnTo>
                  <a:lnTo>
                    <a:pt x="115" y="499"/>
                  </a:lnTo>
                  <a:lnTo>
                    <a:pt x="77"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0"/>
            <p:cNvSpPr/>
            <p:nvPr/>
          </p:nvSpPr>
          <p:spPr>
            <a:xfrm>
              <a:off x="4224611" y="4143211"/>
              <a:ext cx="21161" cy="13035"/>
            </a:xfrm>
            <a:custGeom>
              <a:avLst/>
              <a:gdLst/>
              <a:ahLst/>
              <a:cxnLst/>
              <a:rect l="l" t="t" r="r" b="b"/>
              <a:pathLst>
                <a:path w="500" h="308" extrusionOk="0">
                  <a:moveTo>
                    <a:pt x="499" y="1"/>
                  </a:moveTo>
                  <a:lnTo>
                    <a:pt x="0" y="308"/>
                  </a:lnTo>
                  <a:lnTo>
                    <a:pt x="0" y="308"/>
                  </a:lnTo>
                  <a:lnTo>
                    <a:pt x="0" y="308"/>
                  </a:lnTo>
                  <a:lnTo>
                    <a:pt x="499" y="1"/>
                  </a:lnTo>
                  <a:lnTo>
                    <a:pt x="499" y="1"/>
                  </a:lnTo>
                  <a:lnTo>
                    <a:pt x="499" y="1"/>
                  </a:lnTo>
                  <a:close/>
                </a:path>
              </a:pathLst>
            </a:custGeom>
            <a:solidFill>
              <a:srgbClr val="C09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0"/>
            <p:cNvSpPr/>
            <p:nvPr/>
          </p:nvSpPr>
          <p:spPr>
            <a:xfrm>
              <a:off x="4482966" y="3546916"/>
              <a:ext cx="24378" cy="467960"/>
            </a:xfrm>
            <a:custGeom>
              <a:avLst/>
              <a:gdLst/>
              <a:ahLst/>
              <a:cxnLst/>
              <a:rect l="l" t="t" r="r" b="b"/>
              <a:pathLst>
                <a:path w="576" h="11057" extrusionOk="0">
                  <a:moveTo>
                    <a:pt x="499" y="0"/>
                  </a:moveTo>
                  <a:lnTo>
                    <a:pt x="384" y="38"/>
                  </a:lnTo>
                  <a:lnTo>
                    <a:pt x="307" y="38"/>
                  </a:lnTo>
                  <a:lnTo>
                    <a:pt x="269" y="77"/>
                  </a:lnTo>
                  <a:lnTo>
                    <a:pt x="230" y="115"/>
                  </a:lnTo>
                  <a:lnTo>
                    <a:pt x="230" y="154"/>
                  </a:lnTo>
                  <a:lnTo>
                    <a:pt x="0" y="11057"/>
                  </a:lnTo>
                  <a:lnTo>
                    <a:pt x="38" y="10942"/>
                  </a:lnTo>
                  <a:lnTo>
                    <a:pt x="77" y="10865"/>
                  </a:lnTo>
                  <a:lnTo>
                    <a:pt x="115" y="10827"/>
                  </a:lnTo>
                  <a:lnTo>
                    <a:pt x="269" y="10827"/>
                  </a:lnTo>
                  <a:lnTo>
                    <a:pt x="307" y="10865"/>
                  </a:lnTo>
                  <a:lnTo>
                    <a:pt x="576" y="38"/>
                  </a:lnTo>
                  <a:lnTo>
                    <a:pt x="49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0"/>
            <p:cNvSpPr/>
            <p:nvPr/>
          </p:nvSpPr>
          <p:spPr>
            <a:xfrm>
              <a:off x="4186654" y="3699619"/>
              <a:ext cx="24420" cy="469653"/>
            </a:xfrm>
            <a:custGeom>
              <a:avLst/>
              <a:gdLst/>
              <a:ahLst/>
              <a:cxnLst/>
              <a:rect l="l" t="t" r="r" b="b"/>
              <a:pathLst>
                <a:path w="577" h="11097" extrusionOk="0">
                  <a:moveTo>
                    <a:pt x="193" y="1"/>
                  </a:moveTo>
                  <a:lnTo>
                    <a:pt x="1" y="10866"/>
                  </a:lnTo>
                  <a:lnTo>
                    <a:pt x="385" y="11096"/>
                  </a:lnTo>
                  <a:lnTo>
                    <a:pt x="577" y="231"/>
                  </a:lnTo>
                  <a:lnTo>
                    <a:pt x="19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0"/>
            <p:cNvSpPr/>
            <p:nvPr/>
          </p:nvSpPr>
          <p:spPr>
            <a:xfrm>
              <a:off x="4098918" y="3644387"/>
              <a:ext cx="27679" cy="471261"/>
            </a:xfrm>
            <a:custGeom>
              <a:avLst/>
              <a:gdLst/>
              <a:ahLst/>
              <a:cxnLst/>
              <a:rect l="l" t="t" r="r" b="b"/>
              <a:pathLst>
                <a:path w="654" h="11135" extrusionOk="0">
                  <a:moveTo>
                    <a:pt x="231" y="1"/>
                  </a:moveTo>
                  <a:lnTo>
                    <a:pt x="1" y="10904"/>
                  </a:lnTo>
                  <a:lnTo>
                    <a:pt x="385" y="11134"/>
                  </a:lnTo>
                  <a:lnTo>
                    <a:pt x="653" y="231"/>
                  </a:lnTo>
                  <a:lnTo>
                    <a:pt x="231"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0"/>
            <p:cNvSpPr/>
            <p:nvPr/>
          </p:nvSpPr>
          <p:spPr>
            <a:xfrm>
              <a:off x="4105656" y="3477040"/>
              <a:ext cx="417596" cy="232393"/>
            </a:xfrm>
            <a:custGeom>
              <a:avLst/>
              <a:gdLst/>
              <a:ahLst/>
              <a:cxnLst/>
              <a:rect l="l" t="t" r="r" b="b"/>
              <a:pathLst>
                <a:path w="9867" h="5491" extrusionOk="0">
                  <a:moveTo>
                    <a:pt x="7295" y="0"/>
                  </a:moveTo>
                  <a:lnTo>
                    <a:pt x="7064" y="154"/>
                  </a:lnTo>
                  <a:lnTo>
                    <a:pt x="6987" y="269"/>
                  </a:lnTo>
                  <a:lnTo>
                    <a:pt x="6987" y="307"/>
                  </a:lnTo>
                  <a:lnTo>
                    <a:pt x="6949" y="307"/>
                  </a:lnTo>
                  <a:lnTo>
                    <a:pt x="6834" y="346"/>
                  </a:lnTo>
                  <a:lnTo>
                    <a:pt x="6680" y="346"/>
                  </a:lnTo>
                  <a:lnTo>
                    <a:pt x="0" y="3955"/>
                  </a:lnTo>
                  <a:lnTo>
                    <a:pt x="422" y="4185"/>
                  </a:lnTo>
                  <a:lnTo>
                    <a:pt x="7679" y="269"/>
                  </a:lnTo>
                  <a:lnTo>
                    <a:pt x="7947" y="384"/>
                  </a:lnTo>
                  <a:lnTo>
                    <a:pt x="8216" y="461"/>
                  </a:lnTo>
                  <a:lnTo>
                    <a:pt x="8408" y="538"/>
                  </a:lnTo>
                  <a:lnTo>
                    <a:pt x="8600" y="614"/>
                  </a:lnTo>
                  <a:lnTo>
                    <a:pt x="8907" y="768"/>
                  </a:lnTo>
                  <a:lnTo>
                    <a:pt x="9099" y="960"/>
                  </a:lnTo>
                  <a:lnTo>
                    <a:pt x="9214" y="1075"/>
                  </a:lnTo>
                  <a:lnTo>
                    <a:pt x="9291" y="1190"/>
                  </a:lnTo>
                  <a:lnTo>
                    <a:pt x="9291" y="1267"/>
                  </a:lnTo>
                  <a:lnTo>
                    <a:pt x="9291" y="1306"/>
                  </a:lnTo>
                  <a:lnTo>
                    <a:pt x="2035" y="5260"/>
                  </a:lnTo>
                  <a:lnTo>
                    <a:pt x="2419" y="5490"/>
                  </a:lnTo>
                  <a:lnTo>
                    <a:pt x="9022" y="1881"/>
                  </a:lnTo>
                  <a:lnTo>
                    <a:pt x="9137" y="1843"/>
                  </a:lnTo>
                  <a:lnTo>
                    <a:pt x="9368" y="1728"/>
                  </a:lnTo>
                  <a:lnTo>
                    <a:pt x="9521" y="1651"/>
                  </a:lnTo>
                  <a:lnTo>
                    <a:pt x="9636" y="1574"/>
                  </a:lnTo>
                  <a:lnTo>
                    <a:pt x="9752" y="1459"/>
                  </a:lnTo>
                  <a:lnTo>
                    <a:pt x="9867" y="1344"/>
                  </a:lnTo>
                  <a:lnTo>
                    <a:pt x="9713" y="1075"/>
                  </a:lnTo>
                  <a:lnTo>
                    <a:pt x="9560" y="845"/>
                  </a:lnTo>
                  <a:lnTo>
                    <a:pt x="9406" y="653"/>
                  </a:lnTo>
                  <a:lnTo>
                    <a:pt x="9176" y="499"/>
                  </a:lnTo>
                  <a:lnTo>
                    <a:pt x="8984" y="384"/>
                  </a:lnTo>
                  <a:lnTo>
                    <a:pt x="8753" y="269"/>
                  </a:lnTo>
                  <a:lnTo>
                    <a:pt x="8562" y="154"/>
                  </a:lnTo>
                  <a:lnTo>
                    <a:pt x="8370" y="115"/>
                  </a:lnTo>
                  <a:lnTo>
                    <a:pt x="8139" y="39"/>
                  </a:lnTo>
                  <a:lnTo>
                    <a:pt x="7947"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E3D87B5A-1E5F-50EC-9A08-1874436D5DC1}"/>
              </a:ext>
            </a:extLst>
          </p:cNvPr>
          <p:cNvPicPr>
            <a:picLocks noChangeAspect="1"/>
          </p:cNvPicPr>
          <p:nvPr/>
        </p:nvPicPr>
        <p:blipFill>
          <a:blip r:embed="rId3"/>
          <a:stretch>
            <a:fillRect/>
          </a:stretch>
        </p:blipFill>
        <p:spPr>
          <a:xfrm>
            <a:off x="1628744" y="1021101"/>
            <a:ext cx="5300694" cy="2913448"/>
          </a:xfrm>
          <a:prstGeom prst="rect">
            <a:avLst/>
          </a:prstGeom>
        </p:spPr>
      </p:pic>
      <p:pic>
        <p:nvPicPr>
          <p:cNvPr id="9" name="Picture 8">
            <a:extLst>
              <a:ext uri="{FF2B5EF4-FFF2-40B4-BE49-F238E27FC236}">
                <a16:creationId xmlns:a16="http://schemas.microsoft.com/office/drawing/2014/main" id="{9F61EA9D-64A5-34BA-92C3-C98641D38323}"/>
              </a:ext>
            </a:extLst>
          </p:cNvPr>
          <p:cNvPicPr>
            <a:picLocks noChangeAspect="1"/>
          </p:cNvPicPr>
          <p:nvPr/>
        </p:nvPicPr>
        <p:blipFill>
          <a:blip r:embed="rId4"/>
          <a:stretch>
            <a:fillRect/>
          </a:stretch>
        </p:blipFill>
        <p:spPr>
          <a:xfrm>
            <a:off x="1779926" y="1018803"/>
            <a:ext cx="5099270" cy="2945910"/>
          </a:xfrm>
          <a:prstGeom prst="rect">
            <a:avLst/>
          </a:prstGeom>
        </p:spPr>
      </p:pic>
      <p:pic>
        <p:nvPicPr>
          <p:cNvPr id="11" name="Picture 10">
            <a:extLst>
              <a:ext uri="{FF2B5EF4-FFF2-40B4-BE49-F238E27FC236}">
                <a16:creationId xmlns:a16="http://schemas.microsoft.com/office/drawing/2014/main" id="{8CE562FE-302C-1063-1AA5-56451D04BC2C}"/>
              </a:ext>
            </a:extLst>
          </p:cNvPr>
          <p:cNvPicPr>
            <a:picLocks noChangeAspect="1"/>
          </p:cNvPicPr>
          <p:nvPr/>
        </p:nvPicPr>
        <p:blipFill>
          <a:blip r:embed="rId5"/>
          <a:stretch>
            <a:fillRect/>
          </a:stretch>
        </p:blipFill>
        <p:spPr>
          <a:xfrm>
            <a:off x="1691108" y="1001193"/>
            <a:ext cx="5188088" cy="29635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9"/>
                                        </p:tgtEl>
                                        <p:attrNameLst>
                                          <p:attrName>style.visibility</p:attrName>
                                        </p:attrNameLst>
                                      </p:cBhvr>
                                      <p:to>
                                        <p:strVal val="hidden"/>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7"/>
        <p:cNvGrpSpPr/>
        <p:nvPr/>
      </p:nvGrpSpPr>
      <p:grpSpPr>
        <a:xfrm>
          <a:off x="0" y="0"/>
          <a:ext cx="0" cy="0"/>
          <a:chOff x="0" y="0"/>
          <a:chExt cx="0" cy="0"/>
        </a:xfrm>
      </p:grpSpPr>
      <p:sp>
        <p:nvSpPr>
          <p:cNvPr id="1658" name="Google Shape;1658;p51"/>
          <p:cNvSpPr txBox="1">
            <a:spLocks noGrp="1"/>
          </p:cNvSpPr>
          <p:nvPr>
            <p:ph type="subTitle" idx="1"/>
          </p:nvPr>
        </p:nvSpPr>
        <p:spPr>
          <a:xfrm>
            <a:off x="411965" y="795231"/>
            <a:ext cx="8337735" cy="347671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lang="en-IN" sz="1300">
              <a:solidFill>
                <a:schemeClr val="bg1"/>
              </a:solidFill>
              <a:latin typeface="Nunito" pitchFamily="2" charset="0"/>
            </a:endParaRPr>
          </a:p>
          <a:p>
            <a:pPr marL="0" lvl="0" indent="0" algn="just" rtl="0">
              <a:spcBef>
                <a:spcPts val="0"/>
              </a:spcBef>
              <a:spcAft>
                <a:spcPts val="0"/>
              </a:spcAft>
              <a:buNone/>
            </a:pPr>
            <a:r>
              <a:rPr lang="en-IN" sz="1300" b="1" i="0">
                <a:solidFill>
                  <a:schemeClr val="tx1"/>
                </a:solidFill>
                <a:effectLst/>
                <a:latin typeface="Nunito" pitchFamily="2" charset="0"/>
              </a:rPr>
              <a:t>Yongen Liang and Shimingwan  </a:t>
            </a:r>
            <a:r>
              <a:rPr lang="en-US" sz="1300" b="1" i="0">
                <a:solidFill>
                  <a:schemeClr val="tx1"/>
                </a:solidFill>
                <a:effectLst/>
                <a:latin typeface="Nunito" pitchFamily="2" charset="0"/>
              </a:rPr>
              <a:t>proposed a method which can mine products by understanding the user’s preferences. </a:t>
            </a:r>
          </a:p>
          <a:p>
            <a:pPr marL="0" lvl="0" indent="0" algn="just" rtl="0">
              <a:spcBef>
                <a:spcPts val="0"/>
              </a:spcBef>
              <a:spcAft>
                <a:spcPts val="0"/>
              </a:spcAft>
              <a:buNone/>
            </a:pPr>
            <a:endParaRPr lang="en-US" sz="1300" b="0" i="0">
              <a:solidFill>
                <a:schemeClr val="bg1"/>
              </a:solidFill>
              <a:effectLst/>
              <a:latin typeface="Nunito" pitchFamily="2" charset="0"/>
            </a:endParaRPr>
          </a:p>
          <a:p>
            <a:pPr algn="just">
              <a:buFont typeface="Wingdings" panose="05000000000000000000" pitchFamily="2" charset="2"/>
              <a:buChar char="Ø"/>
            </a:pPr>
            <a:r>
              <a:rPr lang="en-US" sz="1300" b="0" i="0">
                <a:solidFill>
                  <a:schemeClr val="bg1"/>
                </a:solidFill>
                <a:effectLst/>
                <a:latin typeface="Nunito" pitchFamily="2" charset="0"/>
              </a:rPr>
              <a:t>The university library's personalized book recommendation system leverages collaborative filtering, utilizing both user-user and item-item filtering methods. Key to this approach is measuring similarity between books and readers using cosine similarity, aiding in predicting a user's probable rating for a particular book. However, a challenge arises with new users who lack a purchase or borrowing history, known as the "cold start" problem. To mitigate this, an "Expert and New Book Recommendation" module suggests top-rated or popular books, addressing the informational gap for newcomers.</a:t>
            </a:r>
          </a:p>
          <a:p>
            <a:pPr algn="just">
              <a:buFont typeface="Wingdings" panose="05000000000000000000" pitchFamily="2" charset="2"/>
              <a:buChar char="Ø"/>
            </a:pPr>
            <a:endParaRPr lang="en-US" sz="1300" b="0" i="0">
              <a:solidFill>
                <a:schemeClr val="bg1"/>
              </a:solidFill>
              <a:effectLst/>
              <a:latin typeface="Nunito" pitchFamily="2" charset="0"/>
            </a:endParaRPr>
          </a:p>
          <a:p>
            <a:pPr algn="just">
              <a:buFont typeface="Wingdings" panose="05000000000000000000" pitchFamily="2" charset="2"/>
              <a:buChar char="Ø"/>
            </a:pPr>
            <a:r>
              <a:rPr lang="en-US" sz="1300" b="0" i="0">
                <a:solidFill>
                  <a:schemeClr val="bg1"/>
                </a:solidFill>
                <a:effectLst/>
                <a:latin typeface="Nunito" pitchFamily="2" charset="0"/>
              </a:rPr>
              <a:t>This recommendation service operates exclusively for registered users within the university library, enhancing their experience by tailoring book suggestions to their preferences. The system emphasizes promoting engagement and satisfaction by ensuring the recommendations align with individual tastes and the library's collection dynamics.</a:t>
            </a:r>
          </a:p>
        </p:txBody>
      </p:sp>
      <p:grpSp>
        <p:nvGrpSpPr>
          <p:cNvPr id="1660" name="Google Shape;1660;p51"/>
          <p:cNvGrpSpPr/>
          <p:nvPr/>
        </p:nvGrpSpPr>
        <p:grpSpPr>
          <a:xfrm rot="19628273" flipH="1">
            <a:off x="277318" y="3891643"/>
            <a:ext cx="895741" cy="1108575"/>
            <a:chOff x="9953876" y="246845"/>
            <a:chExt cx="896158" cy="1109091"/>
          </a:xfrm>
        </p:grpSpPr>
        <p:sp>
          <p:nvSpPr>
            <p:cNvPr id="1661" name="Google Shape;1661;p51"/>
            <p:cNvSpPr/>
            <p:nvPr/>
          </p:nvSpPr>
          <p:spPr>
            <a:xfrm>
              <a:off x="9958568" y="813059"/>
              <a:ext cx="290208" cy="299532"/>
            </a:xfrm>
            <a:custGeom>
              <a:avLst/>
              <a:gdLst/>
              <a:ahLst/>
              <a:cxnLst/>
              <a:rect l="l" t="t" r="r" b="b"/>
              <a:pathLst>
                <a:path w="4762" h="4915" extrusionOk="0">
                  <a:moveTo>
                    <a:pt x="4761" y="0"/>
                  </a:moveTo>
                  <a:lnTo>
                    <a:pt x="4301" y="269"/>
                  </a:lnTo>
                  <a:lnTo>
                    <a:pt x="3763" y="653"/>
                  </a:lnTo>
                  <a:lnTo>
                    <a:pt x="3110" y="1152"/>
                  </a:lnTo>
                  <a:lnTo>
                    <a:pt x="2381" y="1766"/>
                  </a:lnTo>
                  <a:lnTo>
                    <a:pt x="1575" y="2534"/>
                  </a:lnTo>
                  <a:lnTo>
                    <a:pt x="1152" y="2957"/>
                  </a:lnTo>
                  <a:lnTo>
                    <a:pt x="769" y="3417"/>
                  </a:lnTo>
                  <a:lnTo>
                    <a:pt x="385" y="3878"/>
                  </a:lnTo>
                  <a:lnTo>
                    <a:pt x="1" y="4415"/>
                  </a:lnTo>
                  <a:lnTo>
                    <a:pt x="1152" y="4915"/>
                  </a:lnTo>
                  <a:lnTo>
                    <a:pt x="4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1"/>
            <p:cNvSpPr/>
            <p:nvPr/>
          </p:nvSpPr>
          <p:spPr>
            <a:xfrm>
              <a:off x="9965577" y="813059"/>
              <a:ext cx="397833" cy="442260"/>
            </a:xfrm>
            <a:custGeom>
              <a:avLst/>
              <a:gdLst/>
              <a:ahLst/>
              <a:cxnLst/>
              <a:rect l="l" t="t" r="r" b="b"/>
              <a:pathLst>
                <a:path w="6528" h="7257" extrusionOk="0">
                  <a:moveTo>
                    <a:pt x="4646" y="0"/>
                  </a:moveTo>
                  <a:lnTo>
                    <a:pt x="4070" y="538"/>
                  </a:lnTo>
                  <a:lnTo>
                    <a:pt x="2727" y="1958"/>
                  </a:lnTo>
                  <a:lnTo>
                    <a:pt x="1959" y="2803"/>
                  </a:lnTo>
                  <a:lnTo>
                    <a:pt x="1191" y="3724"/>
                  </a:lnTo>
                  <a:lnTo>
                    <a:pt x="500" y="4607"/>
                  </a:lnTo>
                  <a:lnTo>
                    <a:pt x="231" y="5030"/>
                  </a:lnTo>
                  <a:lnTo>
                    <a:pt x="1" y="5414"/>
                  </a:lnTo>
                  <a:lnTo>
                    <a:pt x="5568" y="7256"/>
                  </a:lnTo>
                  <a:lnTo>
                    <a:pt x="6527" y="807"/>
                  </a:lnTo>
                  <a:lnTo>
                    <a:pt x="4953" y="116"/>
                  </a:lnTo>
                  <a:lnTo>
                    <a:pt x="46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1"/>
            <p:cNvSpPr/>
            <p:nvPr/>
          </p:nvSpPr>
          <p:spPr>
            <a:xfrm>
              <a:off x="10248715" y="735846"/>
              <a:ext cx="100677" cy="93669"/>
            </a:xfrm>
            <a:custGeom>
              <a:avLst/>
              <a:gdLst/>
              <a:ahLst/>
              <a:cxnLst/>
              <a:rect l="l" t="t" r="r" b="b"/>
              <a:pathLst>
                <a:path w="1652" h="1537" extrusionOk="0">
                  <a:moveTo>
                    <a:pt x="538" y="1"/>
                  </a:moveTo>
                  <a:lnTo>
                    <a:pt x="576" y="77"/>
                  </a:lnTo>
                  <a:lnTo>
                    <a:pt x="615" y="231"/>
                  </a:lnTo>
                  <a:lnTo>
                    <a:pt x="653" y="461"/>
                  </a:lnTo>
                  <a:lnTo>
                    <a:pt x="615" y="615"/>
                  </a:lnTo>
                  <a:lnTo>
                    <a:pt x="576" y="768"/>
                  </a:lnTo>
                  <a:lnTo>
                    <a:pt x="499" y="884"/>
                  </a:lnTo>
                  <a:lnTo>
                    <a:pt x="423" y="999"/>
                  </a:lnTo>
                  <a:lnTo>
                    <a:pt x="231" y="1152"/>
                  </a:lnTo>
                  <a:lnTo>
                    <a:pt x="77" y="1229"/>
                  </a:lnTo>
                  <a:lnTo>
                    <a:pt x="0" y="1267"/>
                  </a:lnTo>
                  <a:lnTo>
                    <a:pt x="307" y="1383"/>
                  </a:lnTo>
                  <a:lnTo>
                    <a:pt x="499" y="1459"/>
                  </a:lnTo>
                  <a:lnTo>
                    <a:pt x="883" y="1536"/>
                  </a:lnTo>
                  <a:lnTo>
                    <a:pt x="1344" y="1536"/>
                  </a:lnTo>
                  <a:lnTo>
                    <a:pt x="1498" y="1459"/>
                  </a:lnTo>
                  <a:lnTo>
                    <a:pt x="1574" y="1383"/>
                  </a:lnTo>
                  <a:lnTo>
                    <a:pt x="1651" y="1306"/>
                  </a:lnTo>
                  <a:lnTo>
                    <a:pt x="1651" y="1229"/>
                  </a:lnTo>
                  <a:lnTo>
                    <a:pt x="1651" y="1114"/>
                  </a:lnTo>
                  <a:lnTo>
                    <a:pt x="1613" y="922"/>
                  </a:lnTo>
                  <a:lnTo>
                    <a:pt x="1498" y="730"/>
                  </a:lnTo>
                  <a:lnTo>
                    <a:pt x="1344" y="538"/>
                  </a:lnTo>
                  <a:lnTo>
                    <a:pt x="998" y="269"/>
                  </a:lnTo>
                  <a:lnTo>
                    <a:pt x="845" y="116"/>
                  </a:lnTo>
                  <a:lnTo>
                    <a:pt x="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1"/>
            <p:cNvSpPr/>
            <p:nvPr/>
          </p:nvSpPr>
          <p:spPr>
            <a:xfrm>
              <a:off x="10262731" y="340452"/>
              <a:ext cx="93669" cy="395456"/>
            </a:xfrm>
            <a:custGeom>
              <a:avLst/>
              <a:gdLst/>
              <a:ahLst/>
              <a:cxnLst/>
              <a:rect l="l" t="t" r="r" b="b"/>
              <a:pathLst>
                <a:path w="1537" h="6489" extrusionOk="0">
                  <a:moveTo>
                    <a:pt x="346" y="0"/>
                  </a:moveTo>
                  <a:lnTo>
                    <a:pt x="231" y="615"/>
                  </a:lnTo>
                  <a:lnTo>
                    <a:pt x="154" y="1229"/>
                  </a:lnTo>
                  <a:lnTo>
                    <a:pt x="77" y="1843"/>
                  </a:lnTo>
                  <a:lnTo>
                    <a:pt x="39" y="2419"/>
                  </a:lnTo>
                  <a:lnTo>
                    <a:pt x="1" y="3532"/>
                  </a:lnTo>
                  <a:lnTo>
                    <a:pt x="77" y="4492"/>
                  </a:lnTo>
                  <a:lnTo>
                    <a:pt x="154" y="5298"/>
                  </a:lnTo>
                  <a:lnTo>
                    <a:pt x="231" y="5951"/>
                  </a:lnTo>
                  <a:lnTo>
                    <a:pt x="308" y="6489"/>
                  </a:lnTo>
                  <a:lnTo>
                    <a:pt x="1536" y="499"/>
                  </a:lnTo>
                  <a:lnTo>
                    <a:pt x="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1"/>
            <p:cNvSpPr/>
            <p:nvPr/>
          </p:nvSpPr>
          <p:spPr>
            <a:xfrm>
              <a:off x="10281441" y="303034"/>
              <a:ext cx="365046" cy="481994"/>
            </a:xfrm>
            <a:custGeom>
              <a:avLst/>
              <a:gdLst/>
              <a:ahLst/>
              <a:cxnLst/>
              <a:rect l="l" t="t" r="r" b="b"/>
              <a:pathLst>
                <a:path w="5990" h="7909" extrusionOk="0">
                  <a:moveTo>
                    <a:pt x="884" y="0"/>
                  </a:moveTo>
                  <a:lnTo>
                    <a:pt x="730" y="422"/>
                  </a:lnTo>
                  <a:lnTo>
                    <a:pt x="615" y="921"/>
                  </a:lnTo>
                  <a:lnTo>
                    <a:pt x="423" y="2035"/>
                  </a:lnTo>
                  <a:lnTo>
                    <a:pt x="270" y="3187"/>
                  </a:lnTo>
                  <a:lnTo>
                    <a:pt x="154" y="4377"/>
                  </a:lnTo>
                  <a:lnTo>
                    <a:pt x="39" y="6296"/>
                  </a:lnTo>
                  <a:lnTo>
                    <a:pt x="1" y="7103"/>
                  </a:lnTo>
                  <a:lnTo>
                    <a:pt x="308" y="7218"/>
                  </a:lnTo>
                  <a:lnTo>
                    <a:pt x="1882" y="7909"/>
                  </a:lnTo>
                  <a:lnTo>
                    <a:pt x="5990" y="2879"/>
                  </a:lnTo>
                  <a:lnTo>
                    <a:pt x="8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1"/>
            <p:cNvSpPr/>
            <p:nvPr/>
          </p:nvSpPr>
          <p:spPr>
            <a:xfrm>
              <a:off x="10267424" y="742854"/>
              <a:ext cx="559269" cy="30190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1"/>
            <p:cNvSpPr/>
            <p:nvPr/>
          </p:nvSpPr>
          <p:spPr>
            <a:xfrm>
              <a:off x="10300150" y="246845"/>
              <a:ext cx="549884" cy="716013"/>
            </a:xfrm>
            <a:custGeom>
              <a:avLst/>
              <a:gdLst/>
              <a:ahLst/>
              <a:cxnLst/>
              <a:rect l="l" t="t" r="r" b="b"/>
              <a:pathLst>
                <a:path w="9023" h="11749" extrusionOk="0">
                  <a:moveTo>
                    <a:pt x="1498" y="1"/>
                  </a:moveTo>
                  <a:lnTo>
                    <a:pt x="1" y="8140"/>
                  </a:lnTo>
                  <a:lnTo>
                    <a:pt x="8217" y="11749"/>
                  </a:lnTo>
                  <a:lnTo>
                    <a:pt x="9023" y="5030"/>
                  </a:lnTo>
                  <a:lnTo>
                    <a:pt x="14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1"/>
            <p:cNvSpPr/>
            <p:nvPr/>
          </p:nvSpPr>
          <p:spPr>
            <a:xfrm>
              <a:off x="9960945" y="820068"/>
              <a:ext cx="807244" cy="535867"/>
            </a:xfrm>
            <a:custGeom>
              <a:avLst/>
              <a:gdLst/>
              <a:ahLst/>
              <a:cxnLst/>
              <a:rect l="l" t="t" r="r" b="b"/>
              <a:pathLst>
                <a:path w="13246" h="8793" extrusionOk="0">
                  <a:moveTo>
                    <a:pt x="5029" y="1"/>
                  </a:moveTo>
                  <a:lnTo>
                    <a:pt x="0" y="6604"/>
                  </a:lnTo>
                  <a:lnTo>
                    <a:pt x="8830" y="8792"/>
                  </a:lnTo>
                  <a:lnTo>
                    <a:pt x="13245" y="3609"/>
                  </a:lnTo>
                  <a:lnTo>
                    <a:pt x="50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1"/>
            <p:cNvSpPr/>
            <p:nvPr/>
          </p:nvSpPr>
          <p:spPr>
            <a:xfrm>
              <a:off x="10281441" y="246845"/>
              <a:ext cx="110062" cy="496072"/>
            </a:xfrm>
            <a:custGeom>
              <a:avLst/>
              <a:gdLst/>
              <a:ahLst/>
              <a:cxnLst/>
              <a:rect l="l" t="t" r="r" b="b"/>
              <a:pathLst>
                <a:path w="1806" h="8140" extrusionOk="0">
                  <a:moveTo>
                    <a:pt x="1805" y="1"/>
                  </a:moveTo>
                  <a:lnTo>
                    <a:pt x="1498" y="116"/>
                  </a:lnTo>
                  <a:lnTo>
                    <a:pt x="1" y="8025"/>
                  </a:lnTo>
                  <a:lnTo>
                    <a:pt x="308" y="8140"/>
                  </a:lnTo>
                  <a:lnTo>
                    <a:pt x="1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1"/>
            <p:cNvSpPr/>
            <p:nvPr/>
          </p:nvSpPr>
          <p:spPr>
            <a:xfrm>
              <a:off x="9953876" y="813059"/>
              <a:ext cx="313610" cy="409473"/>
            </a:xfrm>
            <a:custGeom>
              <a:avLst/>
              <a:gdLst/>
              <a:ahLst/>
              <a:cxnLst/>
              <a:rect l="l" t="t" r="r" b="b"/>
              <a:pathLst>
                <a:path w="5146" h="6719" extrusionOk="0">
                  <a:moveTo>
                    <a:pt x="4838" y="0"/>
                  </a:moveTo>
                  <a:lnTo>
                    <a:pt x="1" y="6450"/>
                  </a:lnTo>
                  <a:lnTo>
                    <a:pt x="116" y="6719"/>
                  </a:lnTo>
                  <a:lnTo>
                    <a:pt x="5145" y="116"/>
                  </a:lnTo>
                  <a:lnTo>
                    <a:pt x="4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1"/>
            <p:cNvSpPr/>
            <p:nvPr/>
          </p:nvSpPr>
          <p:spPr>
            <a:xfrm>
              <a:off x="10384433" y="354469"/>
              <a:ext cx="177830" cy="407157"/>
            </a:xfrm>
            <a:custGeom>
              <a:avLst/>
              <a:gdLst/>
              <a:ahLst/>
              <a:cxnLst/>
              <a:rect l="l" t="t" r="r" b="b"/>
              <a:pathLst>
                <a:path w="2918" h="6681" extrusionOk="0">
                  <a:moveTo>
                    <a:pt x="1075" y="1"/>
                  </a:moveTo>
                  <a:lnTo>
                    <a:pt x="0" y="5798"/>
                  </a:lnTo>
                  <a:lnTo>
                    <a:pt x="2035" y="6681"/>
                  </a:lnTo>
                  <a:lnTo>
                    <a:pt x="2918" y="1191"/>
                  </a:lnTo>
                  <a:lnTo>
                    <a:pt x="1075"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1"/>
            <p:cNvSpPr/>
            <p:nvPr/>
          </p:nvSpPr>
          <p:spPr>
            <a:xfrm>
              <a:off x="10268712" y="742854"/>
              <a:ext cx="559269" cy="30190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3" name="Google Shape;1673;p51"/>
          <p:cNvGrpSpPr/>
          <p:nvPr/>
        </p:nvGrpSpPr>
        <p:grpSpPr>
          <a:xfrm rot="7666114">
            <a:off x="8121009" y="196780"/>
            <a:ext cx="695821" cy="807153"/>
            <a:chOff x="-1306539" y="2227242"/>
            <a:chExt cx="735137" cy="852760"/>
          </a:xfrm>
        </p:grpSpPr>
        <p:sp>
          <p:nvSpPr>
            <p:cNvPr id="1674" name="Google Shape;1674;p51"/>
            <p:cNvSpPr/>
            <p:nvPr/>
          </p:nvSpPr>
          <p:spPr>
            <a:xfrm flipH="1">
              <a:off x="-1270861" y="2233533"/>
              <a:ext cx="672160" cy="842238"/>
            </a:xfrm>
            <a:custGeom>
              <a:avLst/>
              <a:gdLst/>
              <a:ahLst/>
              <a:cxnLst/>
              <a:rect l="l" t="t" r="r" b="b"/>
              <a:pathLst>
                <a:path w="12287" h="15396" extrusionOk="0">
                  <a:moveTo>
                    <a:pt x="3610" y="1"/>
                  </a:moveTo>
                  <a:lnTo>
                    <a:pt x="1" y="12977"/>
                  </a:lnTo>
                  <a:lnTo>
                    <a:pt x="8677" y="15396"/>
                  </a:lnTo>
                  <a:lnTo>
                    <a:pt x="12286" y="2419"/>
                  </a:lnTo>
                  <a:lnTo>
                    <a:pt x="36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1"/>
            <p:cNvSpPr/>
            <p:nvPr/>
          </p:nvSpPr>
          <p:spPr>
            <a:xfrm flipH="1">
              <a:off x="-796185" y="2227242"/>
              <a:ext cx="224783" cy="716198"/>
            </a:xfrm>
            <a:custGeom>
              <a:avLst/>
              <a:gdLst/>
              <a:ahLst/>
              <a:cxnLst/>
              <a:rect l="l" t="t" r="r" b="b"/>
              <a:pathLst>
                <a:path w="4109" h="13092" extrusionOk="0">
                  <a:moveTo>
                    <a:pt x="3610" y="0"/>
                  </a:moveTo>
                  <a:lnTo>
                    <a:pt x="1" y="12938"/>
                  </a:lnTo>
                  <a:lnTo>
                    <a:pt x="500" y="13092"/>
                  </a:lnTo>
                  <a:lnTo>
                    <a:pt x="4109" y="116"/>
                  </a:lnTo>
                  <a:lnTo>
                    <a:pt x="36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1"/>
            <p:cNvSpPr/>
            <p:nvPr/>
          </p:nvSpPr>
          <p:spPr>
            <a:xfrm flipH="1">
              <a:off x="-1257993" y="2241127"/>
              <a:ext cx="663736" cy="814940"/>
            </a:xfrm>
            <a:custGeom>
              <a:avLst/>
              <a:gdLst/>
              <a:ahLst/>
              <a:cxnLst/>
              <a:rect l="l" t="t" r="r" b="b"/>
              <a:pathLst>
                <a:path w="12133" h="14897" extrusionOk="0">
                  <a:moveTo>
                    <a:pt x="3456" y="1"/>
                  </a:moveTo>
                  <a:lnTo>
                    <a:pt x="1" y="12478"/>
                  </a:lnTo>
                  <a:lnTo>
                    <a:pt x="8677" y="14897"/>
                  </a:lnTo>
                  <a:lnTo>
                    <a:pt x="12133" y="2419"/>
                  </a:lnTo>
                  <a:lnTo>
                    <a:pt x="34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1"/>
            <p:cNvSpPr/>
            <p:nvPr/>
          </p:nvSpPr>
          <p:spPr>
            <a:xfrm flipH="1">
              <a:off x="-1306522" y="2265036"/>
              <a:ext cx="602794" cy="814940"/>
            </a:xfrm>
            <a:custGeom>
              <a:avLst/>
              <a:gdLst/>
              <a:ahLst/>
              <a:cxnLst/>
              <a:rect l="l" t="t" r="r" b="b"/>
              <a:pathLst>
                <a:path w="11019" h="14897" extrusionOk="0">
                  <a:moveTo>
                    <a:pt x="3609" y="0"/>
                  </a:moveTo>
                  <a:lnTo>
                    <a:pt x="0" y="12938"/>
                  </a:lnTo>
                  <a:lnTo>
                    <a:pt x="6988" y="14858"/>
                  </a:lnTo>
                  <a:lnTo>
                    <a:pt x="7103" y="14896"/>
                  </a:lnTo>
                  <a:lnTo>
                    <a:pt x="7218" y="14896"/>
                  </a:lnTo>
                  <a:lnTo>
                    <a:pt x="7448" y="14820"/>
                  </a:lnTo>
                  <a:lnTo>
                    <a:pt x="7602" y="14666"/>
                  </a:lnTo>
                  <a:lnTo>
                    <a:pt x="7679" y="14589"/>
                  </a:lnTo>
                  <a:lnTo>
                    <a:pt x="7717" y="14474"/>
                  </a:lnTo>
                  <a:lnTo>
                    <a:pt x="11019" y="2649"/>
                  </a:lnTo>
                  <a:lnTo>
                    <a:pt x="11019" y="2534"/>
                  </a:lnTo>
                  <a:lnTo>
                    <a:pt x="11019" y="2419"/>
                  </a:lnTo>
                  <a:lnTo>
                    <a:pt x="10942" y="2227"/>
                  </a:lnTo>
                  <a:lnTo>
                    <a:pt x="10788" y="2035"/>
                  </a:lnTo>
                  <a:lnTo>
                    <a:pt x="10712" y="1958"/>
                  </a:lnTo>
                  <a:lnTo>
                    <a:pt x="10597" y="1920"/>
                  </a:lnTo>
                  <a:lnTo>
                    <a:pt x="36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1"/>
            <p:cNvSpPr/>
            <p:nvPr/>
          </p:nvSpPr>
          <p:spPr>
            <a:xfrm flipH="1">
              <a:off x="-901221" y="2256619"/>
              <a:ext cx="222704" cy="716253"/>
            </a:xfrm>
            <a:custGeom>
              <a:avLst/>
              <a:gdLst/>
              <a:ahLst/>
              <a:cxnLst/>
              <a:rect l="l" t="t" r="r" b="b"/>
              <a:pathLst>
                <a:path w="4071" h="13093" extrusionOk="0">
                  <a:moveTo>
                    <a:pt x="3610" y="1"/>
                  </a:moveTo>
                  <a:lnTo>
                    <a:pt x="1" y="12939"/>
                  </a:lnTo>
                  <a:lnTo>
                    <a:pt x="461" y="13092"/>
                  </a:lnTo>
                  <a:lnTo>
                    <a:pt x="4070" y="154"/>
                  </a:lnTo>
                  <a:lnTo>
                    <a:pt x="36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1"/>
            <p:cNvSpPr/>
            <p:nvPr/>
          </p:nvSpPr>
          <p:spPr>
            <a:xfrm flipH="1">
              <a:off x="-1304465" y="2365868"/>
              <a:ext cx="33644" cy="21061"/>
            </a:xfrm>
            <a:custGeom>
              <a:avLst/>
              <a:gdLst/>
              <a:ahLst/>
              <a:cxnLst/>
              <a:rect l="l" t="t" r="r" b="b"/>
              <a:pathLst>
                <a:path w="615" h="385" extrusionOk="0">
                  <a:moveTo>
                    <a:pt x="0" y="0"/>
                  </a:moveTo>
                  <a:lnTo>
                    <a:pt x="307" y="115"/>
                  </a:lnTo>
                  <a:lnTo>
                    <a:pt x="384" y="154"/>
                  </a:lnTo>
                  <a:lnTo>
                    <a:pt x="422" y="167"/>
                  </a:lnTo>
                  <a:lnTo>
                    <a:pt x="422" y="167"/>
                  </a:lnTo>
                  <a:lnTo>
                    <a:pt x="346" y="115"/>
                  </a:lnTo>
                  <a:lnTo>
                    <a:pt x="231" y="77"/>
                  </a:lnTo>
                  <a:lnTo>
                    <a:pt x="0" y="0"/>
                  </a:lnTo>
                  <a:close/>
                  <a:moveTo>
                    <a:pt x="422" y="167"/>
                  </a:moveTo>
                  <a:lnTo>
                    <a:pt x="461" y="192"/>
                  </a:lnTo>
                  <a:lnTo>
                    <a:pt x="538" y="269"/>
                  </a:lnTo>
                  <a:lnTo>
                    <a:pt x="614" y="384"/>
                  </a:lnTo>
                  <a:lnTo>
                    <a:pt x="499" y="192"/>
                  </a:lnTo>
                  <a:lnTo>
                    <a:pt x="422" y="167"/>
                  </a:lnTo>
                  <a:close/>
                </a:path>
              </a:pathLst>
            </a:custGeom>
            <a:solidFill>
              <a:srgbClr val="BFC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1"/>
            <p:cNvSpPr/>
            <p:nvPr/>
          </p:nvSpPr>
          <p:spPr>
            <a:xfrm flipH="1">
              <a:off x="-1111242" y="3075735"/>
              <a:ext cx="37856" cy="4267"/>
            </a:xfrm>
            <a:custGeom>
              <a:avLst/>
              <a:gdLst/>
              <a:ahLst/>
              <a:cxnLst/>
              <a:rect l="l" t="t" r="r" b="b"/>
              <a:pathLst>
                <a:path w="692" h="78" extrusionOk="0">
                  <a:moveTo>
                    <a:pt x="0" y="1"/>
                  </a:moveTo>
                  <a:lnTo>
                    <a:pt x="307" y="77"/>
                  </a:lnTo>
                  <a:lnTo>
                    <a:pt x="384" y="77"/>
                  </a:lnTo>
                  <a:lnTo>
                    <a:pt x="231" y="39"/>
                  </a:lnTo>
                  <a:lnTo>
                    <a:pt x="0" y="1"/>
                  </a:lnTo>
                  <a:close/>
                  <a:moveTo>
                    <a:pt x="691" y="1"/>
                  </a:moveTo>
                  <a:lnTo>
                    <a:pt x="538" y="39"/>
                  </a:lnTo>
                  <a:lnTo>
                    <a:pt x="384" y="77"/>
                  </a:lnTo>
                  <a:lnTo>
                    <a:pt x="576" y="77"/>
                  </a:lnTo>
                  <a:lnTo>
                    <a:pt x="691" y="1"/>
                  </a:lnTo>
                  <a:close/>
                </a:path>
              </a:pathLst>
            </a:custGeom>
            <a:solidFill>
              <a:srgbClr val="BFC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1"/>
            <p:cNvSpPr/>
            <p:nvPr/>
          </p:nvSpPr>
          <p:spPr>
            <a:xfrm flipH="1">
              <a:off x="-1306539" y="2365868"/>
              <a:ext cx="233153" cy="714119"/>
            </a:xfrm>
            <a:custGeom>
              <a:avLst/>
              <a:gdLst/>
              <a:ahLst/>
              <a:cxnLst/>
              <a:rect l="l" t="t" r="r" b="b"/>
              <a:pathLst>
                <a:path w="4262" h="13054" extrusionOk="0">
                  <a:moveTo>
                    <a:pt x="3609" y="0"/>
                  </a:moveTo>
                  <a:lnTo>
                    <a:pt x="0" y="12977"/>
                  </a:lnTo>
                  <a:lnTo>
                    <a:pt x="231" y="13015"/>
                  </a:lnTo>
                  <a:lnTo>
                    <a:pt x="384" y="13053"/>
                  </a:lnTo>
                  <a:lnTo>
                    <a:pt x="538" y="13015"/>
                  </a:lnTo>
                  <a:lnTo>
                    <a:pt x="691" y="12977"/>
                  </a:lnTo>
                  <a:lnTo>
                    <a:pt x="883" y="12785"/>
                  </a:lnTo>
                  <a:lnTo>
                    <a:pt x="999" y="12516"/>
                  </a:lnTo>
                  <a:lnTo>
                    <a:pt x="2035" y="8792"/>
                  </a:lnTo>
                  <a:lnTo>
                    <a:pt x="4223" y="922"/>
                  </a:lnTo>
                  <a:lnTo>
                    <a:pt x="4262" y="768"/>
                  </a:lnTo>
                  <a:lnTo>
                    <a:pt x="4262" y="615"/>
                  </a:lnTo>
                  <a:lnTo>
                    <a:pt x="4223" y="384"/>
                  </a:lnTo>
                  <a:lnTo>
                    <a:pt x="4147" y="269"/>
                  </a:lnTo>
                  <a:lnTo>
                    <a:pt x="4070" y="192"/>
                  </a:lnTo>
                  <a:lnTo>
                    <a:pt x="3955" y="115"/>
                  </a:lnTo>
                  <a:lnTo>
                    <a:pt x="3840" y="77"/>
                  </a:lnTo>
                  <a:lnTo>
                    <a:pt x="360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1"/>
            <p:cNvSpPr/>
            <p:nvPr/>
          </p:nvSpPr>
          <p:spPr>
            <a:xfrm flipH="1">
              <a:off x="-833989" y="2332223"/>
              <a:ext cx="153338" cy="554545"/>
            </a:xfrm>
            <a:custGeom>
              <a:avLst/>
              <a:gdLst/>
              <a:ahLst/>
              <a:cxnLst/>
              <a:rect l="l" t="t" r="r" b="b"/>
              <a:pathLst>
                <a:path w="2803" h="10137" extrusionOk="0">
                  <a:moveTo>
                    <a:pt x="2803" y="1"/>
                  </a:moveTo>
                  <a:lnTo>
                    <a:pt x="2073" y="2458"/>
                  </a:lnTo>
                  <a:lnTo>
                    <a:pt x="1344" y="5030"/>
                  </a:lnTo>
                  <a:lnTo>
                    <a:pt x="653" y="7641"/>
                  </a:lnTo>
                  <a:lnTo>
                    <a:pt x="0" y="10136"/>
                  </a:lnTo>
                  <a:lnTo>
                    <a:pt x="0" y="10136"/>
                  </a:lnTo>
                  <a:lnTo>
                    <a:pt x="730" y="7641"/>
                  </a:lnTo>
                  <a:lnTo>
                    <a:pt x="1459" y="5069"/>
                  </a:lnTo>
                  <a:lnTo>
                    <a:pt x="2150" y="2496"/>
                  </a:lnTo>
                  <a:lnTo>
                    <a:pt x="280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1"/>
            <p:cNvSpPr/>
            <p:nvPr/>
          </p:nvSpPr>
          <p:spPr>
            <a:xfrm flipH="1">
              <a:off x="-812982" y="2325932"/>
              <a:ext cx="155472" cy="554545"/>
            </a:xfrm>
            <a:custGeom>
              <a:avLst/>
              <a:gdLst/>
              <a:ahLst/>
              <a:cxnLst/>
              <a:rect l="l" t="t" r="r" b="b"/>
              <a:pathLst>
                <a:path w="2842" h="10137" extrusionOk="0">
                  <a:moveTo>
                    <a:pt x="2842" y="1"/>
                  </a:moveTo>
                  <a:lnTo>
                    <a:pt x="2112" y="2496"/>
                  </a:lnTo>
                  <a:lnTo>
                    <a:pt x="1383" y="5030"/>
                  </a:lnTo>
                  <a:lnTo>
                    <a:pt x="692" y="7641"/>
                  </a:lnTo>
                  <a:lnTo>
                    <a:pt x="1" y="10136"/>
                  </a:lnTo>
                  <a:lnTo>
                    <a:pt x="769" y="7641"/>
                  </a:lnTo>
                  <a:lnTo>
                    <a:pt x="1498" y="5069"/>
                  </a:lnTo>
                  <a:lnTo>
                    <a:pt x="2189" y="2496"/>
                  </a:lnTo>
                  <a:lnTo>
                    <a:pt x="2842"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1"/>
            <p:cNvSpPr/>
            <p:nvPr/>
          </p:nvSpPr>
          <p:spPr>
            <a:xfrm flipH="1">
              <a:off x="-791974" y="2319641"/>
              <a:ext cx="155472" cy="554545"/>
            </a:xfrm>
            <a:custGeom>
              <a:avLst/>
              <a:gdLst/>
              <a:ahLst/>
              <a:cxnLst/>
              <a:rect l="l" t="t" r="r" b="b"/>
              <a:pathLst>
                <a:path w="2842" h="10137" extrusionOk="0">
                  <a:moveTo>
                    <a:pt x="2842" y="1"/>
                  </a:moveTo>
                  <a:lnTo>
                    <a:pt x="2112" y="2496"/>
                  </a:lnTo>
                  <a:lnTo>
                    <a:pt x="1345" y="5068"/>
                  </a:lnTo>
                  <a:lnTo>
                    <a:pt x="654" y="7641"/>
                  </a:lnTo>
                  <a:lnTo>
                    <a:pt x="1" y="10136"/>
                  </a:lnTo>
                  <a:lnTo>
                    <a:pt x="730" y="7641"/>
                  </a:lnTo>
                  <a:lnTo>
                    <a:pt x="1460" y="5068"/>
                  </a:lnTo>
                  <a:lnTo>
                    <a:pt x="2189" y="2496"/>
                  </a:lnTo>
                  <a:lnTo>
                    <a:pt x="2842"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1"/>
            <p:cNvSpPr/>
            <p:nvPr/>
          </p:nvSpPr>
          <p:spPr>
            <a:xfrm flipH="1">
              <a:off x="-1140616" y="2517075"/>
              <a:ext cx="222649" cy="81948"/>
            </a:xfrm>
            <a:custGeom>
              <a:avLst/>
              <a:gdLst/>
              <a:ahLst/>
              <a:cxnLst/>
              <a:rect l="l" t="t" r="r" b="b"/>
              <a:pathLst>
                <a:path w="4070" h="1498" extrusionOk="0">
                  <a:moveTo>
                    <a:pt x="154" y="0"/>
                  </a:moveTo>
                  <a:lnTo>
                    <a:pt x="77" y="39"/>
                  </a:lnTo>
                  <a:lnTo>
                    <a:pt x="39" y="116"/>
                  </a:lnTo>
                  <a:lnTo>
                    <a:pt x="0" y="192"/>
                  </a:lnTo>
                  <a:lnTo>
                    <a:pt x="0" y="269"/>
                  </a:lnTo>
                  <a:lnTo>
                    <a:pt x="0" y="346"/>
                  </a:lnTo>
                  <a:lnTo>
                    <a:pt x="77" y="423"/>
                  </a:lnTo>
                  <a:lnTo>
                    <a:pt x="154" y="461"/>
                  </a:lnTo>
                  <a:lnTo>
                    <a:pt x="3763" y="1498"/>
                  </a:lnTo>
                  <a:lnTo>
                    <a:pt x="3840" y="1498"/>
                  </a:lnTo>
                  <a:lnTo>
                    <a:pt x="3916" y="1459"/>
                  </a:lnTo>
                  <a:lnTo>
                    <a:pt x="3993" y="1459"/>
                  </a:lnTo>
                  <a:lnTo>
                    <a:pt x="4032" y="1383"/>
                  </a:lnTo>
                  <a:lnTo>
                    <a:pt x="4070" y="1306"/>
                  </a:lnTo>
                  <a:lnTo>
                    <a:pt x="4070" y="1229"/>
                  </a:lnTo>
                  <a:lnTo>
                    <a:pt x="4032" y="1152"/>
                  </a:lnTo>
                  <a:lnTo>
                    <a:pt x="3993" y="1075"/>
                  </a:lnTo>
                  <a:lnTo>
                    <a:pt x="3916" y="1037"/>
                  </a:lnTo>
                  <a:lnTo>
                    <a:pt x="26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6" name="Google Shape;1686;p51"/>
          <p:cNvGrpSpPr/>
          <p:nvPr/>
        </p:nvGrpSpPr>
        <p:grpSpPr>
          <a:xfrm rot="19960987" flipH="1">
            <a:off x="7752861" y="3996103"/>
            <a:ext cx="1314735" cy="962989"/>
            <a:chOff x="3895344" y="3863951"/>
            <a:chExt cx="1314735" cy="962989"/>
          </a:xfrm>
        </p:grpSpPr>
        <p:sp>
          <p:nvSpPr>
            <p:cNvPr id="1687" name="Google Shape;1687;p51"/>
            <p:cNvSpPr/>
            <p:nvPr/>
          </p:nvSpPr>
          <p:spPr>
            <a:xfrm rot="-4536443">
              <a:off x="3912527" y="4183867"/>
              <a:ext cx="152073" cy="56682"/>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1"/>
            <p:cNvSpPr/>
            <p:nvPr/>
          </p:nvSpPr>
          <p:spPr>
            <a:xfrm rot="-6313989">
              <a:off x="4278473" y="3857221"/>
              <a:ext cx="550743" cy="1084581"/>
            </a:xfrm>
            <a:custGeom>
              <a:avLst/>
              <a:gdLst/>
              <a:ahLst/>
              <a:cxnLst/>
              <a:rect l="l" t="t" r="r" b="b"/>
              <a:pathLst>
                <a:path w="7526" h="14821" extrusionOk="0">
                  <a:moveTo>
                    <a:pt x="7526" y="1"/>
                  </a:moveTo>
                  <a:lnTo>
                    <a:pt x="269" y="3917"/>
                  </a:lnTo>
                  <a:lnTo>
                    <a:pt x="1" y="14820"/>
                  </a:lnTo>
                  <a:lnTo>
                    <a:pt x="1114" y="14321"/>
                  </a:lnTo>
                  <a:lnTo>
                    <a:pt x="7449" y="423"/>
                  </a:lnTo>
                  <a:lnTo>
                    <a:pt x="75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1"/>
            <p:cNvSpPr/>
            <p:nvPr/>
          </p:nvSpPr>
          <p:spPr>
            <a:xfrm rot="-6313989">
              <a:off x="4365941" y="3715422"/>
              <a:ext cx="505811" cy="1064896"/>
            </a:xfrm>
            <a:custGeom>
              <a:avLst/>
              <a:gdLst/>
              <a:ahLst/>
              <a:cxnLst/>
              <a:rect l="l" t="t" r="r" b="b"/>
              <a:pathLst>
                <a:path w="6912" h="14552" extrusionOk="0">
                  <a:moveTo>
                    <a:pt x="6911" y="1"/>
                  </a:moveTo>
                  <a:lnTo>
                    <a:pt x="193" y="3686"/>
                  </a:lnTo>
                  <a:lnTo>
                    <a:pt x="1" y="14551"/>
                  </a:lnTo>
                  <a:lnTo>
                    <a:pt x="6681" y="10904"/>
                  </a:lnTo>
                  <a:lnTo>
                    <a:pt x="69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1"/>
            <p:cNvSpPr/>
            <p:nvPr/>
          </p:nvSpPr>
          <p:spPr>
            <a:xfrm rot="-6313989">
              <a:off x="3824947" y="4221606"/>
              <a:ext cx="722054" cy="401824"/>
            </a:xfrm>
            <a:custGeom>
              <a:avLst/>
              <a:gdLst/>
              <a:ahLst/>
              <a:cxnLst/>
              <a:rect l="l" t="t" r="r" b="b"/>
              <a:pathLst>
                <a:path w="9867" h="5491" extrusionOk="0">
                  <a:moveTo>
                    <a:pt x="7295" y="0"/>
                  </a:moveTo>
                  <a:lnTo>
                    <a:pt x="7064" y="154"/>
                  </a:lnTo>
                  <a:lnTo>
                    <a:pt x="6987" y="269"/>
                  </a:lnTo>
                  <a:lnTo>
                    <a:pt x="6987" y="307"/>
                  </a:lnTo>
                  <a:lnTo>
                    <a:pt x="6949" y="307"/>
                  </a:lnTo>
                  <a:lnTo>
                    <a:pt x="6834" y="346"/>
                  </a:lnTo>
                  <a:lnTo>
                    <a:pt x="6680" y="346"/>
                  </a:lnTo>
                  <a:lnTo>
                    <a:pt x="0" y="3955"/>
                  </a:lnTo>
                  <a:lnTo>
                    <a:pt x="422" y="4185"/>
                  </a:lnTo>
                  <a:lnTo>
                    <a:pt x="7679" y="269"/>
                  </a:lnTo>
                  <a:lnTo>
                    <a:pt x="7947" y="384"/>
                  </a:lnTo>
                  <a:lnTo>
                    <a:pt x="8216" y="461"/>
                  </a:lnTo>
                  <a:lnTo>
                    <a:pt x="8408" y="538"/>
                  </a:lnTo>
                  <a:lnTo>
                    <a:pt x="8600" y="614"/>
                  </a:lnTo>
                  <a:lnTo>
                    <a:pt x="8907" y="768"/>
                  </a:lnTo>
                  <a:lnTo>
                    <a:pt x="9099" y="960"/>
                  </a:lnTo>
                  <a:lnTo>
                    <a:pt x="9214" y="1075"/>
                  </a:lnTo>
                  <a:lnTo>
                    <a:pt x="9291" y="1190"/>
                  </a:lnTo>
                  <a:lnTo>
                    <a:pt x="9291" y="1267"/>
                  </a:lnTo>
                  <a:lnTo>
                    <a:pt x="9291" y="1306"/>
                  </a:lnTo>
                  <a:lnTo>
                    <a:pt x="2035" y="5260"/>
                  </a:lnTo>
                  <a:lnTo>
                    <a:pt x="2419" y="5490"/>
                  </a:lnTo>
                  <a:lnTo>
                    <a:pt x="9022" y="1881"/>
                  </a:lnTo>
                  <a:lnTo>
                    <a:pt x="9137" y="1843"/>
                  </a:lnTo>
                  <a:lnTo>
                    <a:pt x="9368" y="1728"/>
                  </a:lnTo>
                  <a:lnTo>
                    <a:pt x="9521" y="1651"/>
                  </a:lnTo>
                  <a:lnTo>
                    <a:pt x="9636" y="1574"/>
                  </a:lnTo>
                  <a:lnTo>
                    <a:pt x="9752" y="1459"/>
                  </a:lnTo>
                  <a:lnTo>
                    <a:pt x="9867" y="1344"/>
                  </a:lnTo>
                  <a:lnTo>
                    <a:pt x="9713" y="1075"/>
                  </a:lnTo>
                  <a:lnTo>
                    <a:pt x="9560" y="845"/>
                  </a:lnTo>
                  <a:lnTo>
                    <a:pt x="9406" y="653"/>
                  </a:lnTo>
                  <a:lnTo>
                    <a:pt x="9176" y="499"/>
                  </a:lnTo>
                  <a:lnTo>
                    <a:pt x="8984" y="384"/>
                  </a:lnTo>
                  <a:lnTo>
                    <a:pt x="8753" y="269"/>
                  </a:lnTo>
                  <a:lnTo>
                    <a:pt x="8562" y="154"/>
                  </a:lnTo>
                  <a:lnTo>
                    <a:pt x="8370" y="115"/>
                  </a:lnTo>
                  <a:lnTo>
                    <a:pt x="8139" y="39"/>
                  </a:lnTo>
                  <a:lnTo>
                    <a:pt x="79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1"/>
            <p:cNvSpPr/>
            <p:nvPr/>
          </p:nvSpPr>
          <p:spPr>
            <a:xfrm rot="-6313989">
              <a:off x="4238764" y="3818802"/>
              <a:ext cx="618140" cy="1042357"/>
            </a:xfrm>
            <a:custGeom>
              <a:avLst/>
              <a:gdLst/>
              <a:ahLst/>
              <a:cxnLst/>
              <a:rect l="l" t="t" r="r" b="b"/>
              <a:pathLst>
                <a:path w="8447" h="14244" extrusionOk="0">
                  <a:moveTo>
                    <a:pt x="7103" y="0"/>
                  </a:moveTo>
                  <a:lnTo>
                    <a:pt x="231" y="3724"/>
                  </a:lnTo>
                  <a:lnTo>
                    <a:pt x="0" y="13744"/>
                  </a:lnTo>
                  <a:lnTo>
                    <a:pt x="231" y="13744"/>
                  </a:lnTo>
                  <a:lnTo>
                    <a:pt x="461" y="13783"/>
                  </a:lnTo>
                  <a:lnTo>
                    <a:pt x="691" y="13898"/>
                  </a:lnTo>
                  <a:lnTo>
                    <a:pt x="922" y="13975"/>
                  </a:lnTo>
                  <a:lnTo>
                    <a:pt x="1229" y="14167"/>
                  </a:lnTo>
                  <a:lnTo>
                    <a:pt x="1382" y="14244"/>
                  </a:lnTo>
                  <a:lnTo>
                    <a:pt x="1536" y="4569"/>
                  </a:lnTo>
                  <a:lnTo>
                    <a:pt x="8446" y="806"/>
                  </a:lnTo>
                  <a:lnTo>
                    <a:pt x="71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1"/>
            <p:cNvSpPr/>
            <p:nvPr/>
          </p:nvSpPr>
          <p:spPr>
            <a:xfrm rot="-6313989">
              <a:off x="4007278" y="4302937"/>
              <a:ext cx="328792" cy="177019"/>
            </a:xfrm>
            <a:custGeom>
              <a:avLst/>
              <a:gdLst/>
              <a:ahLst/>
              <a:cxnLst/>
              <a:rect l="l" t="t" r="r" b="b"/>
              <a:pathLst>
                <a:path w="4493" h="2419" extrusionOk="0">
                  <a:moveTo>
                    <a:pt x="4492" y="0"/>
                  </a:moveTo>
                  <a:lnTo>
                    <a:pt x="3340" y="576"/>
                  </a:lnTo>
                  <a:lnTo>
                    <a:pt x="2227" y="1152"/>
                  </a:lnTo>
                  <a:lnTo>
                    <a:pt x="1114" y="1766"/>
                  </a:lnTo>
                  <a:lnTo>
                    <a:pt x="0" y="2419"/>
                  </a:lnTo>
                  <a:lnTo>
                    <a:pt x="1152" y="1843"/>
                  </a:lnTo>
                  <a:lnTo>
                    <a:pt x="2265" y="1267"/>
                  </a:lnTo>
                  <a:lnTo>
                    <a:pt x="3379" y="653"/>
                  </a:lnTo>
                  <a:lnTo>
                    <a:pt x="449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1"/>
            <p:cNvSpPr/>
            <p:nvPr/>
          </p:nvSpPr>
          <p:spPr>
            <a:xfrm rot="-6313989">
              <a:off x="4137434" y="4441822"/>
              <a:ext cx="205120" cy="112476"/>
            </a:xfrm>
            <a:custGeom>
              <a:avLst/>
              <a:gdLst/>
              <a:ahLst/>
              <a:cxnLst/>
              <a:rect l="l" t="t" r="r" b="b"/>
              <a:pathLst>
                <a:path w="2803" h="1537" extrusionOk="0">
                  <a:moveTo>
                    <a:pt x="2803" y="1"/>
                  </a:moveTo>
                  <a:lnTo>
                    <a:pt x="2073" y="346"/>
                  </a:lnTo>
                  <a:lnTo>
                    <a:pt x="1382" y="730"/>
                  </a:lnTo>
                  <a:lnTo>
                    <a:pt x="691" y="1114"/>
                  </a:lnTo>
                  <a:lnTo>
                    <a:pt x="0" y="1537"/>
                  </a:lnTo>
                  <a:lnTo>
                    <a:pt x="0" y="1537"/>
                  </a:lnTo>
                  <a:lnTo>
                    <a:pt x="729" y="1191"/>
                  </a:lnTo>
                  <a:lnTo>
                    <a:pt x="1421" y="807"/>
                  </a:lnTo>
                  <a:lnTo>
                    <a:pt x="2112" y="423"/>
                  </a:lnTo>
                  <a:lnTo>
                    <a:pt x="280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1"/>
            <p:cNvSpPr/>
            <p:nvPr/>
          </p:nvSpPr>
          <p:spPr>
            <a:xfrm rot="-6313989">
              <a:off x="4787998" y="4059386"/>
              <a:ext cx="42224" cy="812064"/>
            </a:xfrm>
            <a:custGeom>
              <a:avLst/>
              <a:gdLst/>
              <a:ahLst/>
              <a:cxnLst/>
              <a:rect l="l" t="t" r="r" b="b"/>
              <a:pathLst>
                <a:path w="577" h="11097" extrusionOk="0">
                  <a:moveTo>
                    <a:pt x="193" y="1"/>
                  </a:moveTo>
                  <a:lnTo>
                    <a:pt x="1" y="10866"/>
                  </a:lnTo>
                  <a:lnTo>
                    <a:pt x="385" y="11096"/>
                  </a:lnTo>
                  <a:lnTo>
                    <a:pt x="577" y="231"/>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1"/>
            <p:cNvSpPr/>
            <p:nvPr/>
          </p:nvSpPr>
          <p:spPr>
            <a:xfrm rot="-6313989">
              <a:off x="4368922" y="3607962"/>
              <a:ext cx="47786" cy="817625"/>
            </a:xfrm>
            <a:custGeom>
              <a:avLst/>
              <a:gdLst/>
              <a:ahLst/>
              <a:cxnLst/>
              <a:rect l="l" t="t" r="r" b="b"/>
              <a:pathLst>
                <a:path w="653" h="11173" extrusionOk="0">
                  <a:moveTo>
                    <a:pt x="653" y="1"/>
                  </a:moveTo>
                  <a:lnTo>
                    <a:pt x="269" y="346"/>
                  </a:lnTo>
                  <a:lnTo>
                    <a:pt x="0" y="11173"/>
                  </a:lnTo>
                  <a:lnTo>
                    <a:pt x="39" y="11135"/>
                  </a:lnTo>
                  <a:lnTo>
                    <a:pt x="154" y="11096"/>
                  </a:lnTo>
                  <a:lnTo>
                    <a:pt x="192" y="11096"/>
                  </a:lnTo>
                  <a:lnTo>
                    <a:pt x="269" y="11019"/>
                  </a:lnTo>
                  <a:lnTo>
                    <a:pt x="307" y="10943"/>
                  </a:lnTo>
                  <a:lnTo>
                    <a:pt x="384" y="10866"/>
                  </a:lnTo>
                  <a:lnTo>
                    <a:pt x="384" y="10674"/>
                  </a:lnTo>
                  <a:lnTo>
                    <a:pt x="422" y="10328"/>
                  </a:lnTo>
                  <a:lnTo>
                    <a:pt x="461" y="9061"/>
                  </a:lnTo>
                  <a:lnTo>
                    <a:pt x="538" y="5337"/>
                  </a:lnTo>
                  <a:lnTo>
                    <a:pt x="6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1"/>
            <p:cNvSpPr/>
            <p:nvPr/>
          </p:nvSpPr>
          <p:spPr>
            <a:xfrm rot="-6313989">
              <a:off x="4396035" y="3631795"/>
              <a:ext cx="42151" cy="809136"/>
            </a:xfrm>
            <a:custGeom>
              <a:avLst/>
              <a:gdLst/>
              <a:ahLst/>
              <a:cxnLst/>
              <a:rect l="l" t="t" r="r" b="b"/>
              <a:pathLst>
                <a:path w="576" h="11057" extrusionOk="0">
                  <a:moveTo>
                    <a:pt x="499" y="0"/>
                  </a:moveTo>
                  <a:lnTo>
                    <a:pt x="384" y="38"/>
                  </a:lnTo>
                  <a:lnTo>
                    <a:pt x="307" y="38"/>
                  </a:lnTo>
                  <a:lnTo>
                    <a:pt x="269" y="77"/>
                  </a:lnTo>
                  <a:lnTo>
                    <a:pt x="230" y="115"/>
                  </a:lnTo>
                  <a:lnTo>
                    <a:pt x="230" y="154"/>
                  </a:lnTo>
                  <a:lnTo>
                    <a:pt x="0" y="11057"/>
                  </a:lnTo>
                  <a:lnTo>
                    <a:pt x="38" y="10942"/>
                  </a:lnTo>
                  <a:lnTo>
                    <a:pt x="77" y="10865"/>
                  </a:lnTo>
                  <a:lnTo>
                    <a:pt x="115" y="10827"/>
                  </a:lnTo>
                  <a:lnTo>
                    <a:pt x="269" y="10827"/>
                  </a:lnTo>
                  <a:lnTo>
                    <a:pt x="307" y="10865"/>
                  </a:lnTo>
                  <a:lnTo>
                    <a:pt x="576" y="38"/>
                  </a:lnTo>
                  <a:lnTo>
                    <a:pt x="4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1"/>
            <p:cNvSpPr/>
            <p:nvPr/>
          </p:nvSpPr>
          <p:spPr>
            <a:xfrm rot="-6313989">
              <a:off x="4678875" y="4155088"/>
              <a:ext cx="129307" cy="769839"/>
            </a:xfrm>
            <a:custGeom>
              <a:avLst/>
              <a:gdLst/>
              <a:ahLst/>
              <a:cxnLst/>
              <a:rect l="l" t="t" r="r" b="b"/>
              <a:pathLst>
                <a:path w="1767" h="10520" extrusionOk="0">
                  <a:moveTo>
                    <a:pt x="231" y="0"/>
                  </a:moveTo>
                  <a:lnTo>
                    <a:pt x="0" y="10020"/>
                  </a:lnTo>
                  <a:lnTo>
                    <a:pt x="231" y="10020"/>
                  </a:lnTo>
                  <a:lnTo>
                    <a:pt x="461" y="10059"/>
                  </a:lnTo>
                  <a:lnTo>
                    <a:pt x="691" y="10174"/>
                  </a:lnTo>
                  <a:lnTo>
                    <a:pt x="922" y="10251"/>
                  </a:lnTo>
                  <a:lnTo>
                    <a:pt x="1229" y="10443"/>
                  </a:lnTo>
                  <a:lnTo>
                    <a:pt x="1382" y="10520"/>
                  </a:lnTo>
                  <a:lnTo>
                    <a:pt x="1536" y="845"/>
                  </a:lnTo>
                  <a:lnTo>
                    <a:pt x="1766" y="730"/>
                  </a:lnTo>
                  <a:lnTo>
                    <a:pt x="1613" y="576"/>
                  </a:lnTo>
                  <a:lnTo>
                    <a:pt x="1459" y="461"/>
                  </a:lnTo>
                  <a:lnTo>
                    <a:pt x="1344" y="346"/>
                  </a:lnTo>
                  <a:lnTo>
                    <a:pt x="1190" y="269"/>
                  </a:lnTo>
                  <a:lnTo>
                    <a:pt x="960" y="115"/>
                  </a:lnTo>
                  <a:lnTo>
                    <a:pt x="691" y="39"/>
                  </a:lnTo>
                  <a:lnTo>
                    <a:pt x="49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1"/>
            <p:cNvSpPr/>
            <p:nvPr/>
          </p:nvSpPr>
          <p:spPr>
            <a:xfrm rot="-6313989">
              <a:off x="5089153" y="4410646"/>
              <a:ext cx="25393" cy="14123"/>
            </a:xfrm>
            <a:custGeom>
              <a:avLst/>
              <a:gdLst/>
              <a:ahLst/>
              <a:cxnLst/>
              <a:rect l="l" t="t" r="r" b="b"/>
              <a:pathLst>
                <a:path w="347" h="193" extrusionOk="0">
                  <a:moveTo>
                    <a:pt x="346" y="193"/>
                  </a:moveTo>
                  <a:lnTo>
                    <a:pt x="346" y="193"/>
                  </a:lnTo>
                  <a:lnTo>
                    <a:pt x="346" y="193"/>
                  </a:lnTo>
                  <a:lnTo>
                    <a:pt x="346" y="193"/>
                  </a:lnTo>
                  <a:lnTo>
                    <a:pt x="346" y="193"/>
                  </a:lnTo>
                  <a:lnTo>
                    <a:pt x="346" y="193"/>
                  </a:lnTo>
                  <a:close/>
                  <a:moveTo>
                    <a:pt x="1" y="1"/>
                  </a:moveTo>
                  <a:lnTo>
                    <a:pt x="1" y="1"/>
                  </a:lnTo>
                  <a:lnTo>
                    <a:pt x="1" y="1"/>
                  </a:lnTo>
                  <a:lnTo>
                    <a:pt x="231" y="116"/>
                  </a:lnTo>
                  <a:lnTo>
                    <a:pt x="346" y="193"/>
                  </a:lnTo>
                  <a:lnTo>
                    <a:pt x="346" y="193"/>
                  </a:lnTo>
                  <a:lnTo>
                    <a:pt x="231" y="116"/>
                  </a:lnTo>
                  <a:lnTo>
                    <a:pt x="1" y="1"/>
                  </a:lnTo>
                  <a:lnTo>
                    <a:pt x="1" y="1"/>
                  </a:lnTo>
                  <a:close/>
                </a:path>
              </a:pathLst>
            </a:custGeom>
            <a:solidFill>
              <a:srgbClr val="C09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1"/>
            <p:cNvSpPr/>
            <p:nvPr/>
          </p:nvSpPr>
          <p:spPr>
            <a:xfrm rot="-6313989">
              <a:off x="4733496" y="4226374"/>
              <a:ext cx="47859" cy="814844"/>
            </a:xfrm>
            <a:custGeom>
              <a:avLst/>
              <a:gdLst/>
              <a:ahLst/>
              <a:cxnLst/>
              <a:rect l="l" t="t" r="r" b="b"/>
              <a:pathLst>
                <a:path w="654" h="11135" extrusionOk="0">
                  <a:moveTo>
                    <a:pt x="231" y="1"/>
                  </a:moveTo>
                  <a:lnTo>
                    <a:pt x="1" y="10904"/>
                  </a:lnTo>
                  <a:lnTo>
                    <a:pt x="385" y="11134"/>
                  </a:lnTo>
                  <a:lnTo>
                    <a:pt x="653" y="231"/>
                  </a:lnTo>
                  <a:lnTo>
                    <a:pt x="2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1"/>
            <p:cNvSpPr/>
            <p:nvPr/>
          </p:nvSpPr>
          <p:spPr>
            <a:xfrm rot="-6313989">
              <a:off x="4719977" y="4308165"/>
              <a:ext cx="11343" cy="514226"/>
            </a:xfrm>
            <a:custGeom>
              <a:avLst/>
              <a:gdLst/>
              <a:ahLst/>
              <a:cxnLst/>
              <a:rect l="l" t="t" r="r" b="b"/>
              <a:pathLst>
                <a:path w="155" h="7027" extrusionOk="0">
                  <a:moveTo>
                    <a:pt x="154" y="1"/>
                  </a:moveTo>
                  <a:lnTo>
                    <a:pt x="116" y="1767"/>
                  </a:lnTo>
                  <a:lnTo>
                    <a:pt x="39" y="3533"/>
                  </a:lnTo>
                  <a:lnTo>
                    <a:pt x="1" y="5260"/>
                  </a:lnTo>
                  <a:lnTo>
                    <a:pt x="1" y="7026"/>
                  </a:lnTo>
                  <a:lnTo>
                    <a:pt x="116" y="5260"/>
                  </a:lnTo>
                  <a:lnTo>
                    <a:pt x="154" y="3533"/>
                  </a:lnTo>
                  <a:lnTo>
                    <a:pt x="154" y="1767"/>
                  </a:lnTo>
                  <a:lnTo>
                    <a:pt x="154"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1"/>
            <p:cNvSpPr/>
            <p:nvPr/>
          </p:nvSpPr>
          <p:spPr>
            <a:xfrm rot="-6313989">
              <a:off x="4992499" y="4402346"/>
              <a:ext cx="8489" cy="146138"/>
            </a:xfrm>
            <a:custGeom>
              <a:avLst/>
              <a:gdLst/>
              <a:ahLst/>
              <a:cxnLst/>
              <a:rect l="l" t="t" r="r" b="b"/>
              <a:pathLst>
                <a:path w="116" h="1997" extrusionOk="0">
                  <a:moveTo>
                    <a:pt x="77" y="0"/>
                  </a:moveTo>
                  <a:lnTo>
                    <a:pt x="0" y="499"/>
                  </a:lnTo>
                  <a:lnTo>
                    <a:pt x="0" y="998"/>
                  </a:lnTo>
                  <a:lnTo>
                    <a:pt x="0" y="1497"/>
                  </a:lnTo>
                  <a:lnTo>
                    <a:pt x="0" y="1997"/>
                  </a:lnTo>
                  <a:lnTo>
                    <a:pt x="77" y="1497"/>
                  </a:lnTo>
                  <a:lnTo>
                    <a:pt x="115" y="998"/>
                  </a:lnTo>
                  <a:lnTo>
                    <a:pt x="115" y="499"/>
                  </a:lnTo>
                  <a:lnTo>
                    <a:pt x="77"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1"/>
            <p:cNvSpPr/>
            <p:nvPr/>
          </p:nvSpPr>
          <p:spPr>
            <a:xfrm rot="-6313989">
              <a:off x="5132980" y="4293964"/>
              <a:ext cx="36589" cy="22539"/>
            </a:xfrm>
            <a:custGeom>
              <a:avLst/>
              <a:gdLst/>
              <a:ahLst/>
              <a:cxnLst/>
              <a:rect l="l" t="t" r="r" b="b"/>
              <a:pathLst>
                <a:path w="500" h="308" extrusionOk="0">
                  <a:moveTo>
                    <a:pt x="499" y="1"/>
                  </a:moveTo>
                  <a:lnTo>
                    <a:pt x="0" y="308"/>
                  </a:lnTo>
                  <a:lnTo>
                    <a:pt x="0" y="308"/>
                  </a:lnTo>
                  <a:lnTo>
                    <a:pt x="0" y="308"/>
                  </a:lnTo>
                  <a:lnTo>
                    <a:pt x="499" y="1"/>
                  </a:lnTo>
                  <a:lnTo>
                    <a:pt x="499" y="1"/>
                  </a:lnTo>
                  <a:lnTo>
                    <a:pt x="499" y="1"/>
                  </a:lnTo>
                  <a:close/>
                </a:path>
              </a:pathLst>
            </a:custGeom>
            <a:solidFill>
              <a:srgbClr val="C09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1"/>
            <p:cNvSpPr/>
            <p:nvPr/>
          </p:nvSpPr>
          <p:spPr>
            <a:xfrm rot="-6313989">
              <a:off x="4791654" y="4057608"/>
              <a:ext cx="42224" cy="812064"/>
            </a:xfrm>
            <a:custGeom>
              <a:avLst/>
              <a:gdLst/>
              <a:ahLst/>
              <a:cxnLst/>
              <a:rect l="l" t="t" r="r" b="b"/>
              <a:pathLst>
                <a:path w="577" h="11097" extrusionOk="0">
                  <a:moveTo>
                    <a:pt x="193" y="1"/>
                  </a:moveTo>
                  <a:lnTo>
                    <a:pt x="1" y="10866"/>
                  </a:lnTo>
                  <a:lnTo>
                    <a:pt x="385" y="11096"/>
                  </a:lnTo>
                  <a:lnTo>
                    <a:pt x="577" y="231"/>
                  </a:lnTo>
                  <a:lnTo>
                    <a:pt x="193"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1"/>
            <p:cNvSpPr/>
            <p:nvPr/>
          </p:nvSpPr>
          <p:spPr>
            <a:xfrm rot="-6313989">
              <a:off x="4737153" y="4224596"/>
              <a:ext cx="47859" cy="814844"/>
            </a:xfrm>
            <a:custGeom>
              <a:avLst/>
              <a:gdLst/>
              <a:ahLst/>
              <a:cxnLst/>
              <a:rect l="l" t="t" r="r" b="b"/>
              <a:pathLst>
                <a:path w="654" h="11135" extrusionOk="0">
                  <a:moveTo>
                    <a:pt x="231" y="1"/>
                  </a:moveTo>
                  <a:lnTo>
                    <a:pt x="1" y="10904"/>
                  </a:lnTo>
                  <a:lnTo>
                    <a:pt x="385" y="11134"/>
                  </a:lnTo>
                  <a:lnTo>
                    <a:pt x="653" y="231"/>
                  </a:lnTo>
                  <a:lnTo>
                    <a:pt x="231"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1"/>
            <p:cNvSpPr/>
            <p:nvPr/>
          </p:nvSpPr>
          <p:spPr>
            <a:xfrm rot="-6313989">
              <a:off x="3823029" y="4224897"/>
              <a:ext cx="722054" cy="401824"/>
            </a:xfrm>
            <a:custGeom>
              <a:avLst/>
              <a:gdLst/>
              <a:ahLst/>
              <a:cxnLst/>
              <a:rect l="l" t="t" r="r" b="b"/>
              <a:pathLst>
                <a:path w="9867" h="5491" extrusionOk="0">
                  <a:moveTo>
                    <a:pt x="7295" y="0"/>
                  </a:moveTo>
                  <a:lnTo>
                    <a:pt x="7064" y="154"/>
                  </a:lnTo>
                  <a:lnTo>
                    <a:pt x="6987" y="269"/>
                  </a:lnTo>
                  <a:lnTo>
                    <a:pt x="6987" y="307"/>
                  </a:lnTo>
                  <a:lnTo>
                    <a:pt x="6949" y="307"/>
                  </a:lnTo>
                  <a:lnTo>
                    <a:pt x="6834" y="346"/>
                  </a:lnTo>
                  <a:lnTo>
                    <a:pt x="6680" y="346"/>
                  </a:lnTo>
                  <a:lnTo>
                    <a:pt x="0" y="3955"/>
                  </a:lnTo>
                  <a:lnTo>
                    <a:pt x="422" y="4185"/>
                  </a:lnTo>
                  <a:lnTo>
                    <a:pt x="7679" y="269"/>
                  </a:lnTo>
                  <a:lnTo>
                    <a:pt x="7947" y="384"/>
                  </a:lnTo>
                  <a:lnTo>
                    <a:pt x="8216" y="461"/>
                  </a:lnTo>
                  <a:lnTo>
                    <a:pt x="8408" y="538"/>
                  </a:lnTo>
                  <a:lnTo>
                    <a:pt x="8600" y="614"/>
                  </a:lnTo>
                  <a:lnTo>
                    <a:pt x="8907" y="768"/>
                  </a:lnTo>
                  <a:lnTo>
                    <a:pt x="9099" y="960"/>
                  </a:lnTo>
                  <a:lnTo>
                    <a:pt x="9214" y="1075"/>
                  </a:lnTo>
                  <a:lnTo>
                    <a:pt x="9291" y="1190"/>
                  </a:lnTo>
                  <a:lnTo>
                    <a:pt x="9291" y="1267"/>
                  </a:lnTo>
                  <a:lnTo>
                    <a:pt x="9291" y="1306"/>
                  </a:lnTo>
                  <a:lnTo>
                    <a:pt x="2035" y="5260"/>
                  </a:lnTo>
                  <a:lnTo>
                    <a:pt x="2419" y="5490"/>
                  </a:lnTo>
                  <a:lnTo>
                    <a:pt x="9022" y="1881"/>
                  </a:lnTo>
                  <a:lnTo>
                    <a:pt x="9137" y="1843"/>
                  </a:lnTo>
                  <a:lnTo>
                    <a:pt x="9368" y="1728"/>
                  </a:lnTo>
                  <a:lnTo>
                    <a:pt x="9521" y="1651"/>
                  </a:lnTo>
                  <a:lnTo>
                    <a:pt x="9636" y="1574"/>
                  </a:lnTo>
                  <a:lnTo>
                    <a:pt x="9752" y="1459"/>
                  </a:lnTo>
                  <a:lnTo>
                    <a:pt x="9867" y="1344"/>
                  </a:lnTo>
                  <a:lnTo>
                    <a:pt x="9713" y="1075"/>
                  </a:lnTo>
                  <a:lnTo>
                    <a:pt x="9560" y="845"/>
                  </a:lnTo>
                  <a:lnTo>
                    <a:pt x="9406" y="653"/>
                  </a:lnTo>
                  <a:lnTo>
                    <a:pt x="9176" y="499"/>
                  </a:lnTo>
                  <a:lnTo>
                    <a:pt x="8984" y="384"/>
                  </a:lnTo>
                  <a:lnTo>
                    <a:pt x="8753" y="269"/>
                  </a:lnTo>
                  <a:lnTo>
                    <a:pt x="8562" y="154"/>
                  </a:lnTo>
                  <a:lnTo>
                    <a:pt x="8370" y="115"/>
                  </a:lnTo>
                  <a:lnTo>
                    <a:pt x="8139" y="39"/>
                  </a:lnTo>
                  <a:lnTo>
                    <a:pt x="7947"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658">
                                            <p:txEl>
                                              <p:pRg st="1" end="1"/>
                                            </p:txEl>
                                          </p:spTgt>
                                        </p:tgtEl>
                                        <p:attrNameLst>
                                          <p:attrName>style.visibility</p:attrName>
                                        </p:attrNameLst>
                                      </p:cBhvr>
                                      <p:to>
                                        <p:strVal val="visible"/>
                                      </p:to>
                                    </p:set>
                                    <p:animEffect transition="in" filter="dissolve">
                                      <p:cBhvr>
                                        <p:cTn id="7" dur="500"/>
                                        <p:tgtEl>
                                          <p:spTgt spid="165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658">
                                            <p:txEl>
                                              <p:pRg st="3" end="3"/>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65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3"/>
        <p:cNvGrpSpPr/>
        <p:nvPr/>
      </p:nvGrpSpPr>
      <p:grpSpPr>
        <a:xfrm>
          <a:off x="0" y="0"/>
          <a:ext cx="0" cy="0"/>
          <a:chOff x="0" y="0"/>
          <a:chExt cx="0" cy="0"/>
        </a:xfrm>
      </p:grpSpPr>
      <p:sp>
        <p:nvSpPr>
          <p:cNvPr id="2105" name="Google Shape;2105;p57"/>
          <p:cNvSpPr txBox="1">
            <a:spLocks noGrp="1"/>
          </p:cNvSpPr>
          <p:nvPr>
            <p:ph type="subTitle" idx="1"/>
          </p:nvPr>
        </p:nvSpPr>
        <p:spPr>
          <a:xfrm>
            <a:off x="1114324" y="1002632"/>
            <a:ext cx="7182601" cy="29314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300" b="1">
                <a:solidFill>
                  <a:schemeClr val="tx1"/>
                </a:solidFill>
              </a:rPr>
              <a:t>Raymond J. Mooney et al. proposed a content-based book recommendation system </a:t>
            </a:r>
          </a:p>
          <a:p>
            <a:pPr marL="0" lvl="0" indent="0" algn="l" rtl="0">
              <a:spcBef>
                <a:spcPts val="0"/>
              </a:spcBef>
              <a:spcAft>
                <a:spcPts val="0"/>
              </a:spcAft>
              <a:buNone/>
            </a:pPr>
            <a:endParaRPr lang="en-US" sz="1300">
              <a:solidFill>
                <a:schemeClr val="tx1"/>
              </a:solidFill>
            </a:endParaRPr>
          </a:p>
          <a:p>
            <a:pPr marL="0" lvl="0" indent="0" algn="l" rtl="0">
              <a:spcBef>
                <a:spcPts val="0"/>
              </a:spcBef>
              <a:spcAft>
                <a:spcPts val="0"/>
              </a:spcAft>
              <a:buNone/>
            </a:pPr>
            <a:endParaRPr lang="en-US" sz="1300">
              <a:solidFill>
                <a:schemeClr val="tx1"/>
              </a:solidFill>
            </a:endParaRPr>
          </a:p>
          <a:p>
            <a:pPr marL="0" lvl="0" indent="0" algn="l" rtl="0">
              <a:spcBef>
                <a:spcPts val="0"/>
              </a:spcBef>
              <a:spcAft>
                <a:spcPts val="0"/>
              </a:spcAft>
              <a:buNone/>
            </a:pPr>
            <a:r>
              <a:rPr lang="en-US" sz="1300">
                <a:solidFill>
                  <a:schemeClr val="bg1"/>
                </a:solidFill>
              </a:rPr>
              <a:t>They focused on learning individualized profiles from book descriptions, characterizing each patron uniquely without matching their interests to others. Recommendations were based on the book's information itself rather than relying on the preferences of other users. The system, named LIBRA (Learning Intelligent Book Recommending Agent), utilized automated text categorization methods applied to semi-structured text extracted from the web. The evaluation of LIBRA involved diverse datasets predominantly in literature fiction, mystery, science, and science fiction genres. Various metrics were employed, such as classification accuracy, recall, precision, F-measure, and rank correlation, demonstrating the effectiveness of LIBRA in providing relevant and highly rated book recommendations, even with a limited number of training examples.</a:t>
            </a:r>
            <a:endParaRPr sz="1300">
              <a:solidFill>
                <a:schemeClr val="bg1"/>
              </a:solidFill>
            </a:endParaRPr>
          </a:p>
        </p:txBody>
      </p:sp>
      <p:grpSp>
        <p:nvGrpSpPr>
          <p:cNvPr id="2114" name="Google Shape;2114;p57"/>
          <p:cNvGrpSpPr/>
          <p:nvPr/>
        </p:nvGrpSpPr>
        <p:grpSpPr>
          <a:xfrm rot="19274304" flipH="1">
            <a:off x="349031" y="3658088"/>
            <a:ext cx="1091341" cy="1350650"/>
            <a:chOff x="9953876" y="246845"/>
            <a:chExt cx="896158" cy="1109091"/>
          </a:xfrm>
        </p:grpSpPr>
        <p:sp>
          <p:nvSpPr>
            <p:cNvPr id="2115" name="Google Shape;2115;p57"/>
            <p:cNvSpPr/>
            <p:nvPr/>
          </p:nvSpPr>
          <p:spPr>
            <a:xfrm>
              <a:off x="9958568" y="813059"/>
              <a:ext cx="290208" cy="299532"/>
            </a:xfrm>
            <a:custGeom>
              <a:avLst/>
              <a:gdLst/>
              <a:ahLst/>
              <a:cxnLst/>
              <a:rect l="l" t="t" r="r" b="b"/>
              <a:pathLst>
                <a:path w="4762" h="4915" extrusionOk="0">
                  <a:moveTo>
                    <a:pt x="4761" y="0"/>
                  </a:moveTo>
                  <a:lnTo>
                    <a:pt x="4301" y="269"/>
                  </a:lnTo>
                  <a:lnTo>
                    <a:pt x="3763" y="653"/>
                  </a:lnTo>
                  <a:lnTo>
                    <a:pt x="3110" y="1152"/>
                  </a:lnTo>
                  <a:lnTo>
                    <a:pt x="2381" y="1766"/>
                  </a:lnTo>
                  <a:lnTo>
                    <a:pt x="1575" y="2534"/>
                  </a:lnTo>
                  <a:lnTo>
                    <a:pt x="1152" y="2957"/>
                  </a:lnTo>
                  <a:lnTo>
                    <a:pt x="769" y="3417"/>
                  </a:lnTo>
                  <a:lnTo>
                    <a:pt x="385" y="3878"/>
                  </a:lnTo>
                  <a:lnTo>
                    <a:pt x="1" y="4415"/>
                  </a:lnTo>
                  <a:lnTo>
                    <a:pt x="1152" y="4915"/>
                  </a:lnTo>
                  <a:lnTo>
                    <a:pt x="4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57"/>
            <p:cNvSpPr/>
            <p:nvPr/>
          </p:nvSpPr>
          <p:spPr>
            <a:xfrm>
              <a:off x="9965577" y="813059"/>
              <a:ext cx="397833" cy="442260"/>
            </a:xfrm>
            <a:custGeom>
              <a:avLst/>
              <a:gdLst/>
              <a:ahLst/>
              <a:cxnLst/>
              <a:rect l="l" t="t" r="r" b="b"/>
              <a:pathLst>
                <a:path w="6528" h="7257" extrusionOk="0">
                  <a:moveTo>
                    <a:pt x="4646" y="0"/>
                  </a:moveTo>
                  <a:lnTo>
                    <a:pt x="4070" y="538"/>
                  </a:lnTo>
                  <a:lnTo>
                    <a:pt x="2727" y="1958"/>
                  </a:lnTo>
                  <a:lnTo>
                    <a:pt x="1959" y="2803"/>
                  </a:lnTo>
                  <a:lnTo>
                    <a:pt x="1191" y="3724"/>
                  </a:lnTo>
                  <a:lnTo>
                    <a:pt x="500" y="4607"/>
                  </a:lnTo>
                  <a:lnTo>
                    <a:pt x="231" y="5030"/>
                  </a:lnTo>
                  <a:lnTo>
                    <a:pt x="1" y="5414"/>
                  </a:lnTo>
                  <a:lnTo>
                    <a:pt x="5568" y="7256"/>
                  </a:lnTo>
                  <a:lnTo>
                    <a:pt x="6527" y="807"/>
                  </a:lnTo>
                  <a:lnTo>
                    <a:pt x="4953" y="116"/>
                  </a:lnTo>
                  <a:lnTo>
                    <a:pt x="46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7"/>
            <p:cNvSpPr/>
            <p:nvPr/>
          </p:nvSpPr>
          <p:spPr>
            <a:xfrm>
              <a:off x="10248715" y="735846"/>
              <a:ext cx="100677" cy="93669"/>
            </a:xfrm>
            <a:custGeom>
              <a:avLst/>
              <a:gdLst/>
              <a:ahLst/>
              <a:cxnLst/>
              <a:rect l="l" t="t" r="r" b="b"/>
              <a:pathLst>
                <a:path w="1652" h="1537" extrusionOk="0">
                  <a:moveTo>
                    <a:pt x="538" y="1"/>
                  </a:moveTo>
                  <a:lnTo>
                    <a:pt x="576" y="77"/>
                  </a:lnTo>
                  <a:lnTo>
                    <a:pt x="615" y="231"/>
                  </a:lnTo>
                  <a:lnTo>
                    <a:pt x="653" y="461"/>
                  </a:lnTo>
                  <a:lnTo>
                    <a:pt x="615" y="615"/>
                  </a:lnTo>
                  <a:lnTo>
                    <a:pt x="576" y="768"/>
                  </a:lnTo>
                  <a:lnTo>
                    <a:pt x="499" y="884"/>
                  </a:lnTo>
                  <a:lnTo>
                    <a:pt x="423" y="999"/>
                  </a:lnTo>
                  <a:lnTo>
                    <a:pt x="231" y="1152"/>
                  </a:lnTo>
                  <a:lnTo>
                    <a:pt x="77" y="1229"/>
                  </a:lnTo>
                  <a:lnTo>
                    <a:pt x="0" y="1267"/>
                  </a:lnTo>
                  <a:lnTo>
                    <a:pt x="307" y="1383"/>
                  </a:lnTo>
                  <a:lnTo>
                    <a:pt x="499" y="1459"/>
                  </a:lnTo>
                  <a:lnTo>
                    <a:pt x="883" y="1536"/>
                  </a:lnTo>
                  <a:lnTo>
                    <a:pt x="1344" y="1536"/>
                  </a:lnTo>
                  <a:lnTo>
                    <a:pt x="1498" y="1459"/>
                  </a:lnTo>
                  <a:lnTo>
                    <a:pt x="1574" y="1383"/>
                  </a:lnTo>
                  <a:lnTo>
                    <a:pt x="1651" y="1306"/>
                  </a:lnTo>
                  <a:lnTo>
                    <a:pt x="1651" y="1229"/>
                  </a:lnTo>
                  <a:lnTo>
                    <a:pt x="1651" y="1114"/>
                  </a:lnTo>
                  <a:lnTo>
                    <a:pt x="1613" y="922"/>
                  </a:lnTo>
                  <a:lnTo>
                    <a:pt x="1498" y="730"/>
                  </a:lnTo>
                  <a:lnTo>
                    <a:pt x="1344" y="538"/>
                  </a:lnTo>
                  <a:lnTo>
                    <a:pt x="998" y="269"/>
                  </a:lnTo>
                  <a:lnTo>
                    <a:pt x="845" y="116"/>
                  </a:lnTo>
                  <a:lnTo>
                    <a:pt x="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7"/>
            <p:cNvSpPr/>
            <p:nvPr/>
          </p:nvSpPr>
          <p:spPr>
            <a:xfrm>
              <a:off x="10262731" y="340452"/>
              <a:ext cx="93669" cy="395456"/>
            </a:xfrm>
            <a:custGeom>
              <a:avLst/>
              <a:gdLst/>
              <a:ahLst/>
              <a:cxnLst/>
              <a:rect l="l" t="t" r="r" b="b"/>
              <a:pathLst>
                <a:path w="1537" h="6489" extrusionOk="0">
                  <a:moveTo>
                    <a:pt x="346" y="0"/>
                  </a:moveTo>
                  <a:lnTo>
                    <a:pt x="231" y="615"/>
                  </a:lnTo>
                  <a:lnTo>
                    <a:pt x="154" y="1229"/>
                  </a:lnTo>
                  <a:lnTo>
                    <a:pt x="77" y="1843"/>
                  </a:lnTo>
                  <a:lnTo>
                    <a:pt x="39" y="2419"/>
                  </a:lnTo>
                  <a:lnTo>
                    <a:pt x="1" y="3532"/>
                  </a:lnTo>
                  <a:lnTo>
                    <a:pt x="77" y="4492"/>
                  </a:lnTo>
                  <a:lnTo>
                    <a:pt x="154" y="5298"/>
                  </a:lnTo>
                  <a:lnTo>
                    <a:pt x="231" y="5951"/>
                  </a:lnTo>
                  <a:lnTo>
                    <a:pt x="308" y="6489"/>
                  </a:lnTo>
                  <a:lnTo>
                    <a:pt x="1536" y="499"/>
                  </a:lnTo>
                  <a:lnTo>
                    <a:pt x="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57"/>
            <p:cNvSpPr/>
            <p:nvPr/>
          </p:nvSpPr>
          <p:spPr>
            <a:xfrm>
              <a:off x="10281441" y="303034"/>
              <a:ext cx="365046" cy="481994"/>
            </a:xfrm>
            <a:custGeom>
              <a:avLst/>
              <a:gdLst/>
              <a:ahLst/>
              <a:cxnLst/>
              <a:rect l="l" t="t" r="r" b="b"/>
              <a:pathLst>
                <a:path w="5990" h="7909" extrusionOk="0">
                  <a:moveTo>
                    <a:pt x="884" y="0"/>
                  </a:moveTo>
                  <a:lnTo>
                    <a:pt x="730" y="422"/>
                  </a:lnTo>
                  <a:lnTo>
                    <a:pt x="615" y="921"/>
                  </a:lnTo>
                  <a:lnTo>
                    <a:pt x="423" y="2035"/>
                  </a:lnTo>
                  <a:lnTo>
                    <a:pt x="270" y="3187"/>
                  </a:lnTo>
                  <a:lnTo>
                    <a:pt x="154" y="4377"/>
                  </a:lnTo>
                  <a:lnTo>
                    <a:pt x="39" y="6296"/>
                  </a:lnTo>
                  <a:lnTo>
                    <a:pt x="1" y="7103"/>
                  </a:lnTo>
                  <a:lnTo>
                    <a:pt x="308" y="7218"/>
                  </a:lnTo>
                  <a:lnTo>
                    <a:pt x="1882" y="7909"/>
                  </a:lnTo>
                  <a:lnTo>
                    <a:pt x="5990" y="2879"/>
                  </a:lnTo>
                  <a:lnTo>
                    <a:pt x="8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57"/>
            <p:cNvSpPr/>
            <p:nvPr/>
          </p:nvSpPr>
          <p:spPr>
            <a:xfrm>
              <a:off x="10267424" y="742854"/>
              <a:ext cx="559269" cy="30190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57"/>
            <p:cNvSpPr/>
            <p:nvPr/>
          </p:nvSpPr>
          <p:spPr>
            <a:xfrm>
              <a:off x="10300150" y="246845"/>
              <a:ext cx="549884" cy="716013"/>
            </a:xfrm>
            <a:custGeom>
              <a:avLst/>
              <a:gdLst/>
              <a:ahLst/>
              <a:cxnLst/>
              <a:rect l="l" t="t" r="r" b="b"/>
              <a:pathLst>
                <a:path w="9023" h="11749" extrusionOk="0">
                  <a:moveTo>
                    <a:pt x="1498" y="1"/>
                  </a:moveTo>
                  <a:lnTo>
                    <a:pt x="1" y="8140"/>
                  </a:lnTo>
                  <a:lnTo>
                    <a:pt x="8217" y="11749"/>
                  </a:lnTo>
                  <a:lnTo>
                    <a:pt x="9023" y="5030"/>
                  </a:lnTo>
                  <a:lnTo>
                    <a:pt x="14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57"/>
            <p:cNvSpPr/>
            <p:nvPr/>
          </p:nvSpPr>
          <p:spPr>
            <a:xfrm>
              <a:off x="9960945" y="820068"/>
              <a:ext cx="807244" cy="535867"/>
            </a:xfrm>
            <a:custGeom>
              <a:avLst/>
              <a:gdLst/>
              <a:ahLst/>
              <a:cxnLst/>
              <a:rect l="l" t="t" r="r" b="b"/>
              <a:pathLst>
                <a:path w="13246" h="8793" extrusionOk="0">
                  <a:moveTo>
                    <a:pt x="5029" y="1"/>
                  </a:moveTo>
                  <a:lnTo>
                    <a:pt x="0" y="6604"/>
                  </a:lnTo>
                  <a:lnTo>
                    <a:pt x="8830" y="8792"/>
                  </a:lnTo>
                  <a:lnTo>
                    <a:pt x="13245" y="3609"/>
                  </a:lnTo>
                  <a:lnTo>
                    <a:pt x="50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57"/>
            <p:cNvSpPr/>
            <p:nvPr/>
          </p:nvSpPr>
          <p:spPr>
            <a:xfrm>
              <a:off x="10281441" y="246845"/>
              <a:ext cx="110062" cy="496072"/>
            </a:xfrm>
            <a:custGeom>
              <a:avLst/>
              <a:gdLst/>
              <a:ahLst/>
              <a:cxnLst/>
              <a:rect l="l" t="t" r="r" b="b"/>
              <a:pathLst>
                <a:path w="1806" h="8140" extrusionOk="0">
                  <a:moveTo>
                    <a:pt x="1805" y="1"/>
                  </a:moveTo>
                  <a:lnTo>
                    <a:pt x="1498" y="116"/>
                  </a:lnTo>
                  <a:lnTo>
                    <a:pt x="1" y="8025"/>
                  </a:lnTo>
                  <a:lnTo>
                    <a:pt x="308" y="8140"/>
                  </a:lnTo>
                  <a:lnTo>
                    <a:pt x="1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57"/>
            <p:cNvSpPr/>
            <p:nvPr/>
          </p:nvSpPr>
          <p:spPr>
            <a:xfrm>
              <a:off x="9953876" y="813059"/>
              <a:ext cx="313610" cy="409473"/>
            </a:xfrm>
            <a:custGeom>
              <a:avLst/>
              <a:gdLst/>
              <a:ahLst/>
              <a:cxnLst/>
              <a:rect l="l" t="t" r="r" b="b"/>
              <a:pathLst>
                <a:path w="5146" h="6719" extrusionOk="0">
                  <a:moveTo>
                    <a:pt x="4838" y="0"/>
                  </a:moveTo>
                  <a:lnTo>
                    <a:pt x="1" y="6450"/>
                  </a:lnTo>
                  <a:lnTo>
                    <a:pt x="116" y="6719"/>
                  </a:lnTo>
                  <a:lnTo>
                    <a:pt x="5145" y="116"/>
                  </a:lnTo>
                  <a:lnTo>
                    <a:pt x="4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57"/>
            <p:cNvSpPr/>
            <p:nvPr/>
          </p:nvSpPr>
          <p:spPr>
            <a:xfrm>
              <a:off x="10384433" y="354469"/>
              <a:ext cx="177830" cy="407157"/>
            </a:xfrm>
            <a:custGeom>
              <a:avLst/>
              <a:gdLst/>
              <a:ahLst/>
              <a:cxnLst/>
              <a:rect l="l" t="t" r="r" b="b"/>
              <a:pathLst>
                <a:path w="2918" h="6681" extrusionOk="0">
                  <a:moveTo>
                    <a:pt x="1075" y="1"/>
                  </a:moveTo>
                  <a:lnTo>
                    <a:pt x="0" y="5798"/>
                  </a:lnTo>
                  <a:lnTo>
                    <a:pt x="2035" y="6681"/>
                  </a:lnTo>
                  <a:lnTo>
                    <a:pt x="2918" y="1191"/>
                  </a:lnTo>
                  <a:lnTo>
                    <a:pt x="1075"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57"/>
            <p:cNvSpPr/>
            <p:nvPr/>
          </p:nvSpPr>
          <p:spPr>
            <a:xfrm>
              <a:off x="10268712" y="742854"/>
              <a:ext cx="559269" cy="30190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7" name="Google Shape;2127;p57"/>
          <p:cNvGrpSpPr/>
          <p:nvPr/>
        </p:nvGrpSpPr>
        <p:grpSpPr>
          <a:xfrm rot="8470199">
            <a:off x="151571" y="401359"/>
            <a:ext cx="1061987" cy="810047"/>
            <a:chOff x="3895344" y="3863951"/>
            <a:chExt cx="1314735" cy="962989"/>
          </a:xfrm>
        </p:grpSpPr>
        <p:sp>
          <p:nvSpPr>
            <p:cNvPr id="2128" name="Google Shape;2128;p57"/>
            <p:cNvSpPr/>
            <p:nvPr/>
          </p:nvSpPr>
          <p:spPr>
            <a:xfrm rot="-4536443">
              <a:off x="3912527" y="4183867"/>
              <a:ext cx="152073" cy="56682"/>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57"/>
            <p:cNvSpPr/>
            <p:nvPr/>
          </p:nvSpPr>
          <p:spPr>
            <a:xfrm rot="-6313989">
              <a:off x="4278473" y="3857221"/>
              <a:ext cx="550743" cy="1084581"/>
            </a:xfrm>
            <a:custGeom>
              <a:avLst/>
              <a:gdLst/>
              <a:ahLst/>
              <a:cxnLst/>
              <a:rect l="l" t="t" r="r" b="b"/>
              <a:pathLst>
                <a:path w="7526" h="14821" extrusionOk="0">
                  <a:moveTo>
                    <a:pt x="7526" y="1"/>
                  </a:moveTo>
                  <a:lnTo>
                    <a:pt x="269" y="3917"/>
                  </a:lnTo>
                  <a:lnTo>
                    <a:pt x="1" y="14820"/>
                  </a:lnTo>
                  <a:lnTo>
                    <a:pt x="1114" y="14321"/>
                  </a:lnTo>
                  <a:lnTo>
                    <a:pt x="7449" y="423"/>
                  </a:lnTo>
                  <a:lnTo>
                    <a:pt x="75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57"/>
            <p:cNvSpPr/>
            <p:nvPr/>
          </p:nvSpPr>
          <p:spPr>
            <a:xfrm rot="-6313989">
              <a:off x="4365941" y="3715422"/>
              <a:ext cx="505811" cy="1064896"/>
            </a:xfrm>
            <a:custGeom>
              <a:avLst/>
              <a:gdLst/>
              <a:ahLst/>
              <a:cxnLst/>
              <a:rect l="l" t="t" r="r" b="b"/>
              <a:pathLst>
                <a:path w="6912" h="14552" extrusionOk="0">
                  <a:moveTo>
                    <a:pt x="6911" y="1"/>
                  </a:moveTo>
                  <a:lnTo>
                    <a:pt x="193" y="3686"/>
                  </a:lnTo>
                  <a:lnTo>
                    <a:pt x="1" y="14551"/>
                  </a:lnTo>
                  <a:lnTo>
                    <a:pt x="6681" y="10904"/>
                  </a:lnTo>
                  <a:lnTo>
                    <a:pt x="69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57"/>
            <p:cNvSpPr/>
            <p:nvPr/>
          </p:nvSpPr>
          <p:spPr>
            <a:xfrm rot="-6313989">
              <a:off x="3824947" y="4221606"/>
              <a:ext cx="722054" cy="401824"/>
            </a:xfrm>
            <a:custGeom>
              <a:avLst/>
              <a:gdLst/>
              <a:ahLst/>
              <a:cxnLst/>
              <a:rect l="l" t="t" r="r" b="b"/>
              <a:pathLst>
                <a:path w="9867" h="5491" extrusionOk="0">
                  <a:moveTo>
                    <a:pt x="7295" y="0"/>
                  </a:moveTo>
                  <a:lnTo>
                    <a:pt x="7064" y="154"/>
                  </a:lnTo>
                  <a:lnTo>
                    <a:pt x="6987" y="269"/>
                  </a:lnTo>
                  <a:lnTo>
                    <a:pt x="6987" y="307"/>
                  </a:lnTo>
                  <a:lnTo>
                    <a:pt x="6949" y="307"/>
                  </a:lnTo>
                  <a:lnTo>
                    <a:pt x="6834" y="346"/>
                  </a:lnTo>
                  <a:lnTo>
                    <a:pt x="6680" y="346"/>
                  </a:lnTo>
                  <a:lnTo>
                    <a:pt x="0" y="3955"/>
                  </a:lnTo>
                  <a:lnTo>
                    <a:pt x="422" y="4185"/>
                  </a:lnTo>
                  <a:lnTo>
                    <a:pt x="7679" y="269"/>
                  </a:lnTo>
                  <a:lnTo>
                    <a:pt x="7947" y="384"/>
                  </a:lnTo>
                  <a:lnTo>
                    <a:pt x="8216" y="461"/>
                  </a:lnTo>
                  <a:lnTo>
                    <a:pt x="8408" y="538"/>
                  </a:lnTo>
                  <a:lnTo>
                    <a:pt x="8600" y="614"/>
                  </a:lnTo>
                  <a:lnTo>
                    <a:pt x="8907" y="768"/>
                  </a:lnTo>
                  <a:lnTo>
                    <a:pt x="9099" y="960"/>
                  </a:lnTo>
                  <a:lnTo>
                    <a:pt x="9214" y="1075"/>
                  </a:lnTo>
                  <a:lnTo>
                    <a:pt x="9291" y="1190"/>
                  </a:lnTo>
                  <a:lnTo>
                    <a:pt x="9291" y="1267"/>
                  </a:lnTo>
                  <a:lnTo>
                    <a:pt x="9291" y="1306"/>
                  </a:lnTo>
                  <a:lnTo>
                    <a:pt x="2035" y="5260"/>
                  </a:lnTo>
                  <a:lnTo>
                    <a:pt x="2419" y="5490"/>
                  </a:lnTo>
                  <a:lnTo>
                    <a:pt x="9022" y="1881"/>
                  </a:lnTo>
                  <a:lnTo>
                    <a:pt x="9137" y="1843"/>
                  </a:lnTo>
                  <a:lnTo>
                    <a:pt x="9368" y="1728"/>
                  </a:lnTo>
                  <a:lnTo>
                    <a:pt x="9521" y="1651"/>
                  </a:lnTo>
                  <a:lnTo>
                    <a:pt x="9636" y="1574"/>
                  </a:lnTo>
                  <a:lnTo>
                    <a:pt x="9752" y="1459"/>
                  </a:lnTo>
                  <a:lnTo>
                    <a:pt x="9867" y="1344"/>
                  </a:lnTo>
                  <a:lnTo>
                    <a:pt x="9713" y="1075"/>
                  </a:lnTo>
                  <a:lnTo>
                    <a:pt x="9560" y="845"/>
                  </a:lnTo>
                  <a:lnTo>
                    <a:pt x="9406" y="653"/>
                  </a:lnTo>
                  <a:lnTo>
                    <a:pt x="9176" y="499"/>
                  </a:lnTo>
                  <a:lnTo>
                    <a:pt x="8984" y="384"/>
                  </a:lnTo>
                  <a:lnTo>
                    <a:pt x="8753" y="269"/>
                  </a:lnTo>
                  <a:lnTo>
                    <a:pt x="8562" y="154"/>
                  </a:lnTo>
                  <a:lnTo>
                    <a:pt x="8370" y="115"/>
                  </a:lnTo>
                  <a:lnTo>
                    <a:pt x="8139" y="39"/>
                  </a:lnTo>
                  <a:lnTo>
                    <a:pt x="79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57"/>
            <p:cNvSpPr/>
            <p:nvPr/>
          </p:nvSpPr>
          <p:spPr>
            <a:xfrm rot="-6313989">
              <a:off x="4238764" y="3818802"/>
              <a:ext cx="618140" cy="1042357"/>
            </a:xfrm>
            <a:custGeom>
              <a:avLst/>
              <a:gdLst/>
              <a:ahLst/>
              <a:cxnLst/>
              <a:rect l="l" t="t" r="r" b="b"/>
              <a:pathLst>
                <a:path w="8447" h="14244" extrusionOk="0">
                  <a:moveTo>
                    <a:pt x="7103" y="0"/>
                  </a:moveTo>
                  <a:lnTo>
                    <a:pt x="231" y="3724"/>
                  </a:lnTo>
                  <a:lnTo>
                    <a:pt x="0" y="13744"/>
                  </a:lnTo>
                  <a:lnTo>
                    <a:pt x="231" y="13744"/>
                  </a:lnTo>
                  <a:lnTo>
                    <a:pt x="461" y="13783"/>
                  </a:lnTo>
                  <a:lnTo>
                    <a:pt x="691" y="13898"/>
                  </a:lnTo>
                  <a:lnTo>
                    <a:pt x="922" y="13975"/>
                  </a:lnTo>
                  <a:lnTo>
                    <a:pt x="1229" y="14167"/>
                  </a:lnTo>
                  <a:lnTo>
                    <a:pt x="1382" y="14244"/>
                  </a:lnTo>
                  <a:lnTo>
                    <a:pt x="1536" y="4569"/>
                  </a:lnTo>
                  <a:lnTo>
                    <a:pt x="8446" y="806"/>
                  </a:lnTo>
                  <a:lnTo>
                    <a:pt x="71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57"/>
            <p:cNvSpPr/>
            <p:nvPr/>
          </p:nvSpPr>
          <p:spPr>
            <a:xfrm rot="-6313989">
              <a:off x="4007278" y="4302937"/>
              <a:ext cx="328792" cy="177019"/>
            </a:xfrm>
            <a:custGeom>
              <a:avLst/>
              <a:gdLst/>
              <a:ahLst/>
              <a:cxnLst/>
              <a:rect l="l" t="t" r="r" b="b"/>
              <a:pathLst>
                <a:path w="4493" h="2419" extrusionOk="0">
                  <a:moveTo>
                    <a:pt x="4492" y="0"/>
                  </a:moveTo>
                  <a:lnTo>
                    <a:pt x="3340" y="576"/>
                  </a:lnTo>
                  <a:lnTo>
                    <a:pt x="2227" y="1152"/>
                  </a:lnTo>
                  <a:lnTo>
                    <a:pt x="1114" y="1766"/>
                  </a:lnTo>
                  <a:lnTo>
                    <a:pt x="0" y="2419"/>
                  </a:lnTo>
                  <a:lnTo>
                    <a:pt x="1152" y="1843"/>
                  </a:lnTo>
                  <a:lnTo>
                    <a:pt x="2265" y="1267"/>
                  </a:lnTo>
                  <a:lnTo>
                    <a:pt x="3379" y="653"/>
                  </a:lnTo>
                  <a:lnTo>
                    <a:pt x="449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57"/>
            <p:cNvSpPr/>
            <p:nvPr/>
          </p:nvSpPr>
          <p:spPr>
            <a:xfrm rot="-6313989">
              <a:off x="4137434" y="4441822"/>
              <a:ext cx="205120" cy="112476"/>
            </a:xfrm>
            <a:custGeom>
              <a:avLst/>
              <a:gdLst/>
              <a:ahLst/>
              <a:cxnLst/>
              <a:rect l="l" t="t" r="r" b="b"/>
              <a:pathLst>
                <a:path w="2803" h="1537" extrusionOk="0">
                  <a:moveTo>
                    <a:pt x="2803" y="1"/>
                  </a:moveTo>
                  <a:lnTo>
                    <a:pt x="2073" y="346"/>
                  </a:lnTo>
                  <a:lnTo>
                    <a:pt x="1382" y="730"/>
                  </a:lnTo>
                  <a:lnTo>
                    <a:pt x="691" y="1114"/>
                  </a:lnTo>
                  <a:lnTo>
                    <a:pt x="0" y="1537"/>
                  </a:lnTo>
                  <a:lnTo>
                    <a:pt x="0" y="1537"/>
                  </a:lnTo>
                  <a:lnTo>
                    <a:pt x="729" y="1191"/>
                  </a:lnTo>
                  <a:lnTo>
                    <a:pt x="1421" y="807"/>
                  </a:lnTo>
                  <a:lnTo>
                    <a:pt x="2112" y="423"/>
                  </a:lnTo>
                  <a:lnTo>
                    <a:pt x="280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57"/>
            <p:cNvSpPr/>
            <p:nvPr/>
          </p:nvSpPr>
          <p:spPr>
            <a:xfrm rot="-6313989">
              <a:off x="4787998" y="4059386"/>
              <a:ext cx="42224" cy="812064"/>
            </a:xfrm>
            <a:custGeom>
              <a:avLst/>
              <a:gdLst/>
              <a:ahLst/>
              <a:cxnLst/>
              <a:rect l="l" t="t" r="r" b="b"/>
              <a:pathLst>
                <a:path w="577" h="11097" extrusionOk="0">
                  <a:moveTo>
                    <a:pt x="193" y="1"/>
                  </a:moveTo>
                  <a:lnTo>
                    <a:pt x="1" y="10866"/>
                  </a:lnTo>
                  <a:lnTo>
                    <a:pt x="385" y="11096"/>
                  </a:lnTo>
                  <a:lnTo>
                    <a:pt x="577" y="231"/>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57"/>
            <p:cNvSpPr/>
            <p:nvPr/>
          </p:nvSpPr>
          <p:spPr>
            <a:xfrm rot="-6313989">
              <a:off x="4368922" y="3607962"/>
              <a:ext cx="47786" cy="817625"/>
            </a:xfrm>
            <a:custGeom>
              <a:avLst/>
              <a:gdLst/>
              <a:ahLst/>
              <a:cxnLst/>
              <a:rect l="l" t="t" r="r" b="b"/>
              <a:pathLst>
                <a:path w="653" h="11173" extrusionOk="0">
                  <a:moveTo>
                    <a:pt x="653" y="1"/>
                  </a:moveTo>
                  <a:lnTo>
                    <a:pt x="269" y="346"/>
                  </a:lnTo>
                  <a:lnTo>
                    <a:pt x="0" y="11173"/>
                  </a:lnTo>
                  <a:lnTo>
                    <a:pt x="39" y="11135"/>
                  </a:lnTo>
                  <a:lnTo>
                    <a:pt x="154" y="11096"/>
                  </a:lnTo>
                  <a:lnTo>
                    <a:pt x="192" y="11096"/>
                  </a:lnTo>
                  <a:lnTo>
                    <a:pt x="269" y="11019"/>
                  </a:lnTo>
                  <a:lnTo>
                    <a:pt x="307" y="10943"/>
                  </a:lnTo>
                  <a:lnTo>
                    <a:pt x="384" y="10866"/>
                  </a:lnTo>
                  <a:lnTo>
                    <a:pt x="384" y="10674"/>
                  </a:lnTo>
                  <a:lnTo>
                    <a:pt x="422" y="10328"/>
                  </a:lnTo>
                  <a:lnTo>
                    <a:pt x="461" y="9061"/>
                  </a:lnTo>
                  <a:lnTo>
                    <a:pt x="538" y="5337"/>
                  </a:lnTo>
                  <a:lnTo>
                    <a:pt x="6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57"/>
            <p:cNvSpPr/>
            <p:nvPr/>
          </p:nvSpPr>
          <p:spPr>
            <a:xfrm rot="-6313989">
              <a:off x="4396035" y="3631795"/>
              <a:ext cx="42151" cy="809136"/>
            </a:xfrm>
            <a:custGeom>
              <a:avLst/>
              <a:gdLst/>
              <a:ahLst/>
              <a:cxnLst/>
              <a:rect l="l" t="t" r="r" b="b"/>
              <a:pathLst>
                <a:path w="576" h="11057" extrusionOk="0">
                  <a:moveTo>
                    <a:pt x="499" y="0"/>
                  </a:moveTo>
                  <a:lnTo>
                    <a:pt x="384" y="38"/>
                  </a:lnTo>
                  <a:lnTo>
                    <a:pt x="307" y="38"/>
                  </a:lnTo>
                  <a:lnTo>
                    <a:pt x="269" y="77"/>
                  </a:lnTo>
                  <a:lnTo>
                    <a:pt x="230" y="115"/>
                  </a:lnTo>
                  <a:lnTo>
                    <a:pt x="230" y="154"/>
                  </a:lnTo>
                  <a:lnTo>
                    <a:pt x="0" y="11057"/>
                  </a:lnTo>
                  <a:lnTo>
                    <a:pt x="38" y="10942"/>
                  </a:lnTo>
                  <a:lnTo>
                    <a:pt x="77" y="10865"/>
                  </a:lnTo>
                  <a:lnTo>
                    <a:pt x="115" y="10827"/>
                  </a:lnTo>
                  <a:lnTo>
                    <a:pt x="269" y="10827"/>
                  </a:lnTo>
                  <a:lnTo>
                    <a:pt x="307" y="10865"/>
                  </a:lnTo>
                  <a:lnTo>
                    <a:pt x="576" y="38"/>
                  </a:lnTo>
                  <a:lnTo>
                    <a:pt x="4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57"/>
            <p:cNvSpPr/>
            <p:nvPr/>
          </p:nvSpPr>
          <p:spPr>
            <a:xfrm rot="-6313989">
              <a:off x="4678875" y="4155088"/>
              <a:ext cx="129307" cy="769839"/>
            </a:xfrm>
            <a:custGeom>
              <a:avLst/>
              <a:gdLst/>
              <a:ahLst/>
              <a:cxnLst/>
              <a:rect l="l" t="t" r="r" b="b"/>
              <a:pathLst>
                <a:path w="1767" h="10520" extrusionOk="0">
                  <a:moveTo>
                    <a:pt x="231" y="0"/>
                  </a:moveTo>
                  <a:lnTo>
                    <a:pt x="0" y="10020"/>
                  </a:lnTo>
                  <a:lnTo>
                    <a:pt x="231" y="10020"/>
                  </a:lnTo>
                  <a:lnTo>
                    <a:pt x="461" y="10059"/>
                  </a:lnTo>
                  <a:lnTo>
                    <a:pt x="691" y="10174"/>
                  </a:lnTo>
                  <a:lnTo>
                    <a:pt x="922" y="10251"/>
                  </a:lnTo>
                  <a:lnTo>
                    <a:pt x="1229" y="10443"/>
                  </a:lnTo>
                  <a:lnTo>
                    <a:pt x="1382" y="10520"/>
                  </a:lnTo>
                  <a:lnTo>
                    <a:pt x="1536" y="845"/>
                  </a:lnTo>
                  <a:lnTo>
                    <a:pt x="1766" y="730"/>
                  </a:lnTo>
                  <a:lnTo>
                    <a:pt x="1613" y="576"/>
                  </a:lnTo>
                  <a:lnTo>
                    <a:pt x="1459" y="461"/>
                  </a:lnTo>
                  <a:lnTo>
                    <a:pt x="1344" y="346"/>
                  </a:lnTo>
                  <a:lnTo>
                    <a:pt x="1190" y="269"/>
                  </a:lnTo>
                  <a:lnTo>
                    <a:pt x="960" y="115"/>
                  </a:lnTo>
                  <a:lnTo>
                    <a:pt x="691" y="39"/>
                  </a:lnTo>
                  <a:lnTo>
                    <a:pt x="49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57"/>
            <p:cNvSpPr/>
            <p:nvPr/>
          </p:nvSpPr>
          <p:spPr>
            <a:xfrm rot="-6313989">
              <a:off x="5089153" y="4410646"/>
              <a:ext cx="25393" cy="14123"/>
            </a:xfrm>
            <a:custGeom>
              <a:avLst/>
              <a:gdLst/>
              <a:ahLst/>
              <a:cxnLst/>
              <a:rect l="l" t="t" r="r" b="b"/>
              <a:pathLst>
                <a:path w="347" h="193" extrusionOk="0">
                  <a:moveTo>
                    <a:pt x="346" y="193"/>
                  </a:moveTo>
                  <a:lnTo>
                    <a:pt x="346" y="193"/>
                  </a:lnTo>
                  <a:lnTo>
                    <a:pt x="346" y="193"/>
                  </a:lnTo>
                  <a:lnTo>
                    <a:pt x="346" y="193"/>
                  </a:lnTo>
                  <a:lnTo>
                    <a:pt x="346" y="193"/>
                  </a:lnTo>
                  <a:lnTo>
                    <a:pt x="346" y="193"/>
                  </a:lnTo>
                  <a:close/>
                  <a:moveTo>
                    <a:pt x="1" y="1"/>
                  </a:moveTo>
                  <a:lnTo>
                    <a:pt x="1" y="1"/>
                  </a:lnTo>
                  <a:lnTo>
                    <a:pt x="1" y="1"/>
                  </a:lnTo>
                  <a:lnTo>
                    <a:pt x="231" y="116"/>
                  </a:lnTo>
                  <a:lnTo>
                    <a:pt x="346" y="193"/>
                  </a:lnTo>
                  <a:lnTo>
                    <a:pt x="346" y="193"/>
                  </a:lnTo>
                  <a:lnTo>
                    <a:pt x="231" y="116"/>
                  </a:lnTo>
                  <a:lnTo>
                    <a:pt x="1" y="1"/>
                  </a:lnTo>
                  <a:lnTo>
                    <a:pt x="1" y="1"/>
                  </a:lnTo>
                  <a:close/>
                </a:path>
              </a:pathLst>
            </a:custGeom>
            <a:solidFill>
              <a:srgbClr val="C09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57"/>
            <p:cNvSpPr/>
            <p:nvPr/>
          </p:nvSpPr>
          <p:spPr>
            <a:xfrm rot="-6313989">
              <a:off x="4733496" y="4226374"/>
              <a:ext cx="47859" cy="814844"/>
            </a:xfrm>
            <a:custGeom>
              <a:avLst/>
              <a:gdLst/>
              <a:ahLst/>
              <a:cxnLst/>
              <a:rect l="l" t="t" r="r" b="b"/>
              <a:pathLst>
                <a:path w="654" h="11135" extrusionOk="0">
                  <a:moveTo>
                    <a:pt x="231" y="1"/>
                  </a:moveTo>
                  <a:lnTo>
                    <a:pt x="1" y="10904"/>
                  </a:lnTo>
                  <a:lnTo>
                    <a:pt x="385" y="11134"/>
                  </a:lnTo>
                  <a:lnTo>
                    <a:pt x="653" y="231"/>
                  </a:lnTo>
                  <a:lnTo>
                    <a:pt x="2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57"/>
            <p:cNvSpPr/>
            <p:nvPr/>
          </p:nvSpPr>
          <p:spPr>
            <a:xfrm rot="-6313989">
              <a:off x="4719977" y="4308165"/>
              <a:ext cx="11343" cy="514226"/>
            </a:xfrm>
            <a:custGeom>
              <a:avLst/>
              <a:gdLst/>
              <a:ahLst/>
              <a:cxnLst/>
              <a:rect l="l" t="t" r="r" b="b"/>
              <a:pathLst>
                <a:path w="155" h="7027" extrusionOk="0">
                  <a:moveTo>
                    <a:pt x="154" y="1"/>
                  </a:moveTo>
                  <a:lnTo>
                    <a:pt x="116" y="1767"/>
                  </a:lnTo>
                  <a:lnTo>
                    <a:pt x="39" y="3533"/>
                  </a:lnTo>
                  <a:lnTo>
                    <a:pt x="1" y="5260"/>
                  </a:lnTo>
                  <a:lnTo>
                    <a:pt x="1" y="7026"/>
                  </a:lnTo>
                  <a:lnTo>
                    <a:pt x="116" y="5260"/>
                  </a:lnTo>
                  <a:lnTo>
                    <a:pt x="154" y="3533"/>
                  </a:lnTo>
                  <a:lnTo>
                    <a:pt x="154" y="1767"/>
                  </a:lnTo>
                  <a:lnTo>
                    <a:pt x="154"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57"/>
            <p:cNvSpPr/>
            <p:nvPr/>
          </p:nvSpPr>
          <p:spPr>
            <a:xfrm rot="-6313989">
              <a:off x="4992499" y="4402346"/>
              <a:ext cx="8489" cy="146138"/>
            </a:xfrm>
            <a:custGeom>
              <a:avLst/>
              <a:gdLst/>
              <a:ahLst/>
              <a:cxnLst/>
              <a:rect l="l" t="t" r="r" b="b"/>
              <a:pathLst>
                <a:path w="116" h="1997" extrusionOk="0">
                  <a:moveTo>
                    <a:pt x="77" y="0"/>
                  </a:moveTo>
                  <a:lnTo>
                    <a:pt x="0" y="499"/>
                  </a:lnTo>
                  <a:lnTo>
                    <a:pt x="0" y="998"/>
                  </a:lnTo>
                  <a:lnTo>
                    <a:pt x="0" y="1497"/>
                  </a:lnTo>
                  <a:lnTo>
                    <a:pt x="0" y="1997"/>
                  </a:lnTo>
                  <a:lnTo>
                    <a:pt x="77" y="1497"/>
                  </a:lnTo>
                  <a:lnTo>
                    <a:pt x="115" y="998"/>
                  </a:lnTo>
                  <a:lnTo>
                    <a:pt x="115" y="499"/>
                  </a:lnTo>
                  <a:lnTo>
                    <a:pt x="77"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57"/>
            <p:cNvSpPr/>
            <p:nvPr/>
          </p:nvSpPr>
          <p:spPr>
            <a:xfrm rot="-6313989">
              <a:off x="5132980" y="4293964"/>
              <a:ext cx="36589" cy="22539"/>
            </a:xfrm>
            <a:custGeom>
              <a:avLst/>
              <a:gdLst/>
              <a:ahLst/>
              <a:cxnLst/>
              <a:rect l="l" t="t" r="r" b="b"/>
              <a:pathLst>
                <a:path w="500" h="308" extrusionOk="0">
                  <a:moveTo>
                    <a:pt x="499" y="1"/>
                  </a:moveTo>
                  <a:lnTo>
                    <a:pt x="0" y="308"/>
                  </a:lnTo>
                  <a:lnTo>
                    <a:pt x="0" y="308"/>
                  </a:lnTo>
                  <a:lnTo>
                    <a:pt x="0" y="308"/>
                  </a:lnTo>
                  <a:lnTo>
                    <a:pt x="499" y="1"/>
                  </a:lnTo>
                  <a:lnTo>
                    <a:pt x="499" y="1"/>
                  </a:lnTo>
                  <a:lnTo>
                    <a:pt x="499" y="1"/>
                  </a:lnTo>
                  <a:close/>
                </a:path>
              </a:pathLst>
            </a:custGeom>
            <a:solidFill>
              <a:srgbClr val="C09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57"/>
            <p:cNvSpPr/>
            <p:nvPr/>
          </p:nvSpPr>
          <p:spPr>
            <a:xfrm rot="-6313989">
              <a:off x="4791654" y="4057608"/>
              <a:ext cx="42224" cy="812064"/>
            </a:xfrm>
            <a:custGeom>
              <a:avLst/>
              <a:gdLst/>
              <a:ahLst/>
              <a:cxnLst/>
              <a:rect l="l" t="t" r="r" b="b"/>
              <a:pathLst>
                <a:path w="577" h="11097" extrusionOk="0">
                  <a:moveTo>
                    <a:pt x="193" y="1"/>
                  </a:moveTo>
                  <a:lnTo>
                    <a:pt x="1" y="10866"/>
                  </a:lnTo>
                  <a:lnTo>
                    <a:pt x="385" y="11096"/>
                  </a:lnTo>
                  <a:lnTo>
                    <a:pt x="577" y="231"/>
                  </a:lnTo>
                  <a:lnTo>
                    <a:pt x="193"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57"/>
            <p:cNvSpPr/>
            <p:nvPr/>
          </p:nvSpPr>
          <p:spPr>
            <a:xfrm rot="-6313989">
              <a:off x="4737153" y="4224596"/>
              <a:ext cx="47859" cy="814844"/>
            </a:xfrm>
            <a:custGeom>
              <a:avLst/>
              <a:gdLst/>
              <a:ahLst/>
              <a:cxnLst/>
              <a:rect l="l" t="t" r="r" b="b"/>
              <a:pathLst>
                <a:path w="654" h="11135" extrusionOk="0">
                  <a:moveTo>
                    <a:pt x="231" y="1"/>
                  </a:moveTo>
                  <a:lnTo>
                    <a:pt x="1" y="10904"/>
                  </a:lnTo>
                  <a:lnTo>
                    <a:pt x="385" y="11134"/>
                  </a:lnTo>
                  <a:lnTo>
                    <a:pt x="653" y="231"/>
                  </a:lnTo>
                  <a:lnTo>
                    <a:pt x="231"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57"/>
            <p:cNvSpPr/>
            <p:nvPr/>
          </p:nvSpPr>
          <p:spPr>
            <a:xfrm rot="-6313989">
              <a:off x="3823029" y="4224897"/>
              <a:ext cx="722054" cy="401824"/>
            </a:xfrm>
            <a:custGeom>
              <a:avLst/>
              <a:gdLst/>
              <a:ahLst/>
              <a:cxnLst/>
              <a:rect l="l" t="t" r="r" b="b"/>
              <a:pathLst>
                <a:path w="9867" h="5491" extrusionOk="0">
                  <a:moveTo>
                    <a:pt x="7295" y="0"/>
                  </a:moveTo>
                  <a:lnTo>
                    <a:pt x="7064" y="154"/>
                  </a:lnTo>
                  <a:lnTo>
                    <a:pt x="6987" y="269"/>
                  </a:lnTo>
                  <a:lnTo>
                    <a:pt x="6987" y="307"/>
                  </a:lnTo>
                  <a:lnTo>
                    <a:pt x="6949" y="307"/>
                  </a:lnTo>
                  <a:lnTo>
                    <a:pt x="6834" y="346"/>
                  </a:lnTo>
                  <a:lnTo>
                    <a:pt x="6680" y="346"/>
                  </a:lnTo>
                  <a:lnTo>
                    <a:pt x="0" y="3955"/>
                  </a:lnTo>
                  <a:lnTo>
                    <a:pt x="422" y="4185"/>
                  </a:lnTo>
                  <a:lnTo>
                    <a:pt x="7679" y="269"/>
                  </a:lnTo>
                  <a:lnTo>
                    <a:pt x="7947" y="384"/>
                  </a:lnTo>
                  <a:lnTo>
                    <a:pt x="8216" y="461"/>
                  </a:lnTo>
                  <a:lnTo>
                    <a:pt x="8408" y="538"/>
                  </a:lnTo>
                  <a:lnTo>
                    <a:pt x="8600" y="614"/>
                  </a:lnTo>
                  <a:lnTo>
                    <a:pt x="8907" y="768"/>
                  </a:lnTo>
                  <a:lnTo>
                    <a:pt x="9099" y="960"/>
                  </a:lnTo>
                  <a:lnTo>
                    <a:pt x="9214" y="1075"/>
                  </a:lnTo>
                  <a:lnTo>
                    <a:pt x="9291" y="1190"/>
                  </a:lnTo>
                  <a:lnTo>
                    <a:pt x="9291" y="1267"/>
                  </a:lnTo>
                  <a:lnTo>
                    <a:pt x="9291" y="1306"/>
                  </a:lnTo>
                  <a:lnTo>
                    <a:pt x="2035" y="5260"/>
                  </a:lnTo>
                  <a:lnTo>
                    <a:pt x="2419" y="5490"/>
                  </a:lnTo>
                  <a:lnTo>
                    <a:pt x="9022" y="1881"/>
                  </a:lnTo>
                  <a:lnTo>
                    <a:pt x="9137" y="1843"/>
                  </a:lnTo>
                  <a:lnTo>
                    <a:pt x="9368" y="1728"/>
                  </a:lnTo>
                  <a:lnTo>
                    <a:pt x="9521" y="1651"/>
                  </a:lnTo>
                  <a:lnTo>
                    <a:pt x="9636" y="1574"/>
                  </a:lnTo>
                  <a:lnTo>
                    <a:pt x="9752" y="1459"/>
                  </a:lnTo>
                  <a:lnTo>
                    <a:pt x="9867" y="1344"/>
                  </a:lnTo>
                  <a:lnTo>
                    <a:pt x="9713" y="1075"/>
                  </a:lnTo>
                  <a:lnTo>
                    <a:pt x="9560" y="845"/>
                  </a:lnTo>
                  <a:lnTo>
                    <a:pt x="9406" y="653"/>
                  </a:lnTo>
                  <a:lnTo>
                    <a:pt x="9176" y="499"/>
                  </a:lnTo>
                  <a:lnTo>
                    <a:pt x="8984" y="384"/>
                  </a:lnTo>
                  <a:lnTo>
                    <a:pt x="8753" y="269"/>
                  </a:lnTo>
                  <a:lnTo>
                    <a:pt x="8562" y="154"/>
                  </a:lnTo>
                  <a:lnTo>
                    <a:pt x="8370" y="115"/>
                  </a:lnTo>
                  <a:lnTo>
                    <a:pt x="8139" y="39"/>
                  </a:lnTo>
                  <a:lnTo>
                    <a:pt x="7947"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7" name="Google Shape;2147;p57"/>
          <p:cNvGrpSpPr/>
          <p:nvPr/>
        </p:nvGrpSpPr>
        <p:grpSpPr>
          <a:xfrm rot="-890423">
            <a:off x="7713226" y="4075848"/>
            <a:ext cx="1179383" cy="856939"/>
            <a:chOff x="4398070" y="2734050"/>
            <a:chExt cx="729114" cy="529757"/>
          </a:xfrm>
        </p:grpSpPr>
        <p:sp>
          <p:nvSpPr>
            <p:cNvPr id="2148" name="Google Shape;2148;p57"/>
            <p:cNvSpPr/>
            <p:nvPr/>
          </p:nvSpPr>
          <p:spPr>
            <a:xfrm>
              <a:off x="4411063" y="2979399"/>
              <a:ext cx="45539" cy="107288"/>
            </a:xfrm>
            <a:custGeom>
              <a:avLst/>
              <a:gdLst/>
              <a:ahLst/>
              <a:cxnLst/>
              <a:rect l="l" t="t" r="r" b="b"/>
              <a:pathLst>
                <a:path w="1076" h="2535" extrusionOk="0">
                  <a:moveTo>
                    <a:pt x="269" y="1"/>
                  </a:moveTo>
                  <a:lnTo>
                    <a:pt x="154" y="39"/>
                  </a:lnTo>
                  <a:lnTo>
                    <a:pt x="116" y="193"/>
                  </a:lnTo>
                  <a:lnTo>
                    <a:pt x="77" y="423"/>
                  </a:lnTo>
                  <a:lnTo>
                    <a:pt x="1" y="692"/>
                  </a:lnTo>
                  <a:lnTo>
                    <a:pt x="1" y="999"/>
                  </a:lnTo>
                  <a:lnTo>
                    <a:pt x="1" y="1383"/>
                  </a:lnTo>
                  <a:lnTo>
                    <a:pt x="77" y="1575"/>
                  </a:lnTo>
                  <a:lnTo>
                    <a:pt x="116" y="1767"/>
                  </a:lnTo>
                  <a:lnTo>
                    <a:pt x="154" y="1959"/>
                  </a:lnTo>
                  <a:lnTo>
                    <a:pt x="269" y="2189"/>
                  </a:lnTo>
                  <a:lnTo>
                    <a:pt x="653" y="2534"/>
                  </a:lnTo>
                  <a:lnTo>
                    <a:pt x="1076" y="1882"/>
                  </a:lnTo>
                  <a:lnTo>
                    <a:pt x="845" y="269"/>
                  </a:lnTo>
                  <a:lnTo>
                    <a:pt x="768" y="231"/>
                  </a:lnTo>
                  <a:lnTo>
                    <a:pt x="615" y="116"/>
                  </a:lnTo>
                  <a:lnTo>
                    <a:pt x="500" y="77"/>
                  </a:lnTo>
                  <a:lnTo>
                    <a:pt x="385" y="39"/>
                  </a:lnTo>
                  <a:lnTo>
                    <a:pt x="2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57"/>
            <p:cNvSpPr/>
            <p:nvPr/>
          </p:nvSpPr>
          <p:spPr>
            <a:xfrm>
              <a:off x="4425707" y="2982658"/>
              <a:ext cx="698702" cy="260029"/>
            </a:xfrm>
            <a:custGeom>
              <a:avLst/>
              <a:gdLst/>
              <a:ahLst/>
              <a:cxnLst/>
              <a:rect l="l" t="t" r="r" b="b"/>
              <a:pathLst>
                <a:path w="16509" h="6144" extrusionOk="0">
                  <a:moveTo>
                    <a:pt x="15510" y="0"/>
                  </a:moveTo>
                  <a:lnTo>
                    <a:pt x="346" y="1843"/>
                  </a:lnTo>
                  <a:lnTo>
                    <a:pt x="0" y="1958"/>
                  </a:lnTo>
                  <a:lnTo>
                    <a:pt x="7064" y="6143"/>
                  </a:lnTo>
                  <a:lnTo>
                    <a:pt x="16509" y="691"/>
                  </a:lnTo>
                  <a:lnTo>
                    <a:pt x="155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57"/>
            <p:cNvSpPr/>
            <p:nvPr/>
          </p:nvSpPr>
          <p:spPr>
            <a:xfrm>
              <a:off x="4445500" y="2748650"/>
              <a:ext cx="678890" cy="393341"/>
            </a:xfrm>
            <a:custGeom>
              <a:avLst/>
              <a:gdLst/>
              <a:ahLst/>
              <a:cxnLst/>
              <a:rect l="l" t="t" r="r" b="b"/>
              <a:pathLst>
                <a:path w="15972" h="9254" extrusionOk="0">
                  <a:moveTo>
                    <a:pt x="9407" y="1"/>
                  </a:moveTo>
                  <a:lnTo>
                    <a:pt x="1" y="5453"/>
                  </a:lnTo>
                  <a:lnTo>
                    <a:pt x="6604" y="9253"/>
                  </a:lnTo>
                  <a:lnTo>
                    <a:pt x="15972" y="3802"/>
                  </a:lnTo>
                  <a:lnTo>
                    <a:pt x="94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57"/>
            <p:cNvSpPr/>
            <p:nvPr/>
          </p:nvSpPr>
          <p:spPr>
            <a:xfrm>
              <a:off x="4727939" y="2909523"/>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57"/>
            <p:cNvSpPr/>
            <p:nvPr/>
          </p:nvSpPr>
          <p:spPr>
            <a:xfrm>
              <a:off x="4414325" y="2734050"/>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57"/>
            <p:cNvSpPr/>
            <p:nvPr/>
          </p:nvSpPr>
          <p:spPr>
            <a:xfrm>
              <a:off x="4398070" y="2964797"/>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57"/>
            <p:cNvSpPr/>
            <p:nvPr/>
          </p:nvSpPr>
          <p:spPr>
            <a:xfrm>
              <a:off x="4435441" y="2742176"/>
              <a:ext cx="411121" cy="237260"/>
            </a:xfrm>
            <a:custGeom>
              <a:avLst/>
              <a:gdLst/>
              <a:ahLst/>
              <a:cxnLst/>
              <a:rect l="l" t="t" r="r" b="b"/>
              <a:pathLst>
                <a:path w="9714" h="5606" extrusionOk="0">
                  <a:moveTo>
                    <a:pt x="9368" y="0"/>
                  </a:moveTo>
                  <a:lnTo>
                    <a:pt x="0" y="5375"/>
                  </a:lnTo>
                  <a:lnTo>
                    <a:pt x="39" y="5490"/>
                  </a:lnTo>
                  <a:lnTo>
                    <a:pt x="77" y="5567"/>
                  </a:lnTo>
                  <a:lnTo>
                    <a:pt x="116" y="5606"/>
                  </a:lnTo>
                  <a:lnTo>
                    <a:pt x="308" y="5606"/>
                  </a:lnTo>
                  <a:lnTo>
                    <a:pt x="9714" y="154"/>
                  </a:lnTo>
                  <a:lnTo>
                    <a:pt x="9522" y="154"/>
                  </a:lnTo>
                  <a:lnTo>
                    <a:pt x="9445" y="116"/>
                  </a:lnTo>
                  <a:lnTo>
                    <a:pt x="9406" y="77"/>
                  </a:lnTo>
                  <a:lnTo>
                    <a:pt x="93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57"/>
            <p:cNvSpPr/>
            <p:nvPr/>
          </p:nvSpPr>
          <p:spPr>
            <a:xfrm>
              <a:off x="4440309" y="2953412"/>
              <a:ext cx="653248" cy="274631"/>
            </a:xfrm>
            <a:custGeom>
              <a:avLst/>
              <a:gdLst/>
              <a:ahLst/>
              <a:cxnLst/>
              <a:rect l="l" t="t" r="r" b="b"/>
              <a:pathLst>
                <a:path w="15435" h="6489" extrusionOk="0">
                  <a:moveTo>
                    <a:pt x="15165" y="0"/>
                  </a:moveTo>
                  <a:lnTo>
                    <a:pt x="6796" y="4876"/>
                  </a:lnTo>
                  <a:lnTo>
                    <a:pt x="1" y="960"/>
                  </a:lnTo>
                  <a:lnTo>
                    <a:pt x="1" y="2534"/>
                  </a:lnTo>
                  <a:lnTo>
                    <a:pt x="6758" y="6489"/>
                  </a:lnTo>
                  <a:lnTo>
                    <a:pt x="15434" y="1421"/>
                  </a:lnTo>
                  <a:lnTo>
                    <a:pt x="15396" y="1306"/>
                  </a:lnTo>
                  <a:lnTo>
                    <a:pt x="15357" y="1229"/>
                  </a:lnTo>
                  <a:lnTo>
                    <a:pt x="15242" y="998"/>
                  </a:lnTo>
                  <a:lnTo>
                    <a:pt x="15204" y="768"/>
                  </a:lnTo>
                  <a:lnTo>
                    <a:pt x="15165" y="538"/>
                  </a:lnTo>
                  <a:lnTo>
                    <a:pt x="15165" y="154"/>
                  </a:lnTo>
                  <a:lnTo>
                    <a:pt x="151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57"/>
            <p:cNvSpPr/>
            <p:nvPr/>
          </p:nvSpPr>
          <p:spPr>
            <a:xfrm>
              <a:off x="4714900" y="2946800"/>
              <a:ext cx="387785" cy="281249"/>
            </a:xfrm>
            <a:custGeom>
              <a:avLst/>
              <a:gdLst/>
              <a:ahLst/>
              <a:cxnLst/>
              <a:rect l="l" t="t" r="r" b="b"/>
              <a:pathLst>
                <a:path w="8947" h="6489" extrusionOk="0">
                  <a:moveTo>
                    <a:pt x="8677" y="0"/>
                  </a:moveTo>
                  <a:lnTo>
                    <a:pt x="308" y="4876"/>
                  </a:lnTo>
                  <a:lnTo>
                    <a:pt x="116" y="4761"/>
                  </a:lnTo>
                  <a:lnTo>
                    <a:pt x="39" y="4991"/>
                  </a:lnTo>
                  <a:lnTo>
                    <a:pt x="1" y="5145"/>
                  </a:lnTo>
                  <a:lnTo>
                    <a:pt x="1" y="5337"/>
                  </a:lnTo>
                  <a:lnTo>
                    <a:pt x="1" y="5490"/>
                  </a:lnTo>
                  <a:lnTo>
                    <a:pt x="1" y="5797"/>
                  </a:lnTo>
                  <a:lnTo>
                    <a:pt x="39" y="6028"/>
                  </a:lnTo>
                  <a:lnTo>
                    <a:pt x="154" y="6220"/>
                  </a:lnTo>
                  <a:lnTo>
                    <a:pt x="193" y="6335"/>
                  </a:lnTo>
                  <a:lnTo>
                    <a:pt x="270" y="6489"/>
                  </a:lnTo>
                  <a:lnTo>
                    <a:pt x="8946" y="1421"/>
                  </a:lnTo>
                  <a:lnTo>
                    <a:pt x="8908" y="1306"/>
                  </a:lnTo>
                  <a:lnTo>
                    <a:pt x="8869" y="1229"/>
                  </a:lnTo>
                  <a:lnTo>
                    <a:pt x="8754" y="998"/>
                  </a:lnTo>
                  <a:lnTo>
                    <a:pt x="8716" y="768"/>
                  </a:lnTo>
                  <a:lnTo>
                    <a:pt x="8677" y="538"/>
                  </a:lnTo>
                  <a:lnTo>
                    <a:pt x="8677" y="154"/>
                  </a:lnTo>
                  <a:lnTo>
                    <a:pt x="86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57"/>
            <p:cNvSpPr/>
            <p:nvPr/>
          </p:nvSpPr>
          <p:spPr>
            <a:xfrm>
              <a:off x="4749058" y="2810401"/>
              <a:ext cx="240519" cy="139791"/>
            </a:xfrm>
            <a:custGeom>
              <a:avLst/>
              <a:gdLst/>
              <a:ahLst/>
              <a:cxnLst/>
              <a:rect l="l" t="t" r="r" b="b"/>
              <a:pathLst>
                <a:path w="5683" h="3303" extrusionOk="0">
                  <a:moveTo>
                    <a:pt x="1920" y="1"/>
                  </a:moveTo>
                  <a:lnTo>
                    <a:pt x="0" y="1076"/>
                  </a:lnTo>
                  <a:lnTo>
                    <a:pt x="3801" y="3303"/>
                  </a:lnTo>
                  <a:lnTo>
                    <a:pt x="5682" y="2228"/>
                  </a:lnTo>
                  <a:lnTo>
                    <a:pt x="192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57"/>
            <p:cNvSpPr/>
            <p:nvPr/>
          </p:nvSpPr>
          <p:spPr>
            <a:xfrm>
              <a:off x="4710036" y="2860766"/>
              <a:ext cx="191763" cy="110546"/>
            </a:xfrm>
            <a:custGeom>
              <a:avLst/>
              <a:gdLst/>
              <a:ahLst/>
              <a:cxnLst/>
              <a:rect l="l" t="t" r="r" b="b"/>
              <a:pathLst>
                <a:path w="4531" h="2612" extrusionOk="0">
                  <a:moveTo>
                    <a:pt x="730" y="1"/>
                  </a:moveTo>
                  <a:lnTo>
                    <a:pt x="1" y="423"/>
                  </a:lnTo>
                  <a:lnTo>
                    <a:pt x="3801" y="2612"/>
                  </a:lnTo>
                  <a:lnTo>
                    <a:pt x="4531" y="2228"/>
                  </a:lnTo>
                  <a:lnTo>
                    <a:pt x="73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57"/>
            <p:cNvSpPr/>
            <p:nvPr/>
          </p:nvSpPr>
          <p:spPr>
            <a:xfrm>
              <a:off x="4724680" y="3011903"/>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57"/>
            <p:cNvSpPr/>
            <p:nvPr/>
          </p:nvSpPr>
          <p:spPr>
            <a:xfrm>
              <a:off x="4467946" y="3041149"/>
              <a:ext cx="185246" cy="108896"/>
            </a:xfrm>
            <a:custGeom>
              <a:avLst/>
              <a:gdLst/>
              <a:ahLst/>
              <a:cxnLst/>
              <a:rect l="l" t="t" r="r" b="b"/>
              <a:pathLst>
                <a:path w="4377" h="2573" extrusionOk="0">
                  <a:moveTo>
                    <a:pt x="0" y="0"/>
                  </a:moveTo>
                  <a:lnTo>
                    <a:pt x="1075" y="692"/>
                  </a:lnTo>
                  <a:lnTo>
                    <a:pt x="2150" y="1344"/>
                  </a:lnTo>
                  <a:lnTo>
                    <a:pt x="3264" y="1958"/>
                  </a:lnTo>
                  <a:lnTo>
                    <a:pt x="4377" y="2573"/>
                  </a:lnTo>
                  <a:lnTo>
                    <a:pt x="4377" y="2573"/>
                  </a:lnTo>
                  <a:lnTo>
                    <a:pt x="3302" y="1920"/>
                  </a:lnTo>
                  <a:lnTo>
                    <a:pt x="2227" y="1267"/>
                  </a:lnTo>
                  <a:lnTo>
                    <a:pt x="1114" y="615"/>
                  </a:lnTo>
                  <a:lnTo>
                    <a:pt x="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57"/>
            <p:cNvSpPr/>
            <p:nvPr/>
          </p:nvSpPr>
          <p:spPr>
            <a:xfrm>
              <a:off x="4557291" y="3111025"/>
              <a:ext cx="117064" cy="66658"/>
            </a:xfrm>
            <a:custGeom>
              <a:avLst/>
              <a:gdLst/>
              <a:ahLst/>
              <a:cxnLst/>
              <a:rect l="l" t="t" r="r" b="b"/>
              <a:pathLst>
                <a:path w="2766" h="1575" extrusionOk="0">
                  <a:moveTo>
                    <a:pt x="1" y="0"/>
                  </a:moveTo>
                  <a:lnTo>
                    <a:pt x="692" y="423"/>
                  </a:lnTo>
                  <a:lnTo>
                    <a:pt x="1383" y="845"/>
                  </a:lnTo>
                  <a:lnTo>
                    <a:pt x="2036" y="1190"/>
                  </a:lnTo>
                  <a:lnTo>
                    <a:pt x="2765" y="1574"/>
                  </a:lnTo>
                  <a:lnTo>
                    <a:pt x="2112" y="1152"/>
                  </a:lnTo>
                  <a:lnTo>
                    <a:pt x="1421" y="730"/>
                  </a:lnTo>
                  <a:lnTo>
                    <a:pt x="730" y="346"/>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57"/>
            <p:cNvSpPr/>
            <p:nvPr/>
          </p:nvSpPr>
          <p:spPr>
            <a:xfrm>
              <a:off x="4766919" y="3028155"/>
              <a:ext cx="258379" cy="149525"/>
            </a:xfrm>
            <a:custGeom>
              <a:avLst/>
              <a:gdLst/>
              <a:ahLst/>
              <a:cxnLst/>
              <a:rect l="l" t="t" r="r" b="b"/>
              <a:pathLst>
                <a:path w="6105" h="3533" extrusionOk="0">
                  <a:moveTo>
                    <a:pt x="6105" y="0"/>
                  </a:moveTo>
                  <a:lnTo>
                    <a:pt x="4531" y="845"/>
                  </a:lnTo>
                  <a:lnTo>
                    <a:pt x="3033" y="1728"/>
                  </a:lnTo>
                  <a:lnTo>
                    <a:pt x="1498" y="2611"/>
                  </a:lnTo>
                  <a:lnTo>
                    <a:pt x="0" y="3532"/>
                  </a:lnTo>
                  <a:lnTo>
                    <a:pt x="1536" y="2688"/>
                  </a:lnTo>
                  <a:lnTo>
                    <a:pt x="3072" y="1805"/>
                  </a:lnTo>
                  <a:lnTo>
                    <a:pt x="4607" y="922"/>
                  </a:lnTo>
                  <a:lnTo>
                    <a:pt x="610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57"/>
            <p:cNvSpPr/>
            <p:nvPr/>
          </p:nvSpPr>
          <p:spPr>
            <a:xfrm>
              <a:off x="4996016" y="2989133"/>
              <a:ext cx="74784" cy="42322"/>
            </a:xfrm>
            <a:custGeom>
              <a:avLst/>
              <a:gdLst/>
              <a:ahLst/>
              <a:cxnLst/>
              <a:rect l="l" t="t" r="r" b="b"/>
              <a:pathLst>
                <a:path w="1767" h="1000" extrusionOk="0">
                  <a:moveTo>
                    <a:pt x="1767" y="1"/>
                  </a:moveTo>
                  <a:lnTo>
                    <a:pt x="1306" y="193"/>
                  </a:lnTo>
                  <a:lnTo>
                    <a:pt x="845" y="462"/>
                  </a:lnTo>
                  <a:lnTo>
                    <a:pt x="423" y="730"/>
                  </a:lnTo>
                  <a:lnTo>
                    <a:pt x="1" y="999"/>
                  </a:lnTo>
                  <a:lnTo>
                    <a:pt x="1" y="999"/>
                  </a:lnTo>
                  <a:lnTo>
                    <a:pt x="461" y="769"/>
                  </a:lnTo>
                  <a:lnTo>
                    <a:pt x="884" y="538"/>
                  </a:lnTo>
                  <a:lnTo>
                    <a:pt x="1344" y="270"/>
                  </a:lnTo>
                  <a:lnTo>
                    <a:pt x="1767"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57"/>
            <p:cNvSpPr/>
            <p:nvPr/>
          </p:nvSpPr>
          <p:spPr>
            <a:xfrm>
              <a:off x="4398264" y="2964797"/>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57"/>
            <p:cNvSpPr/>
            <p:nvPr/>
          </p:nvSpPr>
          <p:spPr>
            <a:xfrm>
              <a:off x="4727448" y="3011903"/>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57"/>
            <p:cNvSpPr/>
            <p:nvPr/>
          </p:nvSpPr>
          <p:spPr>
            <a:xfrm>
              <a:off x="4416552" y="2734050"/>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57"/>
            <p:cNvSpPr/>
            <p:nvPr/>
          </p:nvSpPr>
          <p:spPr>
            <a:xfrm>
              <a:off x="4727448" y="2909523"/>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105">
                                            <p:txEl>
                                              <p:pRg st="0" end="0"/>
                                            </p:txEl>
                                          </p:spTgt>
                                        </p:tgtEl>
                                        <p:attrNameLst>
                                          <p:attrName>style.visibility</p:attrName>
                                        </p:attrNameLst>
                                      </p:cBhvr>
                                      <p:to>
                                        <p:strVal val="visible"/>
                                      </p:to>
                                    </p:set>
                                    <p:animEffect transition="in" filter="dissolve">
                                      <p:cBhvr>
                                        <p:cTn id="7" dur="500"/>
                                        <p:tgtEl>
                                          <p:spTgt spid="21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10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8"/>
        <p:cNvGrpSpPr/>
        <p:nvPr/>
      </p:nvGrpSpPr>
      <p:grpSpPr>
        <a:xfrm>
          <a:off x="0" y="0"/>
          <a:ext cx="0" cy="0"/>
          <a:chOff x="0" y="0"/>
          <a:chExt cx="0" cy="0"/>
        </a:xfrm>
      </p:grpSpPr>
      <p:sp>
        <p:nvSpPr>
          <p:cNvPr id="1840" name="Google Shape;1840;p54"/>
          <p:cNvSpPr txBox="1">
            <a:spLocks noGrp="1"/>
          </p:cNvSpPr>
          <p:nvPr>
            <p:ph type="subTitle" idx="1"/>
          </p:nvPr>
        </p:nvSpPr>
        <p:spPr>
          <a:xfrm>
            <a:off x="654793" y="1061166"/>
            <a:ext cx="8264660" cy="230655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300" b="1">
                <a:solidFill>
                  <a:schemeClr val="tx1"/>
                </a:solidFill>
              </a:rPr>
              <a:t>Hai Liu et al. content-based recommendation algorithm leveraging convolutional neural networks (CNN).</a:t>
            </a:r>
          </a:p>
          <a:p>
            <a:pPr marL="0" lvl="0" indent="0" algn="ctr" rtl="0">
              <a:spcBef>
                <a:spcPts val="0"/>
              </a:spcBef>
              <a:spcAft>
                <a:spcPts val="0"/>
              </a:spcAft>
              <a:buNone/>
            </a:pPr>
            <a:endParaRPr lang="en-US" sz="1300" b="1">
              <a:solidFill>
                <a:schemeClr val="tx1"/>
              </a:solidFill>
            </a:endParaRPr>
          </a:p>
          <a:p>
            <a:pPr marL="0" lvl="0" indent="0" algn="l" rtl="0">
              <a:spcBef>
                <a:spcPts val="0"/>
              </a:spcBef>
              <a:spcAft>
                <a:spcPts val="0"/>
              </a:spcAft>
              <a:buNone/>
            </a:pPr>
            <a:r>
              <a:rPr lang="en-US" sz="1300"/>
              <a:t> The CNN was utilized to predict latent factors from text information extracted from multimedia resources. The authors introduced the split Bregman iteration method to solve the model efficiently. The recommendation process involved using text information related to the input learning resource, which could be the content itself or a brief introduction.</a:t>
            </a:r>
          </a:p>
          <a:p>
            <a:pPr marL="0" lvl="0" indent="0" algn="l" rtl="0">
              <a:spcBef>
                <a:spcPts val="0"/>
              </a:spcBef>
              <a:spcAft>
                <a:spcPts val="0"/>
              </a:spcAft>
              <a:buNone/>
            </a:pPr>
            <a:r>
              <a:rPr lang="en-US" sz="1300"/>
              <a:t> This input was passed through a CNN to extract features of the learning resource. These features, combined with the user's preferences, were used to predict ratings. The objective was to minimize the mean squared error (MSE) of the predictions by proposing a latent factor model regularized by L1-norm, ensuring the accuracy of recommendations.</a:t>
            </a:r>
            <a:endParaRPr sz="1300"/>
          </a:p>
        </p:txBody>
      </p:sp>
      <p:grpSp>
        <p:nvGrpSpPr>
          <p:cNvPr id="1841" name="Google Shape;1841;p54"/>
          <p:cNvGrpSpPr/>
          <p:nvPr/>
        </p:nvGrpSpPr>
        <p:grpSpPr>
          <a:xfrm>
            <a:off x="512120" y="3665380"/>
            <a:ext cx="2424332" cy="1131249"/>
            <a:chOff x="909901" y="5931313"/>
            <a:chExt cx="2424332" cy="1131249"/>
          </a:xfrm>
        </p:grpSpPr>
        <p:grpSp>
          <p:nvGrpSpPr>
            <p:cNvPr id="1842" name="Google Shape;1842;p54"/>
            <p:cNvGrpSpPr/>
            <p:nvPr/>
          </p:nvGrpSpPr>
          <p:grpSpPr>
            <a:xfrm>
              <a:off x="909901" y="6914664"/>
              <a:ext cx="2424332" cy="147899"/>
              <a:chOff x="384000" y="4608552"/>
              <a:chExt cx="2817681" cy="147899"/>
            </a:xfrm>
          </p:grpSpPr>
          <p:sp>
            <p:nvSpPr>
              <p:cNvPr id="1843" name="Google Shape;1843;p54"/>
              <p:cNvSpPr/>
              <p:nvPr/>
            </p:nvSpPr>
            <p:spPr>
              <a:xfrm>
                <a:off x="384000" y="4608552"/>
                <a:ext cx="2817681" cy="74000"/>
              </a:xfrm>
              <a:custGeom>
                <a:avLst/>
                <a:gdLst/>
                <a:ahLst/>
                <a:cxnLst/>
                <a:rect l="l" t="t" r="r" b="b"/>
                <a:pathLst>
                  <a:path w="55592" h="1460" extrusionOk="0">
                    <a:moveTo>
                      <a:pt x="55592" y="0"/>
                    </a:moveTo>
                    <a:lnTo>
                      <a:pt x="3533" y="115"/>
                    </a:lnTo>
                    <a:lnTo>
                      <a:pt x="1" y="1459"/>
                    </a:lnTo>
                    <a:lnTo>
                      <a:pt x="52252" y="1459"/>
                    </a:lnTo>
                    <a:lnTo>
                      <a:pt x="555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4"/>
              <p:cNvSpPr/>
              <p:nvPr/>
            </p:nvSpPr>
            <p:spPr>
              <a:xfrm>
                <a:off x="384000" y="4682501"/>
                <a:ext cx="2648393" cy="73949"/>
              </a:xfrm>
              <a:custGeom>
                <a:avLst/>
                <a:gdLst/>
                <a:ahLst/>
                <a:cxnLst/>
                <a:rect l="l" t="t" r="r" b="b"/>
                <a:pathLst>
                  <a:path w="52252" h="1459" extrusionOk="0">
                    <a:moveTo>
                      <a:pt x="1" y="0"/>
                    </a:moveTo>
                    <a:lnTo>
                      <a:pt x="1" y="1459"/>
                    </a:lnTo>
                    <a:lnTo>
                      <a:pt x="52252" y="1459"/>
                    </a:lnTo>
                    <a:lnTo>
                      <a:pt x="52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4"/>
              <p:cNvSpPr/>
              <p:nvPr/>
            </p:nvSpPr>
            <p:spPr>
              <a:xfrm>
                <a:off x="3032322" y="4608552"/>
                <a:ext cx="169339" cy="147899"/>
              </a:xfrm>
              <a:custGeom>
                <a:avLst/>
                <a:gdLst/>
                <a:ahLst/>
                <a:cxnLst/>
                <a:rect l="l" t="t" r="r" b="b"/>
                <a:pathLst>
                  <a:path w="3341" h="2918" extrusionOk="0">
                    <a:moveTo>
                      <a:pt x="3341" y="0"/>
                    </a:moveTo>
                    <a:lnTo>
                      <a:pt x="1" y="1459"/>
                    </a:lnTo>
                    <a:lnTo>
                      <a:pt x="1" y="2918"/>
                    </a:lnTo>
                    <a:lnTo>
                      <a:pt x="3341" y="1459"/>
                    </a:lnTo>
                    <a:lnTo>
                      <a:pt x="334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6" name="Google Shape;1846;p54"/>
            <p:cNvGrpSpPr/>
            <p:nvPr/>
          </p:nvGrpSpPr>
          <p:grpSpPr>
            <a:xfrm>
              <a:off x="1150151" y="6201768"/>
              <a:ext cx="360014" cy="768689"/>
              <a:chOff x="1370576" y="2255975"/>
              <a:chExt cx="360014" cy="768689"/>
            </a:xfrm>
          </p:grpSpPr>
          <p:sp>
            <p:nvSpPr>
              <p:cNvPr id="1847" name="Google Shape;1847;p54"/>
              <p:cNvSpPr/>
              <p:nvPr/>
            </p:nvSpPr>
            <p:spPr>
              <a:xfrm>
                <a:off x="1370576" y="2255975"/>
                <a:ext cx="180996" cy="768689"/>
              </a:xfrm>
              <a:custGeom>
                <a:avLst/>
                <a:gdLst/>
                <a:ahLst/>
                <a:cxnLst/>
                <a:rect l="l" t="t" r="r" b="b"/>
                <a:pathLst>
                  <a:path w="3571" h="15166" extrusionOk="0">
                    <a:moveTo>
                      <a:pt x="192" y="1"/>
                    </a:moveTo>
                    <a:lnTo>
                      <a:pt x="0" y="15089"/>
                    </a:lnTo>
                    <a:lnTo>
                      <a:pt x="3340" y="15165"/>
                    </a:lnTo>
                    <a:lnTo>
                      <a:pt x="3571" y="39"/>
                    </a:lnTo>
                    <a:lnTo>
                      <a:pt x="1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4"/>
              <p:cNvSpPr/>
              <p:nvPr/>
            </p:nvSpPr>
            <p:spPr>
              <a:xfrm>
                <a:off x="1539863" y="2257952"/>
                <a:ext cx="190728" cy="766712"/>
              </a:xfrm>
              <a:custGeom>
                <a:avLst/>
                <a:gdLst/>
                <a:ahLst/>
                <a:cxnLst/>
                <a:rect l="l" t="t" r="r" b="b"/>
                <a:pathLst>
                  <a:path w="3763" h="15127" extrusionOk="0">
                    <a:moveTo>
                      <a:pt x="231" y="0"/>
                    </a:moveTo>
                    <a:lnTo>
                      <a:pt x="0" y="15126"/>
                    </a:lnTo>
                    <a:lnTo>
                      <a:pt x="3571" y="13898"/>
                    </a:lnTo>
                    <a:lnTo>
                      <a:pt x="3763" y="921"/>
                    </a:lnTo>
                    <a:lnTo>
                      <a:pt x="2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4"/>
              <p:cNvSpPr/>
              <p:nvPr/>
            </p:nvSpPr>
            <p:spPr>
              <a:xfrm>
                <a:off x="1403622" y="2378581"/>
                <a:ext cx="109023" cy="64269"/>
              </a:xfrm>
              <a:custGeom>
                <a:avLst/>
                <a:gdLst/>
                <a:ahLst/>
                <a:cxnLst/>
                <a:rect l="l" t="t" r="r" b="b"/>
                <a:pathLst>
                  <a:path w="2151" h="1268" extrusionOk="0">
                    <a:moveTo>
                      <a:pt x="193" y="0"/>
                    </a:moveTo>
                    <a:lnTo>
                      <a:pt x="78" y="39"/>
                    </a:lnTo>
                    <a:lnTo>
                      <a:pt x="39" y="116"/>
                    </a:lnTo>
                    <a:lnTo>
                      <a:pt x="39" y="231"/>
                    </a:lnTo>
                    <a:lnTo>
                      <a:pt x="1" y="960"/>
                    </a:lnTo>
                    <a:lnTo>
                      <a:pt x="39" y="1075"/>
                    </a:lnTo>
                    <a:lnTo>
                      <a:pt x="78" y="1152"/>
                    </a:lnTo>
                    <a:lnTo>
                      <a:pt x="193" y="1190"/>
                    </a:lnTo>
                    <a:lnTo>
                      <a:pt x="270" y="1190"/>
                    </a:lnTo>
                    <a:lnTo>
                      <a:pt x="1882" y="1267"/>
                    </a:lnTo>
                    <a:lnTo>
                      <a:pt x="1959" y="1229"/>
                    </a:lnTo>
                    <a:lnTo>
                      <a:pt x="2036" y="1152"/>
                    </a:lnTo>
                    <a:lnTo>
                      <a:pt x="2074" y="1075"/>
                    </a:lnTo>
                    <a:lnTo>
                      <a:pt x="2151" y="999"/>
                    </a:lnTo>
                    <a:lnTo>
                      <a:pt x="2112" y="269"/>
                    </a:lnTo>
                    <a:lnTo>
                      <a:pt x="2112" y="154"/>
                    </a:lnTo>
                    <a:lnTo>
                      <a:pt x="2074" y="77"/>
                    </a:lnTo>
                    <a:lnTo>
                      <a:pt x="1997" y="39"/>
                    </a:lnTo>
                    <a:lnTo>
                      <a:pt x="1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4"/>
              <p:cNvSpPr/>
              <p:nvPr/>
            </p:nvSpPr>
            <p:spPr>
              <a:xfrm>
                <a:off x="1403622" y="2466113"/>
                <a:ext cx="107097" cy="64269"/>
              </a:xfrm>
              <a:custGeom>
                <a:avLst/>
                <a:gdLst/>
                <a:ahLst/>
                <a:cxnLst/>
                <a:rect l="l" t="t" r="r" b="b"/>
                <a:pathLst>
                  <a:path w="2113" h="1268" extrusionOk="0">
                    <a:moveTo>
                      <a:pt x="270" y="1"/>
                    </a:moveTo>
                    <a:lnTo>
                      <a:pt x="154" y="39"/>
                    </a:lnTo>
                    <a:lnTo>
                      <a:pt x="39" y="116"/>
                    </a:lnTo>
                    <a:lnTo>
                      <a:pt x="1" y="193"/>
                    </a:lnTo>
                    <a:lnTo>
                      <a:pt x="1" y="270"/>
                    </a:lnTo>
                    <a:lnTo>
                      <a:pt x="1" y="999"/>
                    </a:lnTo>
                    <a:lnTo>
                      <a:pt x="1" y="1114"/>
                    </a:lnTo>
                    <a:lnTo>
                      <a:pt x="39" y="1191"/>
                    </a:lnTo>
                    <a:lnTo>
                      <a:pt x="154" y="1229"/>
                    </a:lnTo>
                    <a:lnTo>
                      <a:pt x="231" y="1268"/>
                    </a:lnTo>
                    <a:lnTo>
                      <a:pt x="1920" y="1268"/>
                    </a:lnTo>
                    <a:lnTo>
                      <a:pt x="1997" y="1191"/>
                    </a:lnTo>
                    <a:lnTo>
                      <a:pt x="2036" y="1153"/>
                    </a:lnTo>
                    <a:lnTo>
                      <a:pt x="2112" y="1038"/>
                    </a:lnTo>
                    <a:lnTo>
                      <a:pt x="2074" y="270"/>
                    </a:lnTo>
                    <a:lnTo>
                      <a:pt x="2112" y="193"/>
                    </a:lnTo>
                    <a:lnTo>
                      <a:pt x="2036" y="116"/>
                    </a:lnTo>
                    <a:lnTo>
                      <a:pt x="1959" y="78"/>
                    </a:lnTo>
                    <a:lnTo>
                      <a:pt x="1844" y="78"/>
                    </a:lnTo>
                    <a:lnTo>
                      <a:pt x="2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4"/>
              <p:cNvSpPr/>
              <p:nvPr/>
            </p:nvSpPr>
            <p:spPr>
              <a:xfrm>
                <a:off x="1417257" y="2896172"/>
                <a:ext cx="68171" cy="70097"/>
              </a:xfrm>
              <a:custGeom>
                <a:avLst/>
                <a:gdLst/>
                <a:ahLst/>
                <a:cxnLst/>
                <a:rect l="l" t="t" r="r" b="b"/>
                <a:pathLst>
                  <a:path w="1345" h="1383" extrusionOk="0">
                    <a:moveTo>
                      <a:pt x="692" y="1"/>
                    </a:moveTo>
                    <a:lnTo>
                      <a:pt x="538" y="39"/>
                    </a:lnTo>
                    <a:lnTo>
                      <a:pt x="423" y="77"/>
                    </a:lnTo>
                    <a:lnTo>
                      <a:pt x="308" y="116"/>
                    </a:lnTo>
                    <a:lnTo>
                      <a:pt x="193" y="192"/>
                    </a:lnTo>
                    <a:lnTo>
                      <a:pt x="116" y="308"/>
                    </a:lnTo>
                    <a:lnTo>
                      <a:pt x="77" y="384"/>
                    </a:lnTo>
                    <a:lnTo>
                      <a:pt x="1" y="538"/>
                    </a:lnTo>
                    <a:lnTo>
                      <a:pt x="1" y="653"/>
                    </a:lnTo>
                    <a:lnTo>
                      <a:pt x="1" y="807"/>
                    </a:lnTo>
                    <a:lnTo>
                      <a:pt x="39" y="922"/>
                    </a:lnTo>
                    <a:lnTo>
                      <a:pt x="77" y="1076"/>
                    </a:lnTo>
                    <a:lnTo>
                      <a:pt x="193" y="1152"/>
                    </a:lnTo>
                    <a:lnTo>
                      <a:pt x="308" y="1229"/>
                    </a:lnTo>
                    <a:lnTo>
                      <a:pt x="423" y="1344"/>
                    </a:lnTo>
                    <a:lnTo>
                      <a:pt x="538" y="1344"/>
                    </a:lnTo>
                    <a:lnTo>
                      <a:pt x="692" y="1383"/>
                    </a:lnTo>
                    <a:lnTo>
                      <a:pt x="807" y="1344"/>
                    </a:lnTo>
                    <a:lnTo>
                      <a:pt x="922" y="1306"/>
                    </a:lnTo>
                    <a:lnTo>
                      <a:pt x="1037" y="1267"/>
                    </a:lnTo>
                    <a:lnTo>
                      <a:pt x="1152" y="1191"/>
                    </a:lnTo>
                    <a:lnTo>
                      <a:pt x="1229" y="1076"/>
                    </a:lnTo>
                    <a:lnTo>
                      <a:pt x="1306" y="999"/>
                    </a:lnTo>
                    <a:lnTo>
                      <a:pt x="1306" y="845"/>
                    </a:lnTo>
                    <a:lnTo>
                      <a:pt x="1344" y="730"/>
                    </a:lnTo>
                    <a:lnTo>
                      <a:pt x="1344" y="576"/>
                    </a:lnTo>
                    <a:lnTo>
                      <a:pt x="1306" y="461"/>
                    </a:lnTo>
                    <a:lnTo>
                      <a:pt x="1229" y="308"/>
                    </a:lnTo>
                    <a:lnTo>
                      <a:pt x="1152" y="231"/>
                    </a:lnTo>
                    <a:lnTo>
                      <a:pt x="1076" y="154"/>
                    </a:lnTo>
                    <a:lnTo>
                      <a:pt x="960" y="77"/>
                    </a:lnTo>
                    <a:lnTo>
                      <a:pt x="807" y="39"/>
                    </a:lnTo>
                    <a:lnTo>
                      <a:pt x="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4"/>
              <p:cNvSpPr/>
              <p:nvPr/>
            </p:nvSpPr>
            <p:spPr>
              <a:xfrm>
                <a:off x="1536192" y="2257952"/>
                <a:ext cx="190728" cy="766712"/>
              </a:xfrm>
              <a:custGeom>
                <a:avLst/>
                <a:gdLst/>
                <a:ahLst/>
                <a:cxnLst/>
                <a:rect l="l" t="t" r="r" b="b"/>
                <a:pathLst>
                  <a:path w="3763" h="15127" extrusionOk="0">
                    <a:moveTo>
                      <a:pt x="231" y="0"/>
                    </a:moveTo>
                    <a:lnTo>
                      <a:pt x="0" y="15126"/>
                    </a:lnTo>
                    <a:lnTo>
                      <a:pt x="3571" y="13898"/>
                    </a:lnTo>
                    <a:lnTo>
                      <a:pt x="3763" y="921"/>
                    </a:lnTo>
                    <a:lnTo>
                      <a:pt x="23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3" name="Google Shape;1853;p54"/>
            <p:cNvGrpSpPr/>
            <p:nvPr/>
          </p:nvGrpSpPr>
          <p:grpSpPr>
            <a:xfrm>
              <a:off x="2105513" y="6081138"/>
              <a:ext cx="323065" cy="889319"/>
              <a:chOff x="4266788" y="2397066"/>
              <a:chExt cx="323065" cy="889319"/>
            </a:xfrm>
          </p:grpSpPr>
          <p:sp>
            <p:nvSpPr>
              <p:cNvPr id="1854" name="Google Shape;1854;p54"/>
              <p:cNvSpPr/>
              <p:nvPr/>
            </p:nvSpPr>
            <p:spPr>
              <a:xfrm>
                <a:off x="4266788" y="2397066"/>
                <a:ext cx="177144" cy="889319"/>
              </a:xfrm>
              <a:custGeom>
                <a:avLst/>
                <a:gdLst/>
                <a:ahLst/>
                <a:cxnLst/>
                <a:rect l="l" t="t" r="r" b="b"/>
                <a:pathLst>
                  <a:path w="3495" h="17546" extrusionOk="0">
                    <a:moveTo>
                      <a:pt x="0" y="0"/>
                    </a:moveTo>
                    <a:lnTo>
                      <a:pt x="0" y="17545"/>
                    </a:lnTo>
                    <a:lnTo>
                      <a:pt x="3494" y="17545"/>
                    </a:lnTo>
                    <a:lnTo>
                      <a:pt x="34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4"/>
              <p:cNvSpPr/>
              <p:nvPr/>
            </p:nvSpPr>
            <p:spPr>
              <a:xfrm>
                <a:off x="4295982" y="2488501"/>
                <a:ext cx="112926" cy="112926"/>
              </a:xfrm>
              <a:custGeom>
                <a:avLst/>
                <a:gdLst/>
                <a:ahLst/>
                <a:cxnLst/>
                <a:rect l="l" t="t" r="r" b="b"/>
                <a:pathLst>
                  <a:path w="2228" h="2228" extrusionOk="0">
                    <a:moveTo>
                      <a:pt x="883" y="1"/>
                    </a:moveTo>
                    <a:lnTo>
                      <a:pt x="691" y="77"/>
                    </a:lnTo>
                    <a:lnTo>
                      <a:pt x="499" y="193"/>
                    </a:lnTo>
                    <a:lnTo>
                      <a:pt x="307" y="308"/>
                    </a:lnTo>
                    <a:lnTo>
                      <a:pt x="192" y="500"/>
                    </a:lnTo>
                    <a:lnTo>
                      <a:pt x="77" y="692"/>
                    </a:lnTo>
                    <a:lnTo>
                      <a:pt x="0" y="884"/>
                    </a:lnTo>
                    <a:lnTo>
                      <a:pt x="0" y="1114"/>
                    </a:lnTo>
                    <a:lnTo>
                      <a:pt x="0" y="1344"/>
                    </a:lnTo>
                    <a:lnTo>
                      <a:pt x="77" y="1536"/>
                    </a:lnTo>
                    <a:lnTo>
                      <a:pt x="192" y="1728"/>
                    </a:lnTo>
                    <a:lnTo>
                      <a:pt x="307" y="1920"/>
                    </a:lnTo>
                    <a:lnTo>
                      <a:pt x="499" y="2035"/>
                    </a:lnTo>
                    <a:lnTo>
                      <a:pt x="691" y="2151"/>
                    </a:lnTo>
                    <a:lnTo>
                      <a:pt x="883" y="2227"/>
                    </a:lnTo>
                    <a:lnTo>
                      <a:pt x="1344" y="2227"/>
                    </a:lnTo>
                    <a:lnTo>
                      <a:pt x="1536" y="2151"/>
                    </a:lnTo>
                    <a:lnTo>
                      <a:pt x="1728" y="2035"/>
                    </a:lnTo>
                    <a:lnTo>
                      <a:pt x="1920" y="1920"/>
                    </a:lnTo>
                    <a:lnTo>
                      <a:pt x="2035" y="1728"/>
                    </a:lnTo>
                    <a:lnTo>
                      <a:pt x="2150" y="1536"/>
                    </a:lnTo>
                    <a:lnTo>
                      <a:pt x="2227" y="1344"/>
                    </a:lnTo>
                    <a:lnTo>
                      <a:pt x="2227" y="1114"/>
                    </a:lnTo>
                    <a:lnTo>
                      <a:pt x="2227" y="884"/>
                    </a:lnTo>
                    <a:lnTo>
                      <a:pt x="2150" y="692"/>
                    </a:lnTo>
                    <a:lnTo>
                      <a:pt x="2035" y="500"/>
                    </a:lnTo>
                    <a:lnTo>
                      <a:pt x="1920" y="308"/>
                    </a:lnTo>
                    <a:lnTo>
                      <a:pt x="1728" y="193"/>
                    </a:lnTo>
                    <a:lnTo>
                      <a:pt x="1536" y="77"/>
                    </a:lnTo>
                    <a:lnTo>
                      <a:pt x="13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4"/>
              <p:cNvSpPr/>
              <p:nvPr/>
            </p:nvSpPr>
            <p:spPr>
              <a:xfrm>
                <a:off x="4321274" y="2648056"/>
                <a:ext cx="62292" cy="62343"/>
              </a:xfrm>
              <a:custGeom>
                <a:avLst/>
                <a:gdLst/>
                <a:ahLst/>
                <a:cxnLst/>
                <a:rect l="l" t="t" r="r" b="b"/>
                <a:pathLst>
                  <a:path w="1229" h="1230" extrusionOk="0">
                    <a:moveTo>
                      <a:pt x="615" y="1"/>
                    </a:moveTo>
                    <a:lnTo>
                      <a:pt x="499" y="39"/>
                    </a:lnTo>
                    <a:lnTo>
                      <a:pt x="384" y="39"/>
                    </a:lnTo>
                    <a:lnTo>
                      <a:pt x="192" y="193"/>
                    </a:lnTo>
                    <a:lnTo>
                      <a:pt x="39" y="385"/>
                    </a:lnTo>
                    <a:lnTo>
                      <a:pt x="0" y="500"/>
                    </a:lnTo>
                    <a:lnTo>
                      <a:pt x="0" y="615"/>
                    </a:lnTo>
                    <a:lnTo>
                      <a:pt x="0" y="730"/>
                    </a:lnTo>
                    <a:lnTo>
                      <a:pt x="39" y="845"/>
                    </a:lnTo>
                    <a:lnTo>
                      <a:pt x="192" y="1076"/>
                    </a:lnTo>
                    <a:lnTo>
                      <a:pt x="384" y="1191"/>
                    </a:lnTo>
                    <a:lnTo>
                      <a:pt x="499" y="1229"/>
                    </a:lnTo>
                    <a:lnTo>
                      <a:pt x="730" y="1229"/>
                    </a:lnTo>
                    <a:lnTo>
                      <a:pt x="845" y="1191"/>
                    </a:lnTo>
                    <a:lnTo>
                      <a:pt x="1037" y="1076"/>
                    </a:lnTo>
                    <a:lnTo>
                      <a:pt x="1191" y="845"/>
                    </a:lnTo>
                    <a:lnTo>
                      <a:pt x="1229" y="730"/>
                    </a:lnTo>
                    <a:lnTo>
                      <a:pt x="1229" y="615"/>
                    </a:lnTo>
                    <a:lnTo>
                      <a:pt x="1229" y="500"/>
                    </a:lnTo>
                    <a:lnTo>
                      <a:pt x="1191" y="385"/>
                    </a:lnTo>
                    <a:lnTo>
                      <a:pt x="1037" y="193"/>
                    </a:lnTo>
                    <a:lnTo>
                      <a:pt x="845" y="39"/>
                    </a:lnTo>
                    <a:lnTo>
                      <a:pt x="730" y="39"/>
                    </a:lnTo>
                    <a:lnTo>
                      <a:pt x="6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4"/>
              <p:cNvSpPr/>
              <p:nvPr/>
            </p:nvSpPr>
            <p:spPr>
              <a:xfrm>
                <a:off x="4321274" y="2751200"/>
                <a:ext cx="62292" cy="62343"/>
              </a:xfrm>
              <a:custGeom>
                <a:avLst/>
                <a:gdLst/>
                <a:ahLst/>
                <a:cxnLst/>
                <a:rect l="l" t="t" r="r" b="b"/>
                <a:pathLst>
                  <a:path w="1229" h="1230" extrusionOk="0">
                    <a:moveTo>
                      <a:pt x="499" y="1"/>
                    </a:moveTo>
                    <a:lnTo>
                      <a:pt x="384" y="39"/>
                    </a:lnTo>
                    <a:lnTo>
                      <a:pt x="192" y="154"/>
                    </a:lnTo>
                    <a:lnTo>
                      <a:pt x="39" y="346"/>
                    </a:lnTo>
                    <a:lnTo>
                      <a:pt x="0" y="461"/>
                    </a:lnTo>
                    <a:lnTo>
                      <a:pt x="0" y="615"/>
                    </a:lnTo>
                    <a:lnTo>
                      <a:pt x="0" y="730"/>
                    </a:lnTo>
                    <a:lnTo>
                      <a:pt x="39" y="845"/>
                    </a:lnTo>
                    <a:lnTo>
                      <a:pt x="192" y="1037"/>
                    </a:lnTo>
                    <a:lnTo>
                      <a:pt x="384" y="1152"/>
                    </a:lnTo>
                    <a:lnTo>
                      <a:pt x="499" y="1191"/>
                    </a:lnTo>
                    <a:lnTo>
                      <a:pt x="615" y="1229"/>
                    </a:lnTo>
                    <a:lnTo>
                      <a:pt x="730" y="1191"/>
                    </a:lnTo>
                    <a:lnTo>
                      <a:pt x="845" y="1152"/>
                    </a:lnTo>
                    <a:lnTo>
                      <a:pt x="1037" y="1037"/>
                    </a:lnTo>
                    <a:lnTo>
                      <a:pt x="1191" y="845"/>
                    </a:lnTo>
                    <a:lnTo>
                      <a:pt x="1229" y="730"/>
                    </a:lnTo>
                    <a:lnTo>
                      <a:pt x="1229" y="615"/>
                    </a:lnTo>
                    <a:lnTo>
                      <a:pt x="1229" y="461"/>
                    </a:lnTo>
                    <a:lnTo>
                      <a:pt x="1191" y="346"/>
                    </a:lnTo>
                    <a:lnTo>
                      <a:pt x="1037" y="154"/>
                    </a:lnTo>
                    <a:lnTo>
                      <a:pt x="845" y="39"/>
                    </a:lnTo>
                    <a:lnTo>
                      <a:pt x="7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4"/>
              <p:cNvSpPr/>
              <p:nvPr/>
            </p:nvSpPr>
            <p:spPr>
              <a:xfrm>
                <a:off x="4443880" y="2397066"/>
                <a:ext cx="145973" cy="889319"/>
              </a:xfrm>
              <a:custGeom>
                <a:avLst/>
                <a:gdLst/>
                <a:ahLst/>
                <a:cxnLst/>
                <a:rect l="l" t="t" r="r" b="b"/>
                <a:pathLst>
                  <a:path w="2880" h="17546" extrusionOk="0">
                    <a:moveTo>
                      <a:pt x="0" y="0"/>
                    </a:moveTo>
                    <a:lnTo>
                      <a:pt x="0" y="17545"/>
                    </a:lnTo>
                    <a:lnTo>
                      <a:pt x="2879" y="16432"/>
                    </a:lnTo>
                    <a:lnTo>
                      <a:pt x="2879" y="84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9" name="Google Shape;1859;p54"/>
            <p:cNvGrpSpPr/>
            <p:nvPr/>
          </p:nvGrpSpPr>
          <p:grpSpPr>
            <a:xfrm>
              <a:off x="1398652" y="6011119"/>
              <a:ext cx="303513" cy="959338"/>
              <a:chOff x="5843675" y="1875475"/>
              <a:chExt cx="985752" cy="3115745"/>
            </a:xfrm>
          </p:grpSpPr>
          <p:sp>
            <p:nvSpPr>
              <p:cNvPr id="1860" name="Google Shape;1860;p54"/>
              <p:cNvSpPr/>
              <p:nvPr/>
            </p:nvSpPr>
            <p:spPr>
              <a:xfrm>
                <a:off x="6154530" y="1875475"/>
                <a:ext cx="674897" cy="3115745"/>
              </a:xfrm>
              <a:custGeom>
                <a:avLst/>
                <a:gdLst/>
                <a:ahLst/>
                <a:cxnLst/>
                <a:rect l="l" t="t" r="r" b="b"/>
                <a:pathLst>
                  <a:path w="4416" h="20387" extrusionOk="0">
                    <a:moveTo>
                      <a:pt x="1" y="0"/>
                    </a:moveTo>
                    <a:lnTo>
                      <a:pt x="1" y="20386"/>
                    </a:lnTo>
                    <a:lnTo>
                      <a:pt x="4416" y="19234"/>
                    </a:lnTo>
                    <a:lnTo>
                      <a:pt x="4416" y="1075"/>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4"/>
              <p:cNvSpPr/>
              <p:nvPr/>
            </p:nvSpPr>
            <p:spPr>
              <a:xfrm>
                <a:off x="5843675" y="1875475"/>
                <a:ext cx="311009" cy="3115745"/>
              </a:xfrm>
              <a:custGeom>
                <a:avLst/>
                <a:gdLst/>
                <a:ahLst/>
                <a:cxnLst/>
                <a:rect l="l" t="t" r="r" b="b"/>
                <a:pathLst>
                  <a:path w="2035" h="20387" extrusionOk="0">
                    <a:moveTo>
                      <a:pt x="0" y="0"/>
                    </a:moveTo>
                    <a:lnTo>
                      <a:pt x="0" y="20386"/>
                    </a:lnTo>
                    <a:lnTo>
                      <a:pt x="2035" y="20386"/>
                    </a:lnTo>
                    <a:lnTo>
                      <a:pt x="20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54"/>
              <p:cNvSpPr/>
              <p:nvPr/>
            </p:nvSpPr>
            <p:spPr>
              <a:xfrm>
                <a:off x="5843675" y="2309662"/>
                <a:ext cx="311009" cy="82223"/>
              </a:xfrm>
              <a:custGeom>
                <a:avLst/>
                <a:gdLst/>
                <a:ahLst/>
                <a:cxnLst/>
                <a:rect l="l" t="t" r="r" b="b"/>
                <a:pathLst>
                  <a:path w="2035" h="538" extrusionOk="0">
                    <a:moveTo>
                      <a:pt x="0" y="0"/>
                    </a:moveTo>
                    <a:lnTo>
                      <a:pt x="0" y="538"/>
                    </a:lnTo>
                    <a:lnTo>
                      <a:pt x="2035" y="538"/>
                    </a:lnTo>
                    <a:lnTo>
                      <a:pt x="20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54"/>
              <p:cNvSpPr/>
              <p:nvPr/>
            </p:nvSpPr>
            <p:spPr>
              <a:xfrm>
                <a:off x="5843675" y="4451255"/>
                <a:ext cx="311009" cy="88183"/>
              </a:xfrm>
              <a:custGeom>
                <a:avLst/>
                <a:gdLst/>
                <a:ahLst/>
                <a:cxnLst/>
                <a:rect l="l" t="t" r="r" b="b"/>
                <a:pathLst>
                  <a:path w="2035" h="577" extrusionOk="0">
                    <a:moveTo>
                      <a:pt x="0" y="0"/>
                    </a:moveTo>
                    <a:lnTo>
                      <a:pt x="0" y="576"/>
                    </a:lnTo>
                    <a:lnTo>
                      <a:pt x="2035" y="576"/>
                    </a:lnTo>
                    <a:lnTo>
                      <a:pt x="20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54"/>
              <p:cNvSpPr/>
              <p:nvPr/>
            </p:nvSpPr>
            <p:spPr>
              <a:xfrm>
                <a:off x="5843675" y="4627161"/>
                <a:ext cx="311009" cy="88183"/>
              </a:xfrm>
              <a:custGeom>
                <a:avLst/>
                <a:gdLst/>
                <a:ahLst/>
                <a:cxnLst/>
                <a:rect l="l" t="t" r="r" b="b"/>
                <a:pathLst>
                  <a:path w="2035" h="577" extrusionOk="0">
                    <a:moveTo>
                      <a:pt x="0" y="1"/>
                    </a:moveTo>
                    <a:lnTo>
                      <a:pt x="0" y="577"/>
                    </a:lnTo>
                    <a:lnTo>
                      <a:pt x="2035" y="577"/>
                    </a:lnTo>
                    <a:lnTo>
                      <a:pt x="20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54"/>
              <p:cNvSpPr/>
              <p:nvPr/>
            </p:nvSpPr>
            <p:spPr>
              <a:xfrm>
                <a:off x="5843675" y="2755617"/>
                <a:ext cx="311009" cy="756967"/>
              </a:xfrm>
              <a:custGeom>
                <a:avLst/>
                <a:gdLst/>
                <a:ahLst/>
                <a:cxnLst/>
                <a:rect l="l" t="t" r="r" b="b"/>
                <a:pathLst>
                  <a:path w="2035" h="4953" extrusionOk="0">
                    <a:moveTo>
                      <a:pt x="0" y="0"/>
                    </a:moveTo>
                    <a:lnTo>
                      <a:pt x="0" y="4953"/>
                    </a:lnTo>
                    <a:lnTo>
                      <a:pt x="2035" y="4953"/>
                    </a:lnTo>
                    <a:lnTo>
                      <a:pt x="20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6" name="Google Shape;1866;p54"/>
            <p:cNvGrpSpPr/>
            <p:nvPr/>
          </p:nvGrpSpPr>
          <p:grpSpPr>
            <a:xfrm>
              <a:off x="1642482" y="5931313"/>
              <a:ext cx="302537" cy="1039144"/>
              <a:chOff x="1966019" y="2380507"/>
              <a:chExt cx="302537" cy="1039144"/>
            </a:xfrm>
          </p:grpSpPr>
          <p:sp>
            <p:nvSpPr>
              <p:cNvPr id="1867" name="Google Shape;1867;p54"/>
              <p:cNvSpPr/>
              <p:nvPr/>
            </p:nvSpPr>
            <p:spPr>
              <a:xfrm>
                <a:off x="1966019" y="2380507"/>
                <a:ext cx="134315" cy="1039144"/>
              </a:xfrm>
              <a:custGeom>
                <a:avLst/>
                <a:gdLst/>
                <a:ahLst/>
                <a:cxnLst/>
                <a:rect l="l" t="t" r="r" b="b"/>
                <a:pathLst>
                  <a:path w="2650" h="20502" extrusionOk="0">
                    <a:moveTo>
                      <a:pt x="0" y="1"/>
                    </a:moveTo>
                    <a:lnTo>
                      <a:pt x="0" y="20502"/>
                    </a:lnTo>
                    <a:lnTo>
                      <a:pt x="2649" y="20502"/>
                    </a:lnTo>
                    <a:lnTo>
                      <a:pt x="26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54"/>
              <p:cNvSpPr/>
              <p:nvPr/>
            </p:nvSpPr>
            <p:spPr>
              <a:xfrm>
                <a:off x="1966019" y="2493382"/>
                <a:ext cx="134315" cy="56463"/>
              </a:xfrm>
              <a:custGeom>
                <a:avLst/>
                <a:gdLst/>
                <a:ahLst/>
                <a:cxnLst/>
                <a:rect l="l" t="t" r="r" b="b"/>
                <a:pathLst>
                  <a:path w="2650" h="1114" extrusionOk="0">
                    <a:moveTo>
                      <a:pt x="0" y="0"/>
                    </a:moveTo>
                    <a:lnTo>
                      <a:pt x="0" y="1114"/>
                    </a:lnTo>
                    <a:lnTo>
                      <a:pt x="2649" y="1114"/>
                    </a:lnTo>
                    <a:lnTo>
                      <a:pt x="264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54"/>
              <p:cNvSpPr/>
              <p:nvPr/>
            </p:nvSpPr>
            <p:spPr>
              <a:xfrm>
                <a:off x="1966019" y="2606256"/>
                <a:ext cx="134315" cy="46732"/>
              </a:xfrm>
              <a:custGeom>
                <a:avLst/>
                <a:gdLst/>
                <a:ahLst/>
                <a:cxnLst/>
                <a:rect l="l" t="t" r="r" b="b"/>
                <a:pathLst>
                  <a:path w="2650" h="922" extrusionOk="0">
                    <a:moveTo>
                      <a:pt x="0" y="0"/>
                    </a:moveTo>
                    <a:lnTo>
                      <a:pt x="0" y="922"/>
                    </a:lnTo>
                    <a:lnTo>
                      <a:pt x="2649" y="922"/>
                    </a:lnTo>
                    <a:lnTo>
                      <a:pt x="264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54"/>
              <p:cNvSpPr/>
              <p:nvPr/>
            </p:nvSpPr>
            <p:spPr>
              <a:xfrm>
                <a:off x="1966019" y="3230843"/>
                <a:ext cx="134315" cy="62343"/>
              </a:xfrm>
              <a:custGeom>
                <a:avLst/>
                <a:gdLst/>
                <a:ahLst/>
                <a:cxnLst/>
                <a:rect l="l" t="t" r="r" b="b"/>
                <a:pathLst>
                  <a:path w="2650" h="1230" extrusionOk="0">
                    <a:moveTo>
                      <a:pt x="0" y="1"/>
                    </a:moveTo>
                    <a:lnTo>
                      <a:pt x="0" y="1229"/>
                    </a:lnTo>
                    <a:lnTo>
                      <a:pt x="2649" y="1229"/>
                    </a:lnTo>
                    <a:lnTo>
                      <a:pt x="2649"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54"/>
              <p:cNvSpPr/>
              <p:nvPr/>
            </p:nvSpPr>
            <p:spPr>
              <a:xfrm>
                <a:off x="2100283" y="2380507"/>
                <a:ext cx="165436" cy="1039144"/>
              </a:xfrm>
              <a:custGeom>
                <a:avLst/>
                <a:gdLst/>
                <a:ahLst/>
                <a:cxnLst/>
                <a:rect l="l" t="t" r="r" b="b"/>
                <a:pathLst>
                  <a:path w="3264" h="20502" extrusionOk="0">
                    <a:moveTo>
                      <a:pt x="0" y="1"/>
                    </a:moveTo>
                    <a:lnTo>
                      <a:pt x="0" y="20502"/>
                    </a:lnTo>
                    <a:lnTo>
                      <a:pt x="3263" y="19005"/>
                    </a:lnTo>
                    <a:lnTo>
                      <a:pt x="3263" y="84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54"/>
              <p:cNvSpPr/>
              <p:nvPr/>
            </p:nvSpPr>
            <p:spPr>
              <a:xfrm>
                <a:off x="2103120" y="2380507"/>
                <a:ext cx="165436" cy="1039144"/>
              </a:xfrm>
              <a:custGeom>
                <a:avLst/>
                <a:gdLst/>
                <a:ahLst/>
                <a:cxnLst/>
                <a:rect l="l" t="t" r="r" b="b"/>
                <a:pathLst>
                  <a:path w="3264" h="20502" extrusionOk="0">
                    <a:moveTo>
                      <a:pt x="0" y="1"/>
                    </a:moveTo>
                    <a:lnTo>
                      <a:pt x="0" y="20502"/>
                    </a:lnTo>
                    <a:lnTo>
                      <a:pt x="3263" y="19005"/>
                    </a:lnTo>
                    <a:lnTo>
                      <a:pt x="3263" y="845"/>
                    </a:lnTo>
                    <a:lnTo>
                      <a:pt x="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3" name="Google Shape;1873;p54"/>
            <p:cNvGrpSpPr/>
            <p:nvPr/>
          </p:nvGrpSpPr>
          <p:grpSpPr>
            <a:xfrm>
              <a:off x="1833033" y="6168721"/>
              <a:ext cx="272481" cy="801735"/>
              <a:chOff x="2555583" y="2553696"/>
              <a:chExt cx="272481" cy="801735"/>
            </a:xfrm>
          </p:grpSpPr>
          <p:sp>
            <p:nvSpPr>
              <p:cNvPr id="1874" name="Google Shape;1874;p54"/>
              <p:cNvSpPr/>
              <p:nvPr/>
            </p:nvSpPr>
            <p:spPr>
              <a:xfrm>
                <a:off x="2555583" y="2553696"/>
                <a:ext cx="169339" cy="801735"/>
              </a:xfrm>
              <a:custGeom>
                <a:avLst/>
                <a:gdLst/>
                <a:ahLst/>
                <a:cxnLst/>
                <a:rect l="l" t="t" r="r" b="b"/>
                <a:pathLst>
                  <a:path w="3341" h="15818" extrusionOk="0">
                    <a:moveTo>
                      <a:pt x="1" y="1"/>
                    </a:moveTo>
                    <a:lnTo>
                      <a:pt x="78" y="15818"/>
                    </a:lnTo>
                    <a:lnTo>
                      <a:pt x="3341" y="15818"/>
                    </a:lnTo>
                    <a:lnTo>
                      <a:pt x="32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54"/>
              <p:cNvSpPr/>
              <p:nvPr/>
            </p:nvSpPr>
            <p:spPr>
              <a:xfrm>
                <a:off x="2557559" y="3172505"/>
                <a:ext cx="167362" cy="27269"/>
              </a:xfrm>
              <a:custGeom>
                <a:avLst/>
                <a:gdLst/>
                <a:ahLst/>
                <a:cxnLst/>
                <a:rect l="l" t="t" r="r" b="b"/>
                <a:pathLst>
                  <a:path w="3302" h="538" extrusionOk="0">
                    <a:moveTo>
                      <a:pt x="0" y="0"/>
                    </a:moveTo>
                    <a:lnTo>
                      <a:pt x="0" y="538"/>
                    </a:lnTo>
                    <a:lnTo>
                      <a:pt x="3302" y="461"/>
                    </a:lnTo>
                    <a:lnTo>
                      <a:pt x="33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54"/>
              <p:cNvSpPr/>
              <p:nvPr/>
            </p:nvSpPr>
            <p:spPr>
              <a:xfrm>
                <a:off x="2557559" y="3226991"/>
                <a:ext cx="167362" cy="27269"/>
              </a:xfrm>
              <a:custGeom>
                <a:avLst/>
                <a:gdLst/>
                <a:ahLst/>
                <a:cxnLst/>
                <a:rect l="l" t="t" r="r" b="b"/>
                <a:pathLst>
                  <a:path w="3302" h="538" extrusionOk="0">
                    <a:moveTo>
                      <a:pt x="3263" y="0"/>
                    </a:moveTo>
                    <a:lnTo>
                      <a:pt x="0" y="39"/>
                    </a:lnTo>
                    <a:lnTo>
                      <a:pt x="0" y="538"/>
                    </a:lnTo>
                    <a:lnTo>
                      <a:pt x="3302" y="461"/>
                    </a:lnTo>
                    <a:lnTo>
                      <a:pt x="32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54"/>
              <p:cNvSpPr/>
              <p:nvPr/>
            </p:nvSpPr>
            <p:spPr>
              <a:xfrm>
                <a:off x="2590606" y="2647108"/>
                <a:ext cx="93463" cy="247191"/>
              </a:xfrm>
              <a:custGeom>
                <a:avLst/>
                <a:gdLst/>
                <a:ahLst/>
                <a:cxnLst/>
                <a:rect l="l" t="t" r="r" b="b"/>
                <a:pathLst>
                  <a:path w="1844" h="4877" extrusionOk="0">
                    <a:moveTo>
                      <a:pt x="193" y="0"/>
                    </a:moveTo>
                    <a:lnTo>
                      <a:pt x="116" y="77"/>
                    </a:lnTo>
                    <a:lnTo>
                      <a:pt x="78" y="154"/>
                    </a:lnTo>
                    <a:lnTo>
                      <a:pt x="1" y="269"/>
                    </a:lnTo>
                    <a:lnTo>
                      <a:pt x="39" y="4569"/>
                    </a:lnTo>
                    <a:lnTo>
                      <a:pt x="78" y="4723"/>
                    </a:lnTo>
                    <a:lnTo>
                      <a:pt x="116" y="4799"/>
                    </a:lnTo>
                    <a:lnTo>
                      <a:pt x="231" y="4838"/>
                    </a:lnTo>
                    <a:lnTo>
                      <a:pt x="308" y="4876"/>
                    </a:lnTo>
                    <a:lnTo>
                      <a:pt x="1613" y="4876"/>
                    </a:lnTo>
                    <a:lnTo>
                      <a:pt x="1728" y="4838"/>
                    </a:lnTo>
                    <a:lnTo>
                      <a:pt x="1805" y="4761"/>
                    </a:lnTo>
                    <a:lnTo>
                      <a:pt x="1844" y="4684"/>
                    </a:lnTo>
                    <a:lnTo>
                      <a:pt x="1844" y="4569"/>
                    </a:lnTo>
                    <a:lnTo>
                      <a:pt x="1805" y="269"/>
                    </a:lnTo>
                    <a:lnTo>
                      <a:pt x="1844" y="154"/>
                    </a:lnTo>
                    <a:lnTo>
                      <a:pt x="1767" y="77"/>
                    </a:lnTo>
                    <a:lnTo>
                      <a:pt x="1690" y="0"/>
                    </a:lnTo>
                    <a:lnTo>
                      <a:pt x="1575" y="0"/>
                    </a:lnTo>
                    <a:lnTo>
                      <a:pt x="308" y="39"/>
                    </a:lnTo>
                    <a:lnTo>
                      <a:pt x="1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54"/>
              <p:cNvSpPr/>
              <p:nvPr/>
            </p:nvSpPr>
            <p:spPr>
              <a:xfrm>
                <a:off x="2721017" y="2553696"/>
                <a:ext cx="107047" cy="801735"/>
              </a:xfrm>
              <a:custGeom>
                <a:avLst/>
                <a:gdLst/>
                <a:ahLst/>
                <a:cxnLst/>
                <a:rect l="l" t="t" r="r" b="b"/>
                <a:pathLst>
                  <a:path w="2112" h="15818" extrusionOk="0">
                    <a:moveTo>
                      <a:pt x="0" y="1"/>
                    </a:moveTo>
                    <a:lnTo>
                      <a:pt x="77" y="15818"/>
                    </a:lnTo>
                    <a:lnTo>
                      <a:pt x="2112" y="15012"/>
                    </a:lnTo>
                    <a:lnTo>
                      <a:pt x="2035" y="615"/>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9" name="Google Shape;1879;p54"/>
            <p:cNvGrpSpPr/>
            <p:nvPr/>
          </p:nvGrpSpPr>
          <p:grpSpPr>
            <a:xfrm>
              <a:off x="2377096" y="6114184"/>
              <a:ext cx="429450" cy="856272"/>
              <a:chOff x="5577696" y="2812488"/>
              <a:chExt cx="429450" cy="856272"/>
            </a:xfrm>
          </p:grpSpPr>
          <p:sp>
            <p:nvSpPr>
              <p:cNvPr id="1880" name="Google Shape;1880;p54"/>
              <p:cNvSpPr/>
              <p:nvPr/>
            </p:nvSpPr>
            <p:spPr>
              <a:xfrm>
                <a:off x="5760617" y="2812488"/>
                <a:ext cx="245214" cy="856272"/>
              </a:xfrm>
              <a:custGeom>
                <a:avLst/>
                <a:gdLst/>
                <a:ahLst/>
                <a:cxnLst/>
                <a:rect l="l" t="t" r="r" b="b"/>
                <a:pathLst>
                  <a:path w="4838" h="16894" extrusionOk="0">
                    <a:moveTo>
                      <a:pt x="1" y="1"/>
                    </a:moveTo>
                    <a:lnTo>
                      <a:pt x="1" y="16893"/>
                    </a:lnTo>
                    <a:lnTo>
                      <a:pt x="4838" y="15741"/>
                    </a:lnTo>
                    <a:lnTo>
                      <a:pt x="4838" y="119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54"/>
              <p:cNvSpPr/>
              <p:nvPr/>
            </p:nvSpPr>
            <p:spPr>
              <a:xfrm>
                <a:off x="5577696" y="2812488"/>
                <a:ext cx="182973" cy="856272"/>
              </a:xfrm>
              <a:custGeom>
                <a:avLst/>
                <a:gdLst/>
                <a:ahLst/>
                <a:cxnLst/>
                <a:rect l="l" t="t" r="r" b="b"/>
                <a:pathLst>
                  <a:path w="3610" h="16894" extrusionOk="0">
                    <a:moveTo>
                      <a:pt x="1" y="1"/>
                    </a:moveTo>
                    <a:lnTo>
                      <a:pt x="1" y="16893"/>
                    </a:lnTo>
                    <a:lnTo>
                      <a:pt x="3610" y="16893"/>
                    </a:lnTo>
                    <a:lnTo>
                      <a:pt x="36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54"/>
              <p:cNvSpPr/>
              <p:nvPr/>
            </p:nvSpPr>
            <p:spPr>
              <a:xfrm>
                <a:off x="5577696" y="2884511"/>
                <a:ext cx="182973" cy="50634"/>
              </a:xfrm>
              <a:custGeom>
                <a:avLst/>
                <a:gdLst/>
                <a:ahLst/>
                <a:cxnLst/>
                <a:rect l="l" t="t" r="r" b="b"/>
                <a:pathLst>
                  <a:path w="3610" h="999" extrusionOk="0">
                    <a:moveTo>
                      <a:pt x="1" y="0"/>
                    </a:moveTo>
                    <a:lnTo>
                      <a:pt x="1" y="999"/>
                    </a:lnTo>
                    <a:lnTo>
                      <a:pt x="3610" y="999"/>
                    </a:lnTo>
                    <a:lnTo>
                      <a:pt x="3610"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54"/>
              <p:cNvSpPr/>
              <p:nvPr/>
            </p:nvSpPr>
            <p:spPr>
              <a:xfrm>
                <a:off x="5577696" y="3191964"/>
                <a:ext cx="182973" cy="50634"/>
              </a:xfrm>
              <a:custGeom>
                <a:avLst/>
                <a:gdLst/>
                <a:ahLst/>
                <a:cxnLst/>
                <a:rect l="l" t="t" r="r" b="b"/>
                <a:pathLst>
                  <a:path w="3610" h="999" extrusionOk="0">
                    <a:moveTo>
                      <a:pt x="1" y="0"/>
                    </a:moveTo>
                    <a:lnTo>
                      <a:pt x="1" y="998"/>
                    </a:lnTo>
                    <a:lnTo>
                      <a:pt x="3610" y="998"/>
                    </a:lnTo>
                    <a:lnTo>
                      <a:pt x="3610"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54"/>
              <p:cNvSpPr/>
              <p:nvPr/>
            </p:nvSpPr>
            <p:spPr>
              <a:xfrm>
                <a:off x="5608867" y="2970118"/>
                <a:ext cx="110949" cy="192704"/>
              </a:xfrm>
              <a:custGeom>
                <a:avLst/>
                <a:gdLst/>
                <a:ahLst/>
                <a:cxnLst/>
                <a:rect l="l" t="t" r="r" b="b"/>
                <a:pathLst>
                  <a:path w="2189" h="3802" extrusionOk="0">
                    <a:moveTo>
                      <a:pt x="384" y="1"/>
                    </a:moveTo>
                    <a:lnTo>
                      <a:pt x="230" y="39"/>
                    </a:lnTo>
                    <a:lnTo>
                      <a:pt x="115" y="154"/>
                    </a:lnTo>
                    <a:lnTo>
                      <a:pt x="38" y="269"/>
                    </a:lnTo>
                    <a:lnTo>
                      <a:pt x="0" y="423"/>
                    </a:lnTo>
                    <a:lnTo>
                      <a:pt x="0" y="3417"/>
                    </a:lnTo>
                    <a:lnTo>
                      <a:pt x="38" y="3571"/>
                    </a:lnTo>
                    <a:lnTo>
                      <a:pt x="115" y="3686"/>
                    </a:lnTo>
                    <a:lnTo>
                      <a:pt x="230" y="3763"/>
                    </a:lnTo>
                    <a:lnTo>
                      <a:pt x="384" y="3801"/>
                    </a:lnTo>
                    <a:lnTo>
                      <a:pt x="1804" y="3801"/>
                    </a:lnTo>
                    <a:lnTo>
                      <a:pt x="1958" y="3763"/>
                    </a:lnTo>
                    <a:lnTo>
                      <a:pt x="2073" y="3686"/>
                    </a:lnTo>
                    <a:lnTo>
                      <a:pt x="2150" y="3571"/>
                    </a:lnTo>
                    <a:lnTo>
                      <a:pt x="2188" y="3417"/>
                    </a:lnTo>
                    <a:lnTo>
                      <a:pt x="2188" y="423"/>
                    </a:lnTo>
                    <a:lnTo>
                      <a:pt x="2150" y="269"/>
                    </a:lnTo>
                    <a:lnTo>
                      <a:pt x="2073" y="154"/>
                    </a:lnTo>
                    <a:lnTo>
                      <a:pt x="1958" y="39"/>
                    </a:lnTo>
                    <a:lnTo>
                      <a:pt x="1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54"/>
              <p:cNvSpPr/>
              <p:nvPr/>
            </p:nvSpPr>
            <p:spPr>
              <a:xfrm>
                <a:off x="5577696" y="3581121"/>
                <a:ext cx="182973" cy="38977"/>
              </a:xfrm>
              <a:custGeom>
                <a:avLst/>
                <a:gdLst/>
                <a:ahLst/>
                <a:cxnLst/>
                <a:rect l="l" t="t" r="r" b="b"/>
                <a:pathLst>
                  <a:path w="3610" h="769" extrusionOk="0">
                    <a:moveTo>
                      <a:pt x="1" y="1"/>
                    </a:moveTo>
                    <a:lnTo>
                      <a:pt x="1" y="768"/>
                    </a:lnTo>
                    <a:lnTo>
                      <a:pt x="3610" y="768"/>
                    </a:lnTo>
                    <a:lnTo>
                      <a:pt x="3610"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54"/>
              <p:cNvSpPr/>
              <p:nvPr/>
            </p:nvSpPr>
            <p:spPr>
              <a:xfrm>
                <a:off x="5761932" y="2812488"/>
                <a:ext cx="245214" cy="856272"/>
              </a:xfrm>
              <a:custGeom>
                <a:avLst/>
                <a:gdLst/>
                <a:ahLst/>
                <a:cxnLst/>
                <a:rect l="l" t="t" r="r" b="b"/>
                <a:pathLst>
                  <a:path w="4838" h="16894" extrusionOk="0">
                    <a:moveTo>
                      <a:pt x="1" y="1"/>
                    </a:moveTo>
                    <a:lnTo>
                      <a:pt x="1" y="16893"/>
                    </a:lnTo>
                    <a:lnTo>
                      <a:pt x="4838" y="15741"/>
                    </a:lnTo>
                    <a:lnTo>
                      <a:pt x="4838" y="1191"/>
                    </a:lnTo>
                    <a:lnTo>
                      <a:pt x="1"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7" name="Google Shape;1887;p54"/>
            <p:cNvGrpSpPr/>
            <p:nvPr/>
          </p:nvGrpSpPr>
          <p:grpSpPr>
            <a:xfrm>
              <a:off x="2668159" y="6404153"/>
              <a:ext cx="274407" cy="566304"/>
              <a:chOff x="4864372" y="3181966"/>
              <a:chExt cx="274407" cy="566304"/>
            </a:xfrm>
          </p:grpSpPr>
          <p:sp>
            <p:nvSpPr>
              <p:cNvPr id="1888" name="Google Shape;1888;p54"/>
              <p:cNvSpPr/>
              <p:nvPr/>
            </p:nvSpPr>
            <p:spPr>
              <a:xfrm>
                <a:off x="5029756" y="3181966"/>
                <a:ext cx="109023" cy="566304"/>
              </a:xfrm>
              <a:custGeom>
                <a:avLst/>
                <a:gdLst/>
                <a:ahLst/>
                <a:cxnLst/>
                <a:rect l="l" t="t" r="r" b="b"/>
                <a:pathLst>
                  <a:path w="2151" h="11173" extrusionOk="0">
                    <a:moveTo>
                      <a:pt x="0" y="0"/>
                    </a:moveTo>
                    <a:lnTo>
                      <a:pt x="0" y="11172"/>
                    </a:lnTo>
                    <a:lnTo>
                      <a:pt x="2150" y="10481"/>
                    </a:lnTo>
                    <a:lnTo>
                      <a:pt x="2150" y="538"/>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54"/>
              <p:cNvSpPr/>
              <p:nvPr/>
            </p:nvSpPr>
            <p:spPr>
              <a:xfrm>
                <a:off x="4864372" y="3181966"/>
                <a:ext cx="165436" cy="566304"/>
              </a:xfrm>
              <a:custGeom>
                <a:avLst/>
                <a:gdLst/>
                <a:ahLst/>
                <a:cxnLst/>
                <a:rect l="l" t="t" r="r" b="b"/>
                <a:pathLst>
                  <a:path w="3264" h="11173" extrusionOk="0">
                    <a:moveTo>
                      <a:pt x="0" y="0"/>
                    </a:moveTo>
                    <a:lnTo>
                      <a:pt x="0" y="11172"/>
                    </a:lnTo>
                    <a:lnTo>
                      <a:pt x="3263" y="11172"/>
                    </a:lnTo>
                    <a:lnTo>
                      <a:pt x="32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54"/>
              <p:cNvSpPr/>
              <p:nvPr/>
            </p:nvSpPr>
            <p:spPr>
              <a:xfrm>
                <a:off x="4895492" y="3226721"/>
                <a:ext cx="103195" cy="210191"/>
              </a:xfrm>
              <a:custGeom>
                <a:avLst/>
                <a:gdLst/>
                <a:ahLst/>
                <a:cxnLst/>
                <a:rect l="l" t="t" r="r" b="b"/>
                <a:pathLst>
                  <a:path w="2036" h="4147" extrusionOk="0">
                    <a:moveTo>
                      <a:pt x="807" y="0"/>
                    </a:moveTo>
                    <a:lnTo>
                      <a:pt x="615" y="77"/>
                    </a:lnTo>
                    <a:lnTo>
                      <a:pt x="461" y="154"/>
                    </a:lnTo>
                    <a:lnTo>
                      <a:pt x="308" y="269"/>
                    </a:lnTo>
                    <a:lnTo>
                      <a:pt x="192" y="422"/>
                    </a:lnTo>
                    <a:lnTo>
                      <a:pt x="77" y="614"/>
                    </a:lnTo>
                    <a:lnTo>
                      <a:pt x="39" y="806"/>
                    </a:lnTo>
                    <a:lnTo>
                      <a:pt x="0" y="998"/>
                    </a:lnTo>
                    <a:lnTo>
                      <a:pt x="0" y="3148"/>
                    </a:lnTo>
                    <a:lnTo>
                      <a:pt x="39" y="3340"/>
                    </a:lnTo>
                    <a:lnTo>
                      <a:pt x="77" y="3532"/>
                    </a:lnTo>
                    <a:lnTo>
                      <a:pt x="192" y="3724"/>
                    </a:lnTo>
                    <a:lnTo>
                      <a:pt x="308" y="3878"/>
                    </a:lnTo>
                    <a:lnTo>
                      <a:pt x="461" y="3993"/>
                    </a:lnTo>
                    <a:lnTo>
                      <a:pt x="615" y="4070"/>
                    </a:lnTo>
                    <a:lnTo>
                      <a:pt x="807" y="4146"/>
                    </a:lnTo>
                    <a:lnTo>
                      <a:pt x="1229" y="4146"/>
                    </a:lnTo>
                    <a:lnTo>
                      <a:pt x="1421" y="4070"/>
                    </a:lnTo>
                    <a:lnTo>
                      <a:pt x="1575" y="3993"/>
                    </a:lnTo>
                    <a:lnTo>
                      <a:pt x="1728" y="3878"/>
                    </a:lnTo>
                    <a:lnTo>
                      <a:pt x="1843" y="3724"/>
                    </a:lnTo>
                    <a:lnTo>
                      <a:pt x="1958" y="3532"/>
                    </a:lnTo>
                    <a:lnTo>
                      <a:pt x="1997" y="3340"/>
                    </a:lnTo>
                    <a:lnTo>
                      <a:pt x="2035" y="3148"/>
                    </a:lnTo>
                    <a:lnTo>
                      <a:pt x="2035" y="998"/>
                    </a:lnTo>
                    <a:lnTo>
                      <a:pt x="1997" y="806"/>
                    </a:lnTo>
                    <a:lnTo>
                      <a:pt x="1958" y="614"/>
                    </a:lnTo>
                    <a:lnTo>
                      <a:pt x="1843" y="422"/>
                    </a:lnTo>
                    <a:lnTo>
                      <a:pt x="1728" y="269"/>
                    </a:lnTo>
                    <a:lnTo>
                      <a:pt x="1575" y="154"/>
                    </a:lnTo>
                    <a:lnTo>
                      <a:pt x="1421" y="77"/>
                    </a:lnTo>
                    <a:lnTo>
                      <a:pt x="122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54"/>
              <p:cNvSpPr/>
              <p:nvPr/>
            </p:nvSpPr>
            <p:spPr>
              <a:xfrm>
                <a:off x="4895492" y="3473808"/>
                <a:ext cx="109023" cy="60366"/>
              </a:xfrm>
              <a:custGeom>
                <a:avLst/>
                <a:gdLst/>
                <a:ahLst/>
                <a:cxnLst/>
                <a:rect l="l" t="t" r="r" b="b"/>
                <a:pathLst>
                  <a:path w="2151" h="1191" extrusionOk="0">
                    <a:moveTo>
                      <a:pt x="500" y="1"/>
                    </a:moveTo>
                    <a:lnTo>
                      <a:pt x="384" y="39"/>
                    </a:lnTo>
                    <a:lnTo>
                      <a:pt x="192" y="154"/>
                    </a:lnTo>
                    <a:lnTo>
                      <a:pt x="39" y="346"/>
                    </a:lnTo>
                    <a:lnTo>
                      <a:pt x="39" y="462"/>
                    </a:lnTo>
                    <a:lnTo>
                      <a:pt x="0" y="577"/>
                    </a:lnTo>
                    <a:lnTo>
                      <a:pt x="39" y="692"/>
                    </a:lnTo>
                    <a:lnTo>
                      <a:pt x="39" y="807"/>
                    </a:lnTo>
                    <a:lnTo>
                      <a:pt x="192" y="999"/>
                    </a:lnTo>
                    <a:lnTo>
                      <a:pt x="384" y="1114"/>
                    </a:lnTo>
                    <a:lnTo>
                      <a:pt x="500" y="1153"/>
                    </a:lnTo>
                    <a:lnTo>
                      <a:pt x="615" y="1191"/>
                    </a:lnTo>
                    <a:lnTo>
                      <a:pt x="1575" y="1191"/>
                    </a:lnTo>
                    <a:lnTo>
                      <a:pt x="1690" y="1153"/>
                    </a:lnTo>
                    <a:lnTo>
                      <a:pt x="1805" y="1114"/>
                    </a:lnTo>
                    <a:lnTo>
                      <a:pt x="1997" y="999"/>
                    </a:lnTo>
                    <a:lnTo>
                      <a:pt x="2112" y="807"/>
                    </a:lnTo>
                    <a:lnTo>
                      <a:pt x="2150" y="692"/>
                    </a:lnTo>
                    <a:lnTo>
                      <a:pt x="2150" y="577"/>
                    </a:lnTo>
                    <a:lnTo>
                      <a:pt x="2150" y="462"/>
                    </a:lnTo>
                    <a:lnTo>
                      <a:pt x="2112" y="346"/>
                    </a:lnTo>
                    <a:lnTo>
                      <a:pt x="1997" y="154"/>
                    </a:lnTo>
                    <a:lnTo>
                      <a:pt x="1805" y="39"/>
                    </a:lnTo>
                    <a:lnTo>
                      <a:pt x="169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2" name="Google Shape;1892;p54"/>
            <p:cNvGrpSpPr/>
            <p:nvPr/>
          </p:nvGrpSpPr>
          <p:grpSpPr>
            <a:xfrm>
              <a:off x="2890392" y="6359398"/>
              <a:ext cx="293870" cy="611058"/>
              <a:chOff x="4050255" y="2881406"/>
              <a:chExt cx="293870" cy="611058"/>
            </a:xfrm>
          </p:grpSpPr>
          <p:sp>
            <p:nvSpPr>
              <p:cNvPr id="1893" name="Google Shape;1893;p54"/>
              <p:cNvSpPr/>
              <p:nvPr/>
            </p:nvSpPr>
            <p:spPr>
              <a:xfrm>
                <a:off x="4227296" y="2881406"/>
                <a:ext cx="116829" cy="611058"/>
              </a:xfrm>
              <a:custGeom>
                <a:avLst/>
                <a:gdLst/>
                <a:ahLst/>
                <a:cxnLst/>
                <a:rect l="l" t="t" r="r" b="b"/>
                <a:pathLst>
                  <a:path w="2305" h="12056" extrusionOk="0">
                    <a:moveTo>
                      <a:pt x="1" y="1"/>
                    </a:moveTo>
                    <a:lnTo>
                      <a:pt x="1" y="12056"/>
                    </a:lnTo>
                    <a:lnTo>
                      <a:pt x="2304" y="11326"/>
                    </a:lnTo>
                    <a:lnTo>
                      <a:pt x="2304" y="577"/>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54"/>
              <p:cNvSpPr/>
              <p:nvPr/>
            </p:nvSpPr>
            <p:spPr>
              <a:xfrm>
                <a:off x="4050255" y="2881406"/>
                <a:ext cx="177093" cy="611058"/>
              </a:xfrm>
              <a:custGeom>
                <a:avLst/>
                <a:gdLst/>
                <a:ahLst/>
                <a:cxnLst/>
                <a:rect l="l" t="t" r="r" b="b"/>
                <a:pathLst>
                  <a:path w="3494" h="12056" extrusionOk="0">
                    <a:moveTo>
                      <a:pt x="0" y="1"/>
                    </a:moveTo>
                    <a:lnTo>
                      <a:pt x="0" y="12056"/>
                    </a:lnTo>
                    <a:lnTo>
                      <a:pt x="3494" y="12056"/>
                    </a:lnTo>
                    <a:lnTo>
                      <a:pt x="34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54"/>
              <p:cNvSpPr/>
              <p:nvPr/>
            </p:nvSpPr>
            <p:spPr>
              <a:xfrm>
                <a:off x="4067741" y="2963161"/>
                <a:ext cx="140144" cy="140144"/>
              </a:xfrm>
              <a:custGeom>
                <a:avLst/>
                <a:gdLst/>
                <a:ahLst/>
                <a:cxnLst/>
                <a:rect l="l" t="t" r="r" b="b"/>
                <a:pathLst>
                  <a:path w="2765" h="2765" extrusionOk="0">
                    <a:moveTo>
                      <a:pt x="2151" y="0"/>
                    </a:moveTo>
                    <a:lnTo>
                      <a:pt x="1" y="2112"/>
                    </a:lnTo>
                    <a:lnTo>
                      <a:pt x="653" y="2764"/>
                    </a:lnTo>
                    <a:lnTo>
                      <a:pt x="2765" y="614"/>
                    </a:lnTo>
                    <a:lnTo>
                      <a:pt x="21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54"/>
              <p:cNvSpPr/>
              <p:nvPr/>
            </p:nvSpPr>
            <p:spPr>
              <a:xfrm>
                <a:off x="4067741" y="2963161"/>
                <a:ext cx="140144" cy="140144"/>
              </a:xfrm>
              <a:custGeom>
                <a:avLst/>
                <a:gdLst/>
                <a:ahLst/>
                <a:cxnLst/>
                <a:rect l="l" t="t" r="r" b="b"/>
                <a:pathLst>
                  <a:path w="2765" h="2765" extrusionOk="0">
                    <a:moveTo>
                      <a:pt x="653" y="0"/>
                    </a:moveTo>
                    <a:lnTo>
                      <a:pt x="1" y="614"/>
                    </a:lnTo>
                    <a:lnTo>
                      <a:pt x="2151" y="2764"/>
                    </a:lnTo>
                    <a:lnTo>
                      <a:pt x="2765" y="2112"/>
                    </a:lnTo>
                    <a:lnTo>
                      <a:pt x="6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54"/>
              <p:cNvSpPr/>
              <p:nvPr/>
            </p:nvSpPr>
            <p:spPr>
              <a:xfrm>
                <a:off x="4050255" y="3356220"/>
                <a:ext cx="177093" cy="68171"/>
              </a:xfrm>
              <a:custGeom>
                <a:avLst/>
                <a:gdLst/>
                <a:ahLst/>
                <a:cxnLst/>
                <a:rect l="l" t="t" r="r" b="b"/>
                <a:pathLst>
                  <a:path w="3494" h="1345" extrusionOk="0">
                    <a:moveTo>
                      <a:pt x="0" y="0"/>
                    </a:moveTo>
                    <a:lnTo>
                      <a:pt x="0" y="1344"/>
                    </a:lnTo>
                    <a:lnTo>
                      <a:pt x="3494" y="1344"/>
                    </a:lnTo>
                    <a:lnTo>
                      <a:pt x="34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98" name="Google Shape;1898;p54"/>
          <p:cNvGrpSpPr/>
          <p:nvPr/>
        </p:nvGrpSpPr>
        <p:grpSpPr>
          <a:xfrm rot="21157082">
            <a:off x="7883470" y="4001307"/>
            <a:ext cx="1013737" cy="880478"/>
            <a:chOff x="6748344" y="5221912"/>
            <a:chExt cx="1155007" cy="1003179"/>
          </a:xfrm>
        </p:grpSpPr>
        <p:sp>
          <p:nvSpPr>
            <p:cNvPr id="1899" name="Google Shape;1899;p54"/>
            <p:cNvSpPr/>
            <p:nvPr/>
          </p:nvSpPr>
          <p:spPr>
            <a:xfrm rot="-5770336" flipH="1">
              <a:off x="7295962" y="5256312"/>
              <a:ext cx="290212" cy="299536"/>
            </a:xfrm>
            <a:custGeom>
              <a:avLst/>
              <a:gdLst/>
              <a:ahLst/>
              <a:cxnLst/>
              <a:rect l="l" t="t" r="r" b="b"/>
              <a:pathLst>
                <a:path w="4762" h="4915" extrusionOk="0">
                  <a:moveTo>
                    <a:pt x="4761" y="0"/>
                  </a:moveTo>
                  <a:lnTo>
                    <a:pt x="4301" y="269"/>
                  </a:lnTo>
                  <a:lnTo>
                    <a:pt x="3763" y="653"/>
                  </a:lnTo>
                  <a:lnTo>
                    <a:pt x="3110" y="1152"/>
                  </a:lnTo>
                  <a:lnTo>
                    <a:pt x="2381" y="1766"/>
                  </a:lnTo>
                  <a:lnTo>
                    <a:pt x="1575" y="2534"/>
                  </a:lnTo>
                  <a:lnTo>
                    <a:pt x="1152" y="2957"/>
                  </a:lnTo>
                  <a:lnTo>
                    <a:pt x="769" y="3417"/>
                  </a:lnTo>
                  <a:lnTo>
                    <a:pt x="385" y="3878"/>
                  </a:lnTo>
                  <a:lnTo>
                    <a:pt x="1" y="4415"/>
                  </a:lnTo>
                  <a:lnTo>
                    <a:pt x="1152" y="4915"/>
                  </a:lnTo>
                  <a:lnTo>
                    <a:pt x="4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54"/>
            <p:cNvSpPr/>
            <p:nvPr/>
          </p:nvSpPr>
          <p:spPr>
            <a:xfrm rot="-5770336" flipH="1">
              <a:off x="7319639" y="5237744"/>
              <a:ext cx="397838" cy="442265"/>
            </a:xfrm>
            <a:custGeom>
              <a:avLst/>
              <a:gdLst/>
              <a:ahLst/>
              <a:cxnLst/>
              <a:rect l="l" t="t" r="r" b="b"/>
              <a:pathLst>
                <a:path w="6528" h="7257" extrusionOk="0">
                  <a:moveTo>
                    <a:pt x="4646" y="0"/>
                  </a:moveTo>
                  <a:lnTo>
                    <a:pt x="4070" y="538"/>
                  </a:lnTo>
                  <a:lnTo>
                    <a:pt x="2727" y="1958"/>
                  </a:lnTo>
                  <a:lnTo>
                    <a:pt x="1959" y="2803"/>
                  </a:lnTo>
                  <a:lnTo>
                    <a:pt x="1191" y="3724"/>
                  </a:lnTo>
                  <a:lnTo>
                    <a:pt x="500" y="4607"/>
                  </a:lnTo>
                  <a:lnTo>
                    <a:pt x="231" y="5030"/>
                  </a:lnTo>
                  <a:lnTo>
                    <a:pt x="1" y="5414"/>
                  </a:lnTo>
                  <a:lnTo>
                    <a:pt x="5568" y="7256"/>
                  </a:lnTo>
                  <a:lnTo>
                    <a:pt x="6527" y="807"/>
                  </a:lnTo>
                  <a:lnTo>
                    <a:pt x="4953" y="116"/>
                  </a:lnTo>
                  <a:lnTo>
                    <a:pt x="46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54"/>
            <p:cNvSpPr/>
            <p:nvPr/>
          </p:nvSpPr>
          <p:spPr>
            <a:xfrm rot="-5770336" flipH="1">
              <a:off x="7232628" y="5572859"/>
              <a:ext cx="100678" cy="93670"/>
            </a:xfrm>
            <a:custGeom>
              <a:avLst/>
              <a:gdLst/>
              <a:ahLst/>
              <a:cxnLst/>
              <a:rect l="l" t="t" r="r" b="b"/>
              <a:pathLst>
                <a:path w="1652" h="1537" extrusionOk="0">
                  <a:moveTo>
                    <a:pt x="538" y="1"/>
                  </a:moveTo>
                  <a:lnTo>
                    <a:pt x="576" y="77"/>
                  </a:lnTo>
                  <a:lnTo>
                    <a:pt x="615" y="231"/>
                  </a:lnTo>
                  <a:lnTo>
                    <a:pt x="653" y="461"/>
                  </a:lnTo>
                  <a:lnTo>
                    <a:pt x="615" y="615"/>
                  </a:lnTo>
                  <a:lnTo>
                    <a:pt x="576" y="768"/>
                  </a:lnTo>
                  <a:lnTo>
                    <a:pt x="499" y="884"/>
                  </a:lnTo>
                  <a:lnTo>
                    <a:pt x="423" y="999"/>
                  </a:lnTo>
                  <a:lnTo>
                    <a:pt x="231" y="1152"/>
                  </a:lnTo>
                  <a:lnTo>
                    <a:pt x="77" y="1229"/>
                  </a:lnTo>
                  <a:lnTo>
                    <a:pt x="0" y="1267"/>
                  </a:lnTo>
                  <a:lnTo>
                    <a:pt x="307" y="1383"/>
                  </a:lnTo>
                  <a:lnTo>
                    <a:pt x="499" y="1459"/>
                  </a:lnTo>
                  <a:lnTo>
                    <a:pt x="883" y="1536"/>
                  </a:lnTo>
                  <a:lnTo>
                    <a:pt x="1344" y="1536"/>
                  </a:lnTo>
                  <a:lnTo>
                    <a:pt x="1498" y="1459"/>
                  </a:lnTo>
                  <a:lnTo>
                    <a:pt x="1574" y="1383"/>
                  </a:lnTo>
                  <a:lnTo>
                    <a:pt x="1651" y="1306"/>
                  </a:lnTo>
                  <a:lnTo>
                    <a:pt x="1651" y="1229"/>
                  </a:lnTo>
                  <a:lnTo>
                    <a:pt x="1651" y="1114"/>
                  </a:lnTo>
                  <a:lnTo>
                    <a:pt x="1613" y="922"/>
                  </a:lnTo>
                  <a:lnTo>
                    <a:pt x="1498" y="730"/>
                  </a:lnTo>
                  <a:lnTo>
                    <a:pt x="1344" y="538"/>
                  </a:lnTo>
                  <a:lnTo>
                    <a:pt x="998" y="269"/>
                  </a:lnTo>
                  <a:lnTo>
                    <a:pt x="845" y="116"/>
                  </a:lnTo>
                  <a:lnTo>
                    <a:pt x="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54"/>
            <p:cNvSpPr/>
            <p:nvPr/>
          </p:nvSpPr>
          <p:spPr>
            <a:xfrm rot="-5770336" flipH="1">
              <a:off x="6994183" y="5458696"/>
              <a:ext cx="93670" cy="395461"/>
            </a:xfrm>
            <a:custGeom>
              <a:avLst/>
              <a:gdLst/>
              <a:ahLst/>
              <a:cxnLst/>
              <a:rect l="l" t="t" r="r" b="b"/>
              <a:pathLst>
                <a:path w="1537" h="6489" extrusionOk="0">
                  <a:moveTo>
                    <a:pt x="346" y="0"/>
                  </a:moveTo>
                  <a:lnTo>
                    <a:pt x="231" y="615"/>
                  </a:lnTo>
                  <a:lnTo>
                    <a:pt x="154" y="1229"/>
                  </a:lnTo>
                  <a:lnTo>
                    <a:pt x="77" y="1843"/>
                  </a:lnTo>
                  <a:lnTo>
                    <a:pt x="39" y="2419"/>
                  </a:lnTo>
                  <a:lnTo>
                    <a:pt x="1" y="3532"/>
                  </a:lnTo>
                  <a:lnTo>
                    <a:pt x="77" y="4492"/>
                  </a:lnTo>
                  <a:lnTo>
                    <a:pt x="154" y="5298"/>
                  </a:lnTo>
                  <a:lnTo>
                    <a:pt x="231" y="5951"/>
                  </a:lnTo>
                  <a:lnTo>
                    <a:pt x="308" y="6489"/>
                  </a:lnTo>
                  <a:lnTo>
                    <a:pt x="1536" y="499"/>
                  </a:lnTo>
                  <a:lnTo>
                    <a:pt x="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54"/>
            <p:cNvSpPr/>
            <p:nvPr/>
          </p:nvSpPr>
          <p:spPr>
            <a:xfrm rot="-5770336" flipH="1">
              <a:off x="6880910" y="5568301"/>
              <a:ext cx="365050" cy="482000"/>
            </a:xfrm>
            <a:custGeom>
              <a:avLst/>
              <a:gdLst/>
              <a:ahLst/>
              <a:cxnLst/>
              <a:rect l="l" t="t" r="r" b="b"/>
              <a:pathLst>
                <a:path w="5990" h="7909" extrusionOk="0">
                  <a:moveTo>
                    <a:pt x="884" y="0"/>
                  </a:moveTo>
                  <a:lnTo>
                    <a:pt x="730" y="422"/>
                  </a:lnTo>
                  <a:lnTo>
                    <a:pt x="615" y="921"/>
                  </a:lnTo>
                  <a:lnTo>
                    <a:pt x="423" y="2035"/>
                  </a:lnTo>
                  <a:lnTo>
                    <a:pt x="270" y="3187"/>
                  </a:lnTo>
                  <a:lnTo>
                    <a:pt x="154" y="4377"/>
                  </a:lnTo>
                  <a:lnTo>
                    <a:pt x="39" y="6296"/>
                  </a:lnTo>
                  <a:lnTo>
                    <a:pt x="1" y="7103"/>
                  </a:lnTo>
                  <a:lnTo>
                    <a:pt x="308" y="7218"/>
                  </a:lnTo>
                  <a:lnTo>
                    <a:pt x="1882" y="7909"/>
                  </a:lnTo>
                  <a:lnTo>
                    <a:pt x="5990" y="2879"/>
                  </a:lnTo>
                  <a:lnTo>
                    <a:pt x="8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54"/>
            <p:cNvSpPr/>
            <p:nvPr/>
          </p:nvSpPr>
          <p:spPr>
            <a:xfrm rot="-5770336" flipH="1">
              <a:off x="7140479" y="5703360"/>
              <a:ext cx="559276" cy="301913"/>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54"/>
            <p:cNvSpPr/>
            <p:nvPr/>
          </p:nvSpPr>
          <p:spPr>
            <a:xfrm rot="-5770336" flipH="1">
              <a:off x="6860908" y="5555235"/>
              <a:ext cx="549891" cy="716023"/>
            </a:xfrm>
            <a:custGeom>
              <a:avLst/>
              <a:gdLst/>
              <a:ahLst/>
              <a:cxnLst/>
              <a:rect l="l" t="t" r="r" b="b"/>
              <a:pathLst>
                <a:path w="9023" h="11749" extrusionOk="0">
                  <a:moveTo>
                    <a:pt x="1498" y="1"/>
                  </a:moveTo>
                  <a:lnTo>
                    <a:pt x="1" y="8140"/>
                  </a:lnTo>
                  <a:lnTo>
                    <a:pt x="8217" y="11749"/>
                  </a:lnTo>
                  <a:lnTo>
                    <a:pt x="9023" y="5030"/>
                  </a:lnTo>
                  <a:lnTo>
                    <a:pt x="14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54"/>
            <p:cNvSpPr/>
            <p:nvPr/>
          </p:nvSpPr>
          <p:spPr>
            <a:xfrm rot="-5770336" flipH="1">
              <a:off x="7189943" y="5384070"/>
              <a:ext cx="807255" cy="535874"/>
            </a:xfrm>
            <a:custGeom>
              <a:avLst/>
              <a:gdLst/>
              <a:ahLst/>
              <a:cxnLst/>
              <a:rect l="l" t="t" r="r" b="b"/>
              <a:pathLst>
                <a:path w="13246" h="8793" extrusionOk="0">
                  <a:moveTo>
                    <a:pt x="5029" y="1"/>
                  </a:moveTo>
                  <a:lnTo>
                    <a:pt x="0" y="6604"/>
                  </a:lnTo>
                  <a:lnTo>
                    <a:pt x="8830" y="8792"/>
                  </a:lnTo>
                  <a:lnTo>
                    <a:pt x="13245" y="3609"/>
                  </a:lnTo>
                  <a:lnTo>
                    <a:pt x="50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54"/>
            <p:cNvSpPr/>
            <p:nvPr/>
          </p:nvSpPr>
          <p:spPr>
            <a:xfrm rot="-5770336" flipH="1">
              <a:off x="6945831" y="5439791"/>
              <a:ext cx="110064" cy="496078"/>
            </a:xfrm>
            <a:custGeom>
              <a:avLst/>
              <a:gdLst/>
              <a:ahLst/>
              <a:cxnLst/>
              <a:rect l="l" t="t" r="r" b="b"/>
              <a:pathLst>
                <a:path w="1806" h="8140" extrusionOk="0">
                  <a:moveTo>
                    <a:pt x="1805" y="1"/>
                  </a:moveTo>
                  <a:lnTo>
                    <a:pt x="1498" y="116"/>
                  </a:lnTo>
                  <a:lnTo>
                    <a:pt x="1" y="8025"/>
                  </a:lnTo>
                  <a:lnTo>
                    <a:pt x="308" y="8140"/>
                  </a:lnTo>
                  <a:lnTo>
                    <a:pt x="1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54"/>
            <p:cNvSpPr/>
            <p:nvPr/>
          </p:nvSpPr>
          <p:spPr>
            <a:xfrm rot="-5770336" flipH="1">
              <a:off x="7339667" y="5202399"/>
              <a:ext cx="313614" cy="409478"/>
            </a:xfrm>
            <a:custGeom>
              <a:avLst/>
              <a:gdLst/>
              <a:ahLst/>
              <a:cxnLst/>
              <a:rect l="l" t="t" r="r" b="b"/>
              <a:pathLst>
                <a:path w="5146" h="6719" extrusionOk="0">
                  <a:moveTo>
                    <a:pt x="4838" y="0"/>
                  </a:moveTo>
                  <a:lnTo>
                    <a:pt x="1" y="6450"/>
                  </a:lnTo>
                  <a:lnTo>
                    <a:pt x="116" y="6719"/>
                  </a:lnTo>
                  <a:lnTo>
                    <a:pt x="5145" y="116"/>
                  </a:lnTo>
                  <a:lnTo>
                    <a:pt x="4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54"/>
            <p:cNvSpPr/>
            <p:nvPr/>
          </p:nvSpPr>
          <p:spPr>
            <a:xfrm rot="-5770336" flipH="1">
              <a:off x="6989461" y="5613543"/>
              <a:ext cx="177832" cy="407162"/>
            </a:xfrm>
            <a:custGeom>
              <a:avLst/>
              <a:gdLst/>
              <a:ahLst/>
              <a:cxnLst/>
              <a:rect l="l" t="t" r="r" b="b"/>
              <a:pathLst>
                <a:path w="2918" h="6681" extrusionOk="0">
                  <a:moveTo>
                    <a:pt x="1075" y="1"/>
                  </a:moveTo>
                  <a:lnTo>
                    <a:pt x="0" y="5798"/>
                  </a:lnTo>
                  <a:lnTo>
                    <a:pt x="2035" y="6681"/>
                  </a:lnTo>
                  <a:lnTo>
                    <a:pt x="2918" y="1191"/>
                  </a:lnTo>
                  <a:lnTo>
                    <a:pt x="1075"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54"/>
            <p:cNvSpPr/>
            <p:nvPr/>
          </p:nvSpPr>
          <p:spPr>
            <a:xfrm rot="-5770336" flipH="1">
              <a:off x="7142557" y="5704641"/>
              <a:ext cx="559276" cy="301913"/>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1" name="Google Shape;1911;p54"/>
          <p:cNvGrpSpPr/>
          <p:nvPr/>
        </p:nvGrpSpPr>
        <p:grpSpPr>
          <a:xfrm rot="-890423">
            <a:off x="4366722" y="3950081"/>
            <a:ext cx="1179383" cy="856939"/>
            <a:chOff x="4398070" y="2734050"/>
            <a:chExt cx="729114" cy="529757"/>
          </a:xfrm>
        </p:grpSpPr>
        <p:sp>
          <p:nvSpPr>
            <p:cNvPr id="1912" name="Google Shape;1912;p54"/>
            <p:cNvSpPr/>
            <p:nvPr/>
          </p:nvSpPr>
          <p:spPr>
            <a:xfrm>
              <a:off x="4411063" y="2979399"/>
              <a:ext cx="45539" cy="107288"/>
            </a:xfrm>
            <a:custGeom>
              <a:avLst/>
              <a:gdLst/>
              <a:ahLst/>
              <a:cxnLst/>
              <a:rect l="l" t="t" r="r" b="b"/>
              <a:pathLst>
                <a:path w="1076" h="2535" extrusionOk="0">
                  <a:moveTo>
                    <a:pt x="269" y="1"/>
                  </a:moveTo>
                  <a:lnTo>
                    <a:pt x="154" y="39"/>
                  </a:lnTo>
                  <a:lnTo>
                    <a:pt x="116" y="193"/>
                  </a:lnTo>
                  <a:lnTo>
                    <a:pt x="77" y="423"/>
                  </a:lnTo>
                  <a:lnTo>
                    <a:pt x="1" y="692"/>
                  </a:lnTo>
                  <a:lnTo>
                    <a:pt x="1" y="999"/>
                  </a:lnTo>
                  <a:lnTo>
                    <a:pt x="1" y="1383"/>
                  </a:lnTo>
                  <a:lnTo>
                    <a:pt x="77" y="1575"/>
                  </a:lnTo>
                  <a:lnTo>
                    <a:pt x="116" y="1767"/>
                  </a:lnTo>
                  <a:lnTo>
                    <a:pt x="154" y="1959"/>
                  </a:lnTo>
                  <a:lnTo>
                    <a:pt x="269" y="2189"/>
                  </a:lnTo>
                  <a:lnTo>
                    <a:pt x="653" y="2534"/>
                  </a:lnTo>
                  <a:lnTo>
                    <a:pt x="1076" y="1882"/>
                  </a:lnTo>
                  <a:lnTo>
                    <a:pt x="845" y="269"/>
                  </a:lnTo>
                  <a:lnTo>
                    <a:pt x="768" y="231"/>
                  </a:lnTo>
                  <a:lnTo>
                    <a:pt x="615" y="116"/>
                  </a:lnTo>
                  <a:lnTo>
                    <a:pt x="500" y="77"/>
                  </a:lnTo>
                  <a:lnTo>
                    <a:pt x="385" y="39"/>
                  </a:lnTo>
                  <a:lnTo>
                    <a:pt x="2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54"/>
            <p:cNvSpPr/>
            <p:nvPr/>
          </p:nvSpPr>
          <p:spPr>
            <a:xfrm>
              <a:off x="4425707" y="2982658"/>
              <a:ext cx="698702" cy="260029"/>
            </a:xfrm>
            <a:custGeom>
              <a:avLst/>
              <a:gdLst/>
              <a:ahLst/>
              <a:cxnLst/>
              <a:rect l="l" t="t" r="r" b="b"/>
              <a:pathLst>
                <a:path w="16509" h="6144" extrusionOk="0">
                  <a:moveTo>
                    <a:pt x="15510" y="0"/>
                  </a:moveTo>
                  <a:lnTo>
                    <a:pt x="346" y="1843"/>
                  </a:lnTo>
                  <a:lnTo>
                    <a:pt x="0" y="1958"/>
                  </a:lnTo>
                  <a:lnTo>
                    <a:pt x="7064" y="6143"/>
                  </a:lnTo>
                  <a:lnTo>
                    <a:pt x="16509" y="691"/>
                  </a:lnTo>
                  <a:lnTo>
                    <a:pt x="155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54"/>
            <p:cNvSpPr/>
            <p:nvPr/>
          </p:nvSpPr>
          <p:spPr>
            <a:xfrm>
              <a:off x="4445500" y="2748650"/>
              <a:ext cx="678890" cy="393341"/>
            </a:xfrm>
            <a:custGeom>
              <a:avLst/>
              <a:gdLst/>
              <a:ahLst/>
              <a:cxnLst/>
              <a:rect l="l" t="t" r="r" b="b"/>
              <a:pathLst>
                <a:path w="15972" h="9254" extrusionOk="0">
                  <a:moveTo>
                    <a:pt x="9407" y="1"/>
                  </a:moveTo>
                  <a:lnTo>
                    <a:pt x="1" y="5453"/>
                  </a:lnTo>
                  <a:lnTo>
                    <a:pt x="6604" y="9253"/>
                  </a:lnTo>
                  <a:lnTo>
                    <a:pt x="15972" y="3802"/>
                  </a:lnTo>
                  <a:lnTo>
                    <a:pt x="94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54"/>
            <p:cNvSpPr/>
            <p:nvPr/>
          </p:nvSpPr>
          <p:spPr>
            <a:xfrm>
              <a:off x="4727939" y="2909523"/>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54"/>
            <p:cNvSpPr/>
            <p:nvPr/>
          </p:nvSpPr>
          <p:spPr>
            <a:xfrm>
              <a:off x="4414325" y="2734050"/>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54"/>
            <p:cNvSpPr/>
            <p:nvPr/>
          </p:nvSpPr>
          <p:spPr>
            <a:xfrm>
              <a:off x="4398070" y="2964797"/>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54"/>
            <p:cNvSpPr/>
            <p:nvPr/>
          </p:nvSpPr>
          <p:spPr>
            <a:xfrm>
              <a:off x="4435441" y="2742176"/>
              <a:ext cx="411121" cy="237260"/>
            </a:xfrm>
            <a:custGeom>
              <a:avLst/>
              <a:gdLst/>
              <a:ahLst/>
              <a:cxnLst/>
              <a:rect l="l" t="t" r="r" b="b"/>
              <a:pathLst>
                <a:path w="9714" h="5606" extrusionOk="0">
                  <a:moveTo>
                    <a:pt x="9368" y="0"/>
                  </a:moveTo>
                  <a:lnTo>
                    <a:pt x="0" y="5375"/>
                  </a:lnTo>
                  <a:lnTo>
                    <a:pt x="39" y="5490"/>
                  </a:lnTo>
                  <a:lnTo>
                    <a:pt x="77" y="5567"/>
                  </a:lnTo>
                  <a:lnTo>
                    <a:pt x="116" y="5606"/>
                  </a:lnTo>
                  <a:lnTo>
                    <a:pt x="308" y="5606"/>
                  </a:lnTo>
                  <a:lnTo>
                    <a:pt x="9714" y="154"/>
                  </a:lnTo>
                  <a:lnTo>
                    <a:pt x="9522" y="154"/>
                  </a:lnTo>
                  <a:lnTo>
                    <a:pt x="9445" y="116"/>
                  </a:lnTo>
                  <a:lnTo>
                    <a:pt x="9406" y="77"/>
                  </a:lnTo>
                  <a:lnTo>
                    <a:pt x="93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54"/>
            <p:cNvSpPr/>
            <p:nvPr/>
          </p:nvSpPr>
          <p:spPr>
            <a:xfrm>
              <a:off x="4440309" y="2953412"/>
              <a:ext cx="653248" cy="274631"/>
            </a:xfrm>
            <a:custGeom>
              <a:avLst/>
              <a:gdLst/>
              <a:ahLst/>
              <a:cxnLst/>
              <a:rect l="l" t="t" r="r" b="b"/>
              <a:pathLst>
                <a:path w="15435" h="6489" extrusionOk="0">
                  <a:moveTo>
                    <a:pt x="15165" y="0"/>
                  </a:moveTo>
                  <a:lnTo>
                    <a:pt x="6796" y="4876"/>
                  </a:lnTo>
                  <a:lnTo>
                    <a:pt x="1" y="960"/>
                  </a:lnTo>
                  <a:lnTo>
                    <a:pt x="1" y="2534"/>
                  </a:lnTo>
                  <a:lnTo>
                    <a:pt x="6758" y="6489"/>
                  </a:lnTo>
                  <a:lnTo>
                    <a:pt x="15434" y="1421"/>
                  </a:lnTo>
                  <a:lnTo>
                    <a:pt x="15396" y="1306"/>
                  </a:lnTo>
                  <a:lnTo>
                    <a:pt x="15357" y="1229"/>
                  </a:lnTo>
                  <a:lnTo>
                    <a:pt x="15242" y="998"/>
                  </a:lnTo>
                  <a:lnTo>
                    <a:pt x="15204" y="768"/>
                  </a:lnTo>
                  <a:lnTo>
                    <a:pt x="15165" y="538"/>
                  </a:lnTo>
                  <a:lnTo>
                    <a:pt x="15165" y="154"/>
                  </a:lnTo>
                  <a:lnTo>
                    <a:pt x="151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54"/>
            <p:cNvSpPr/>
            <p:nvPr/>
          </p:nvSpPr>
          <p:spPr>
            <a:xfrm>
              <a:off x="4714900" y="2946800"/>
              <a:ext cx="387785" cy="281249"/>
            </a:xfrm>
            <a:custGeom>
              <a:avLst/>
              <a:gdLst/>
              <a:ahLst/>
              <a:cxnLst/>
              <a:rect l="l" t="t" r="r" b="b"/>
              <a:pathLst>
                <a:path w="8947" h="6489" extrusionOk="0">
                  <a:moveTo>
                    <a:pt x="8677" y="0"/>
                  </a:moveTo>
                  <a:lnTo>
                    <a:pt x="308" y="4876"/>
                  </a:lnTo>
                  <a:lnTo>
                    <a:pt x="116" y="4761"/>
                  </a:lnTo>
                  <a:lnTo>
                    <a:pt x="39" y="4991"/>
                  </a:lnTo>
                  <a:lnTo>
                    <a:pt x="1" y="5145"/>
                  </a:lnTo>
                  <a:lnTo>
                    <a:pt x="1" y="5337"/>
                  </a:lnTo>
                  <a:lnTo>
                    <a:pt x="1" y="5490"/>
                  </a:lnTo>
                  <a:lnTo>
                    <a:pt x="1" y="5797"/>
                  </a:lnTo>
                  <a:lnTo>
                    <a:pt x="39" y="6028"/>
                  </a:lnTo>
                  <a:lnTo>
                    <a:pt x="154" y="6220"/>
                  </a:lnTo>
                  <a:lnTo>
                    <a:pt x="193" y="6335"/>
                  </a:lnTo>
                  <a:lnTo>
                    <a:pt x="270" y="6489"/>
                  </a:lnTo>
                  <a:lnTo>
                    <a:pt x="8946" y="1421"/>
                  </a:lnTo>
                  <a:lnTo>
                    <a:pt x="8908" y="1306"/>
                  </a:lnTo>
                  <a:lnTo>
                    <a:pt x="8869" y="1229"/>
                  </a:lnTo>
                  <a:lnTo>
                    <a:pt x="8754" y="998"/>
                  </a:lnTo>
                  <a:lnTo>
                    <a:pt x="8716" y="768"/>
                  </a:lnTo>
                  <a:lnTo>
                    <a:pt x="8677" y="538"/>
                  </a:lnTo>
                  <a:lnTo>
                    <a:pt x="8677" y="154"/>
                  </a:lnTo>
                  <a:lnTo>
                    <a:pt x="86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54"/>
            <p:cNvSpPr/>
            <p:nvPr/>
          </p:nvSpPr>
          <p:spPr>
            <a:xfrm>
              <a:off x="4749058" y="2810401"/>
              <a:ext cx="240519" cy="139791"/>
            </a:xfrm>
            <a:custGeom>
              <a:avLst/>
              <a:gdLst/>
              <a:ahLst/>
              <a:cxnLst/>
              <a:rect l="l" t="t" r="r" b="b"/>
              <a:pathLst>
                <a:path w="5683" h="3303" extrusionOk="0">
                  <a:moveTo>
                    <a:pt x="1920" y="1"/>
                  </a:moveTo>
                  <a:lnTo>
                    <a:pt x="0" y="1076"/>
                  </a:lnTo>
                  <a:lnTo>
                    <a:pt x="3801" y="3303"/>
                  </a:lnTo>
                  <a:lnTo>
                    <a:pt x="5682" y="2228"/>
                  </a:lnTo>
                  <a:lnTo>
                    <a:pt x="192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54"/>
            <p:cNvSpPr/>
            <p:nvPr/>
          </p:nvSpPr>
          <p:spPr>
            <a:xfrm>
              <a:off x="4710036" y="2860766"/>
              <a:ext cx="191763" cy="110546"/>
            </a:xfrm>
            <a:custGeom>
              <a:avLst/>
              <a:gdLst/>
              <a:ahLst/>
              <a:cxnLst/>
              <a:rect l="l" t="t" r="r" b="b"/>
              <a:pathLst>
                <a:path w="4531" h="2612" extrusionOk="0">
                  <a:moveTo>
                    <a:pt x="730" y="1"/>
                  </a:moveTo>
                  <a:lnTo>
                    <a:pt x="1" y="423"/>
                  </a:lnTo>
                  <a:lnTo>
                    <a:pt x="3801" y="2612"/>
                  </a:lnTo>
                  <a:lnTo>
                    <a:pt x="4531" y="2228"/>
                  </a:lnTo>
                  <a:lnTo>
                    <a:pt x="73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54"/>
            <p:cNvSpPr/>
            <p:nvPr/>
          </p:nvSpPr>
          <p:spPr>
            <a:xfrm>
              <a:off x="4724680" y="3011903"/>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54"/>
            <p:cNvSpPr/>
            <p:nvPr/>
          </p:nvSpPr>
          <p:spPr>
            <a:xfrm>
              <a:off x="4467946" y="3041149"/>
              <a:ext cx="185246" cy="108896"/>
            </a:xfrm>
            <a:custGeom>
              <a:avLst/>
              <a:gdLst/>
              <a:ahLst/>
              <a:cxnLst/>
              <a:rect l="l" t="t" r="r" b="b"/>
              <a:pathLst>
                <a:path w="4377" h="2573" extrusionOk="0">
                  <a:moveTo>
                    <a:pt x="0" y="0"/>
                  </a:moveTo>
                  <a:lnTo>
                    <a:pt x="1075" y="692"/>
                  </a:lnTo>
                  <a:lnTo>
                    <a:pt x="2150" y="1344"/>
                  </a:lnTo>
                  <a:lnTo>
                    <a:pt x="3264" y="1958"/>
                  </a:lnTo>
                  <a:lnTo>
                    <a:pt x="4377" y="2573"/>
                  </a:lnTo>
                  <a:lnTo>
                    <a:pt x="4377" y="2573"/>
                  </a:lnTo>
                  <a:lnTo>
                    <a:pt x="3302" y="1920"/>
                  </a:lnTo>
                  <a:lnTo>
                    <a:pt x="2227" y="1267"/>
                  </a:lnTo>
                  <a:lnTo>
                    <a:pt x="1114" y="615"/>
                  </a:lnTo>
                  <a:lnTo>
                    <a:pt x="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54"/>
            <p:cNvSpPr/>
            <p:nvPr/>
          </p:nvSpPr>
          <p:spPr>
            <a:xfrm>
              <a:off x="4557291" y="3111025"/>
              <a:ext cx="117064" cy="66658"/>
            </a:xfrm>
            <a:custGeom>
              <a:avLst/>
              <a:gdLst/>
              <a:ahLst/>
              <a:cxnLst/>
              <a:rect l="l" t="t" r="r" b="b"/>
              <a:pathLst>
                <a:path w="2766" h="1575" extrusionOk="0">
                  <a:moveTo>
                    <a:pt x="1" y="0"/>
                  </a:moveTo>
                  <a:lnTo>
                    <a:pt x="692" y="423"/>
                  </a:lnTo>
                  <a:lnTo>
                    <a:pt x="1383" y="845"/>
                  </a:lnTo>
                  <a:lnTo>
                    <a:pt x="2036" y="1190"/>
                  </a:lnTo>
                  <a:lnTo>
                    <a:pt x="2765" y="1574"/>
                  </a:lnTo>
                  <a:lnTo>
                    <a:pt x="2112" y="1152"/>
                  </a:lnTo>
                  <a:lnTo>
                    <a:pt x="1421" y="730"/>
                  </a:lnTo>
                  <a:lnTo>
                    <a:pt x="730" y="346"/>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54"/>
            <p:cNvSpPr/>
            <p:nvPr/>
          </p:nvSpPr>
          <p:spPr>
            <a:xfrm>
              <a:off x="4766919" y="3028155"/>
              <a:ext cx="258379" cy="149525"/>
            </a:xfrm>
            <a:custGeom>
              <a:avLst/>
              <a:gdLst/>
              <a:ahLst/>
              <a:cxnLst/>
              <a:rect l="l" t="t" r="r" b="b"/>
              <a:pathLst>
                <a:path w="6105" h="3533" extrusionOk="0">
                  <a:moveTo>
                    <a:pt x="6105" y="0"/>
                  </a:moveTo>
                  <a:lnTo>
                    <a:pt x="4531" y="845"/>
                  </a:lnTo>
                  <a:lnTo>
                    <a:pt x="3033" y="1728"/>
                  </a:lnTo>
                  <a:lnTo>
                    <a:pt x="1498" y="2611"/>
                  </a:lnTo>
                  <a:lnTo>
                    <a:pt x="0" y="3532"/>
                  </a:lnTo>
                  <a:lnTo>
                    <a:pt x="1536" y="2688"/>
                  </a:lnTo>
                  <a:lnTo>
                    <a:pt x="3072" y="1805"/>
                  </a:lnTo>
                  <a:lnTo>
                    <a:pt x="4607" y="922"/>
                  </a:lnTo>
                  <a:lnTo>
                    <a:pt x="610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54"/>
            <p:cNvSpPr/>
            <p:nvPr/>
          </p:nvSpPr>
          <p:spPr>
            <a:xfrm>
              <a:off x="4996016" y="2989133"/>
              <a:ext cx="74784" cy="42322"/>
            </a:xfrm>
            <a:custGeom>
              <a:avLst/>
              <a:gdLst/>
              <a:ahLst/>
              <a:cxnLst/>
              <a:rect l="l" t="t" r="r" b="b"/>
              <a:pathLst>
                <a:path w="1767" h="1000" extrusionOk="0">
                  <a:moveTo>
                    <a:pt x="1767" y="1"/>
                  </a:moveTo>
                  <a:lnTo>
                    <a:pt x="1306" y="193"/>
                  </a:lnTo>
                  <a:lnTo>
                    <a:pt x="845" y="462"/>
                  </a:lnTo>
                  <a:lnTo>
                    <a:pt x="423" y="730"/>
                  </a:lnTo>
                  <a:lnTo>
                    <a:pt x="1" y="999"/>
                  </a:lnTo>
                  <a:lnTo>
                    <a:pt x="1" y="999"/>
                  </a:lnTo>
                  <a:lnTo>
                    <a:pt x="461" y="769"/>
                  </a:lnTo>
                  <a:lnTo>
                    <a:pt x="884" y="538"/>
                  </a:lnTo>
                  <a:lnTo>
                    <a:pt x="1344" y="270"/>
                  </a:lnTo>
                  <a:lnTo>
                    <a:pt x="1767"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54"/>
            <p:cNvSpPr/>
            <p:nvPr/>
          </p:nvSpPr>
          <p:spPr>
            <a:xfrm>
              <a:off x="4398264" y="2964797"/>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54"/>
            <p:cNvSpPr/>
            <p:nvPr/>
          </p:nvSpPr>
          <p:spPr>
            <a:xfrm>
              <a:off x="4727448" y="3011903"/>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54"/>
            <p:cNvSpPr/>
            <p:nvPr/>
          </p:nvSpPr>
          <p:spPr>
            <a:xfrm>
              <a:off x="4416552" y="2734050"/>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54"/>
            <p:cNvSpPr/>
            <p:nvPr/>
          </p:nvSpPr>
          <p:spPr>
            <a:xfrm>
              <a:off x="4727448" y="2909523"/>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840">
                                            <p:txEl>
                                              <p:pRg st="0" end="0"/>
                                            </p:txEl>
                                          </p:spTgt>
                                        </p:tgtEl>
                                        <p:attrNameLst>
                                          <p:attrName>style.visibility</p:attrName>
                                        </p:attrNameLst>
                                      </p:cBhvr>
                                      <p:to>
                                        <p:strVal val="visible"/>
                                      </p:to>
                                    </p:set>
                                    <p:animEffect transition="in" filter="wipe(down)">
                                      <p:cBhvr>
                                        <p:cTn id="7" dur="500"/>
                                        <p:tgtEl>
                                          <p:spTgt spid="18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40">
                                            <p:txEl>
                                              <p:pRg st="2" end="2"/>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84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2"/>
        <p:cNvGrpSpPr/>
        <p:nvPr/>
      </p:nvGrpSpPr>
      <p:grpSpPr>
        <a:xfrm>
          <a:off x="0" y="0"/>
          <a:ext cx="0" cy="0"/>
          <a:chOff x="0" y="0"/>
          <a:chExt cx="0" cy="0"/>
        </a:xfrm>
      </p:grpSpPr>
      <p:grpSp>
        <p:nvGrpSpPr>
          <p:cNvPr id="1979" name="Google Shape;1979;p55"/>
          <p:cNvGrpSpPr/>
          <p:nvPr/>
        </p:nvGrpSpPr>
        <p:grpSpPr>
          <a:xfrm rot="-2220311" flipH="1">
            <a:off x="502599" y="3601019"/>
            <a:ext cx="895731" cy="1108561"/>
            <a:chOff x="9953876" y="246845"/>
            <a:chExt cx="896158" cy="1109091"/>
          </a:xfrm>
        </p:grpSpPr>
        <p:sp>
          <p:nvSpPr>
            <p:cNvPr id="1980" name="Google Shape;1980;p55"/>
            <p:cNvSpPr/>
            <p:nvPr/>
          </p:nvSpPr>
          <p:spPr>
            <a:xfrm>
              <a:off x="9958568" y="813059"/>
              <a:ext cx="290208" cy="299532"/>
            </a:xfrm>
            <a:custGeom>
              <a:avLst/>
              <a:gdLst/>
              <a:ahLst/>
              <a:cxnLst/>
              <a:rect l="l" t="t" r="r" b="b"/>
              <a:pathLst>
                <a:path w="4762" h="4915" extrusionOk="0">
                  <a:moveTo>
                    <a:pt x="4761" y="0"/>
                  </a:moveTo>
                  <a:lnTo>
                    <a:pt x="4301" y="269"/>
                  </a:lnTo>
                  <a:lnTo>
                    <a:pt x="3763" y="653"/>
                  </a:lnTo>
                  <a:lnTo>
                    <a:pt x="3110" y="1152"/>
                  </a:lnTo>
                  <a:lnTo>
                    <a:pt x="2381" y="1766"/>
                  </a:lnTo>
                  <a:lnTo>
                    <a:pt x="1575" y="2534"/>
                  </a:lnTo>
                  <a:lnTo>
                    <a:pt x="1152" y="2957"/>
                  </a:lnTo>
                  <a:lnTo>
                    <a:pt x="769" y="3417"/>
                  </a:lnTo>
                  <a:lnTo>
                    <a:pt x="385" y="3878"/>
                  </a:lnTo>
                  <a:lnTo>
                    <a:pt x="1" y="4415"/>
                  </a:lnTo>
                  <a:lnTo>
                    <a:pt x="1152" y="4915"/>
                  </a:lnTo>
                  <a:lnTo>
                    <a:pt x="4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5"/>
            <p:cNvSpPr/>
            <p:nvPr/>
          </p:nvSpPr>
          <p:spPr>
            <a:xfrm>
              <a:off x="9965577" y="813059"/>
              <a:ext cx="397833" cy="442260"/>
            </a:xfrm>
            <a:custGeom>
              <a:avLst/>
              <a:gdLst/>
              <a:ahLst/>
              <a:cxnLst/>
              <a:rect l="l" t="t" r="r" b="b"/>
              <a:pathLst>
                <a:path w="6528" h="7257" extrusionOk="0">
                  <a:moveTo>
                    <a:pt x="4646" y="0"/>
                  </a:moveTo>
                  <a:lnTo>
                    <a:pt x="4070" y="538"/>
                  </a:lnTo>
                  <a:lnTo>
                    <a:pt x="2727" y="1958"/>
                  </a:lnTo>
                  <a:lnTo>
                    <a:pt x="1959" y="2803"/>
                  </a:lnTo>
                  <a:lnTo>
                    <a:pt x="1191" y="3724"/>
                  </a:lnTo>
                  <a:lnTo>
                    <a:pt x="500" y="4607"/>
                  </a:lnTo>
                  <a:lnTo>
                    <a:pt x="231" y="5030"/>
                  </a:lnTo>
                  <a:lnTo>
                    <a:pt x="1" y="5414"/>
                  </a:lnTo>
                  <a:lnTo>
                    <a:pt x="5568" y="7256"/>
                  </a:lnTo>
                  <a:lnTo>
                    <a:pt x="6527" y="807"/>
                  </a:lnTo>
                  <a:lnTo>
                    <a:pt x="4953" y="116"/>
                  </a:lnTo>
                  <a:lnTo>
                    <a:pt x="46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55"/>
            <p:cNvSpPr/>
            <p:nvPr/>
          </p:nvSpPr>
          <p:spPr>
            <a:xfrm>
              <a:off x="10248715" y="735846"/>
              <a:ext cx="100677" cy="93669"/>
            </a:xfrm>
            <a:custGeom>
              <a:avLst/>
              <a:gdLst/>
              <a:ahLst/>
              <a:cxnLst/>
              <a:rect l="l" t="t" r="r" b="b"/>
              <a:pathLst>
                <a:path w="1652" h="1537" extrusionOk="0">
                  <a:moveTo>
                    <a:pt x="538" y="1"/>
                  </a:moveTo>
                  <a:lnTo>
                    <a:pt x="576" y="77"/>
                  </a:lnTo>
                  <a:lnTo>
                    <a:pt x="615" y="231"/>
                  </a:lnTo>
                  <a:lnTo>
                    <a:pt x="653" y="461"/>
                  </a:lnTo>
                  <a:lnTo>
                    <a:pt x="615" y="615"/>
                  </a:lnTo>
                  <a:lnTo>
                    <a:pt x="576" y="768"/>
                  </a:lnTo>
                  <a:lnTo>
                    <a:pt x="499" y="884"/>
                  </a:lnTo>
                  <a:lnTo>
                    <a:pt x="423" y="999"/>
                  </a:lnTo>
                  <a:lnTo>
                    <a:pt x="231" y="1152"/>
                  </a:lnTo>
                  <a:lnTo>
                    <a:pt x="77" y="1229"/>
                  </a:lnTo>
                  <a:lnTo>
                    <a:pt x="0" y="1267"/>
                  </a:lnTo>
                  <a:lnTo>
                    <a:pt x="307" y="1383"/>
                  </a:lnTo>
                  <a:lnTo>
                    <a:pt x="499" y="1459"/>
                  </a:lnTo>
                  <a:lnTo>
                    <a:pt x="883" y="1536"/>
                  </a:lnTo>
                  <a:lnTo>
                    <a:pt x="1344" y="1536"/>
                  </a:lnTo>
                  <a:lnTo>
                    <a:pt x="1498" y="1459"/>
                  </a:lnTo>
                  <a:lnTo>
                    <a:pt x="1574" y="1383"/>
                  </a:lnTo>
                  <a:lnTo>
                    <a:pt x="1651" y="1306"/>
                  </a:lnTo>
                  <a:lnTo>
                    <a:pt x="1651" y="1229"/>
                  </a:lnTo>
                  <a:lnTo>
                    <a:pt x="1651" y="1114"/>
                  </a:lnTo>
                  <a:lnTo>
                    <a:pt x="1613" y="922"/>
                  </a:lnTo>
                  <a:lnTo>
                    <a:pt x="1498" y="730"/>
                  </a:lnTo>
                  <a:lnTo>
                    <a:pt x="1344" y="538"/>
                  </a:lnTo>
                  <a:lnTo>
                    <a:pt x="998" y="269"/>
                  </a:lnTo>
                  <a:lnTo>
                    <a:pt x="845" y="116"/>
                  </a:lnTo>
                  <a:lnTo>
                    <a:pt x="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55"/>
            <p:cNvSpPr/>
            <p:nvPr/>
          </p:nvSpPr>
          <p:spPr>
            <a:xfrm>
              <a:off x="10262731" y="340452"/>
              <a:ext cx="93669" cy="395456"/>
            </a:xfrm>
            <a:custGeom>
              <a:avLst/>
              <a:gdLst/>
              <a:ahLst/>
              <a:cxnLst/>
              <a:rect l="l" t="t" r="r" b="b"/>
              <a:pathLst>
                <a:path w="1537" h="6489" extrusionOk="0">
                  <a:moveTo>
                    <a:pt x="346" y="0"/>
                  </a:moveTo>
                  <a:lnTo>
                    <a:pt x="231" y="615"/>
                  </a:lnTo>
                  <a:lnTo>
                    <a:pt x="154" y="1229"/>
                  </a:lnTo>
                  <a:lnTo>
                    <a:pt x="77" y="1843"/>
                  </a:lnTo>
                  <a:lnTo>
                    <a:pt x="39" y="2419"/>
                  </a:lnTo>
                  <a:lnTo>
                    <a:pt x="1" y="3532"/>
                  </a:lnTo>
                  <a:lnTo>
                    <a:pt x="77" y="4492"/>
                  </a:lnTo>
                  <a:lnTo>
                    <a:pt x="154" y="5298"/>
                  </a:lnTo>
                  <a:lnTo>
                    <a:pt x="231" y="5951"/>
                  </a:lnTo>
                  <a:lnTo>
                    <a:pt x="308" y="6489"/>
                  </a:lnTo>
                  <a:lnTo>
                    <a:pt x="1536" y="499"/>
                  </a:lnTo>
                  <a:lnTo>
                    <a:pt x="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55"/>
            <p:cNvSpPr/>
            <p:nvPr/>
          </p:nvSpPr>
          <p:spPr>
            <a:xfrm>
              <a:off x="10281441" y="303034"/>
              <a:ext cx="365046" cy="481994"/>
            </a:xfrm>
            <a:custGeom>
              <a:avLst/>
              <a:gdLst/>
              <a:ahLst/>
              <a:cxnLst/>
              <a:rect l="l" t="t" r="r" b="b"/>
              <a:pathLst>
                <a:path w="5990" h="7909" extrusionOk="0">
                  <a:moveTo>
                    <a:pt x="884" y="0"/>
                  </a:moveTo>
                  <a:lnTo>
                    <a:pt x="730" y="422"/>
                  </a:lnTo>
                  <a:lnTo>
                    <a:pt x="615" y="921"/>
                  </a:lnTo>
                  <a:lnTo>
                    <a:pt x="423" y="2035"/>
                  </a:lnTo>
                  <a:lnTo>
                    <a:pt x="270" y="3187"/>
                  </a:lnTo>
                  <a:lnTo>
                    <a:pt x="154" y="4377"/>
                  </a:lnTo>
                  <a:lnTo>
                    <a:pt x="39" y="6296"/>
                  </a:lnTo>
                  <a:lnTo>
                    <a:pt x="1" y="7103"/>
                  </a:lnTo>
                  <a:lnTo>
                    <a:pt x="308" y="7218"/>
                  </a:lnTo>
                  <a:lnTo>
                    <a:pt x="1882" y="7909"/>
                  </a:lnTo>
                  <a:lnTo>
                    <a:pt x="5990" y="2879"/>
                  </a:lnTo>
                  <a:lnTo>
                    <a:pt x="8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55"/>
            <p:cNvSpPr/>
            <p:nvPr/>
          </p:nvSpPr>
          <p:spPr>
            <a:xfrm>
              <a:off x="10267424" y="742854"/>
              <a:ext cx="559269" cy="30190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55"/>
            <p:cNvSpPr/>
            <p:nvPr/>
          </p:nvSpPr>
          <p:spPr>
            <a:xfrm>
              <a:off x="10300150" y="246845"/>
              <a:ext cx="549884" cy="716013"/>
            </a:xfrm>
            <a:custGeom>
              <a:avLst/>
              <a:gdLst/>
              <a:ahLst/>
              <a:cxnLst/>
              <a:rect l="l" t="t" r="r" b="b"/>
              <a:pathLst>
                <a:path w="9023" h="11749" extrusionOk="0">
                  <a:moveTo>
                    <a:pt x="1498" y="1"/>
                  </a:moveTo>
                  <a:lnTo>
                    <a:pt x="1" y="8140"/>
                  </a:lnTo>
                  <a:lnTo>
                    <a:pt x="8217" y="11749"/>
                  </a:lnTo>
                  <a:lnTo>
                    <a:pt x="9023" y="5030"/>
                  </a:lnTo>
                  <a:lnTo>
                    <a:pt x="14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55"/>
            <p:cNvSpPr/>
            <p:nvPr/>
          </p:nvSpPr>
          <p:spPr>
            <a:xfrm>
              <a:off x="9960945" y="820068"/>
              <a:ext cx="807244" cy="535867"/>
            </a:xfrm>
            <a:custGeom>
              <a:avLst/>
              <a:gdLst/>
              <a:ahLst/>
              <a:cxnLst/>
              <a:rect l="l" t="t" r="r" b="b"/>
              <a:pathLst>
                <a:path w="13246" h="8793" extrusionOk="0">
                  <a:moveTo>
                    <a:pt x="5029" y="1"/>
                  </a:moveTo>
                  <a:lnTo>
                    <a:pt x="0" y="6604"/>
                  </a:lnTo>
                  <a:lnTo>
                    <a:pt x="8830" y="8792"/>
                  </a:lnTo>
                  <a:lnTo>
                    <a:pt x="13245" y="3609"/>
                  </a:lnTo>
                  <a:lnTo>
                    <a:pt x="50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55"/>
            <p:cNvSpPr/>
            <p:nvPr/>
          </p:nvSpPr>
          <p:spPr>
            <a:xfrm>
              <a:off x="10281441" y="246845"/>
              <a:ext cx="110062" cy="496072"/>
            </a:xfrm>
            <a:custGeom>
              <a:avLst/>
              <a:gdLst/>
              <a:ahLst/>
              <a:cxnLst/>
              <a:rect l="l" t="t" r="r" b="b"/>
              <a:pathLst>
                <a:path w="1806" h="8140" extrusionOk="0">
                  <a:moveTo>
                    <a:pt x="1805" y="1"/>
                  </a:moveTo>
                  <a:lnTo>
                    <a:pt x="1498" y="116"/>
                  </a:lnTo>
                  <a:lnTo>
                    <a:pt x="1" y="8025"/>
                  </a:lnTo>
                  <a:lnTo>
                    <a:pt x="308" y="8140"/>
                  </a:lnTo>
                  <a:lnTo>
                    <a:pt x="1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55"/>
            <p:cNvSpPr/>
            <p:nvPr/>
          </p:nvSpPr>
          <p:spPr>
            <a:xfrm>
              <a:off x="9953876" y="813059"/>
              <a:ext cx="313610" cy="409473"/>
            </a:xfrm>
            <a:custGeom>
              <a:avLst/>
              <a:gdLst/>
              <a:ahLst/>
              <a:cxnLst/>
              <a:rect l="l" t="t" r="r" b="b"/>
              <a:pathLst>
                <a:path w="5146" h="6719" extrusionOk="0">
                  <a:moveTo>
                    <a:pt x="4838" y="0"/>
                  </a:moveTo>
                  <a:lnTo>
                    <a:pt x="1" y="6450"/>
                  </a:lnTo>
                  <a:lnTo>
                    <a:pt x="116" y="6719"/>
                  </a:lnTo>
                  <a:lnTo>
                    <a:pt x="5145" y="116"/>
                  </a:lnTo>
                  <a:lnTo>
                    <a:pt x="4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5"/>
            <p:cNvSpPr/>
            <p:nvPr/>
          </p:nvSpPr>
          <p:spPr>
            <a:xfrm>
              <a:off x="10384433" y="354469"/>
              <a:ext cx="177830" cy="407157"/>
            </a:xfrm>
            <a:custGeom>
              <a:avLst/>
              <a:gdLst/>
              <a:ahLst/>
              <a:cxnLst/>
              <a:rect l="l" t="t" r="r" b="b"/>
              <a:pathLst>
                <a:path w="2918" h="6681" extrusionOk="0">
                  <a:moveTo>
                    <a:pt x="1075" y="1"/>
                  </a:moveTo>
                  <a:lnTo>
                    <a:pt x="0" y="5798"/>
                  </a:lnTo>
                  <a:lnTo>
                    <a:pt x="2035" y="6681"/>
                  </a:lnTo>
                  <a:lnTo>
                    <a:pt x="2918" y="1191"/>
                  </a:lnTo>
                  <a:lnTo>
                    <a:pt x="1075"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55"/>
            <p:cNvSpPr/>
            <p:nvPr/>
          </p:nvSpPr>
          <p:spPr>
            <a:xfrm>
              <a:off x="10268712" y="742854"/>
              <a:ext cx="559269" cy="30190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2" name="Google Shape;1992;p55"/>
          <p:cNvGrpSpPr/>
          <p:nvPr/>
        </p:nvGrpSpPr>
        <p:grpSpPr>
          <a:xfrm rot="-217">
            <a:off x="7594417" y="3900146"/>
            <a:ext cx="1153839" cy="840174"/>
            <a:chOff x="3097732" y="3419175"/>
            <a:chExt cx="727745" cy="529944"/>
          </a:xfrm>
        </p:grpSpPr>
        <p:sp>
          <p:nvSpPr>
            <p:cNvPr id="1993" name="Google Shape;1993;p55"/>
            <p:cNvSpPr/>
            <p:nvPr/>
          </p:nvSpPr>
          <p:spPr>
            <a:xfrm>
              <a:off x="3110726" y="3664524"/>
              <a:ext cx="45539" cy="107288"/>
            </a:xfrm>
            <a:custGeom>
              <a:avLst/>
              <a:gdLst/>
              <a:ahLst/>
              <a:cxnLst/>
              <a:rect l="l" t="t" r="r" b="b"/>
              <a:pathLst>
                <a:path w="1076" h="2535" extrusionOk="0">
                  <a:moveTo>
                    <a:pt x="269" y="1"/>
                  </a:moveTo>
                  <a:lnTo>
                    <a:pt x="154" y="39"/>
                  </a:lnTo>
                  <a:lnTo>
                    <a:pt x="116" y="193"/>
                  </a:lnTo>
                  <a:lnTo>
                    <a:pt x="77" y="423"/>
                  </a:lnTo>
                  <a:lnTo>
                    <a:pt x="1" y="692"/>
                  </a:lnTo>
                  <a:lnTo>
                    <a:pt x="1" y="999"/>
                  </a:lnTo>
                  <a:lnTo>
                    <a:pt x="1" y="1383"/>
                  </a:lnTo>
                  <a:lnTo>
                    <a:pt x="77" y="1575"/>
                  </a:lnTo>
                  <a:lnTo>
                    <a:pt x="116" y="1767"/>
                  </a:lnTo>
                  <a:lnTo>
                    <a:pt x="154" y="1959"/>
                  </a:lnTo>
                  <a:lnTo>
                    <a:pt x="269" y="2189"/>
                  </a:lnTo>
                  <a:lnTo>
                    <a:pt x="653" y="2534"/>
                  </a:lnTo>
                  <a:lnTo>
                    <a:pt x="1076" y="1882"/>
                  </a:lnTo>
                  <a:lnTo>
                    <a:pt x="845" y="269"/>
                  </a:lnTo>
                  <a:lnTo>
                    <a:pt x="768" y="231"/>
                  </a:lnTo>
                  <a:lnTo>
                    <a:pt x="615" y="116"/>
                  </a:lnTo>
                  <a:lnTo>
                    <a:pt x="500" y="77"/>
                  </a:lnTo>
                  <a:lnTo>
                    <a:pt x="385" y="39"/>
                  </a:lnTo>
                  <a:lnTo>
                    <a:pt x="2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55"/>
            <p:cNvSpPr/>
            <p:nvPr/>
          </p:nvSpPr>
          <p:spPr>
            <a:xfrm>
              <a:off x="3125370" y="3667783"/>
              <a:ext cx="698702" cy="260029"/>
            </a:xfrm>
            <a:custGeom>
              <a:avLst/>
              <a:gdLst/>
              <a:ahLst/>
              <a:cxnLst/>
              <a:rect l="l" t="t" r="r" b="b"/>
              <a:pathLst>
                <a:path w="16509" h="6144" extrusionOk="0">
                  <a:moveTo>
                    <a:pt x="15510" y="0"/>
                  </a:moveTo>
                  <a:lnTo>
                    <a:pt x="346" y="1843"/>
                  </a:lnTo>
                  <a:lnTo>
                    <a:pt x="0" y="1958"/>
                  </a:lnTo>
                  <a:lnTo>
                    <a:pt x="7064" y="6143"/>
                  </a:lnTo>
                  <a:lnTo>
                    <a:pt x="16509" y="691"/>
                  </a:lnTo>
                  <a:lnTo>
                    <a:pt x="155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55"/>
            <p:cNvSpPr/>
            <p:nvPr/>
          </p:nvSpPr>
          <p:spPr>
            <a:xfrm>
              <a:off x="3145162" y="3433775"/>
              <a:ext cx="678890" cy="393341"/>
            </a:xfrm>
            <a:custGeom>
              <a:avLst/>
              <a:gdLst/>
              <a:ahLst/>
              <a:cxnLst/>
              <a:rect l="l" t="t" r="r" b="b"/>
              <a:pathLst>
                <a:path w="15972" h="9254" extrusionOk="0">
                  <a:moveTo>
                    <a:pt x="9407" y="1"/>
                  </a:moveTo>
                  <a:lnTo>
                    <a:pt x="1" y="5453"/>
                  </a:lnTo>
                  <a:lnTo>
                    <a:pt x="6604" y="9253"/>
                  </a:lnTo>
                  <a:lnTo>
                    <a:pt x="15972" y="3802"/>
                  </a:lnTo>
                  <a:lnTo>
                    <a:pt x="94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55"/>
            <p:cNvSpPr/>
            <p:nvPr/>
          </p:nvSpPr>
          <p:spPr>
            <a:xfrm>
              <a:off x="3427601" y="3594648"/>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55"/>
            <p:cNvSpPr/>
            <p:nvPr/>
          </p:nvSpPr>
          <p:spPr>
            <a:xfrm>
              <a:off x="3113988" y="3419175"/>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55"/>
            <p:cNvSpPr/>
            <p:nvPr/>
          </p:nvSpPr>
          <p:spPr>
            <a:xfrm>
              <a:off x="3097732" y="3649922"/>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55"/>
            <p:cNvSpPr/>
            <p:nvPr/>
          </p:nvSpPr>
          <p:spPr>
            <a:xfrm>
              <a:off x="3135104" y="3427301"/>
              <a:ext cx="411121" cy="237260"/>
            </a:xfrm>
            <a:custGeom>
              <a:avLst/>
              <a:gdLst/>
              <a:ahLst/>
              <a:cxnLst/>
              <a:rect l="l" t="t" r="r" b="b"/>
              <a:pathLst>
                <a:path w="9714" h="5606" extrusionOk="0">
                  <a:moveTo>
                    <a:pt x="9368" y="0"/>
                  </a:moveTo>
                  <a:lnTo>
                    <a:pt x="0" y="5375"/>
                  </a:lnTo>
                  <a:lnTo>
                    <a:pt x="39" y="5490"/>
                  </a:lnTo>
                  <a:lnTo>
                    <a:pt x="77" y="5567"/>
                  </a:lnTo>
                  <a:lnTo>
                    <a:pt x="116" y="5606"/>
                  </a:lnTo>
                  <a:lnTo>
                    <a:pt x="308" y="5606"/>
                  </a:lnTo>
                  <a:lnTo>
                    <a:pt x="9714" y="154"/>
                  </a:lnTo>
                  <a:lnTo>
                    <a:pt x="9522" y="154"/>
                  </a:lnTo>
                  <a:lnTo>
                    <a:pt x="9445" y="116"/>
                  </a:lnTo>
                  <a:lnTo>
                    <a:pt x="9406" y="77"/>
                  </a:lnTo>
                  <a:lnTo>
                    <a:pt x="93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55"/>
            <p:cNvSpPr/>
            <p:nvPr/>
          </p:nvSpPr>
          <p:spPr>
            <a:xfrm>
              <a:off x="3139971" y="3638537"/>
              <a:ext cx="653248" cy="274631"/>
            </a:xfrm>
            <a:custGeom>
              <a:avLst/>
              <a:gdLst/>
              <a:ahLst/>
              <a:cxnLst/>
              <a:rect l="l" t="t" r="r" b="b"/>
              <a:pathLst>
                <a:path w="15435" h="6489" extrusionOk="0">
                  <a:moveTo>
                    <a:pt x="15165" y="0"/>
                  </a:moveTo>
                  <a:lnTo>
                    <a:pt x="6796" y="4876"/>
                  </a:lnTo>
                  <a:lnTo>
                    <a:pt x="1" y="960"/>
                  </a:lnTo>
                  <a:lnTo>
                    <a:pt x="1" y="2534"/>
                  </a:lnTo>
                  <a:lnTo>
                    <a:pt x="6758" y="6489"/>
                  </a:lnTo>
                  <a:lnTo>
                    <a:pt x="15434" y="1421"/>
                  </a:lnTo>
                  <a:lnTo>
                    <a:pt x="15396" y="1306"/>
                  </a:lnTo>
                  <a:lnTo>
                    <a:pt x="15357" y="1229"/>
                  </a:lnTo>
                  <a:lnTo>
                    <a:pt x="15242" y="998"/>
                  </a:lnTo>
                  <a:lnTo>
                    <a:pt x="15204" y="768"/>
                  </a:lnTo>
                  <a:lnTo>
                    <a:pt x="15165" y="538"/>
                  </a:lnTo>
                  <a:lnTo>
                    <a:pt x="15165" y="154"/>
                  </a:lnTo>
                  <a:lnTo>
                    <a:pt x="151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55"/>
            <p:cNvSpPr/>
            <p:nvPr/>
          </p:nvSpPr>
          <p:spPr>
            <a:xfrm>
              <a:off x="3414562" y="3631925"/>
              <a:ext cx="387785" cy="281249"/>
            </a:xfrm>
            <a:custGeom>
              <a:avLst/>
              <a:gdLst/>
              <a:ahLst/>
              <a:cxnLst/>
              <a:rect l="l" t="t" r="r" b="b"/>
              <a:pathLst>
                <a:path w="8947" h="6489" extrusionOk="0">
                  <a:moveTo>
                    <a:pt x="8677" y="0"/>
                  </a:moveTo>
                  <a:lnTo>
                    <a:pt x="308" y="4876"/>
                  </a:lnTo>
                  <a:lnTo>
                    <a:pt x="116" y="4761"/>
                  </a:lnTo>
                  <a:lnTo>
                    <a:pt x="39" y="4991"/>
                  </a:lnTo>
                  <a:lnTo>
                    <a:pt x="1" y="5145"/>
                  </a:lnTo>
                  <a:lnTo>
                    <a:pt x="1" y="5337"/>
                  </a:lnTo>
                  <a:lnTo>
                    <a:pt x="1" y="5490"/>
                  </a:lnTo>
                  <a:lnTo>
                    <a:pt x="1" y="5797"/>
                  </a:lnTo>
                  <a:lnTo>
                    <a:pt x="39" y="6028"/>
                  </a:lnTo>
                  <a:lnTo>
                    <a:pt x="154" y="6220"/>
                  </a:lnTo>
                  <a:lnTo>
                    <a:pt x="193" y="6335"/>
                  </a:lnTo>
                  <a:lnTo>
                    <a:pt x="270" y="6489"/>
                  </a:lnTo>
                  <a:lnTo>
                    <a:pt x="8946" y="1421"/>
                  </a:lnTo>
                  <a:lnTo>
                    <a:pt x="8908" y="1306"/>
                  </a:lnTo>
                  <a:lnTo>
                    <a:pt x="8869" y="1229"/>
                  </a:lnTo>
                  <a:lnTo>
                    <a:pt x="8754" y="998"/>
                  </a:lnTo>
                  <a:lnTo>
                    <a:pt x="8716" y="768"/>
                  </a:lnTo>
                  <a:lnTo>
                    <a:pt x="8677" y="538"/>
                  </a:lnTo>
                  <a:lnTo>
                    <a:pt x="8677" y="154"/>
                  </a:lnTo>
                  <a:lnTo>
                    <a:pt x="86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55"/>
            <p:cNvSpPr/>
            <p:nvPr/>
          </p:nvSpPr>
          <p:spPr>
            <a:xfrm>
              <a:off x="3448721" y="3495526"/>
              <a:ext cx="240519" cy="139791"/>
            </a:xfrm>
            <a:custGeom>
              <a:avLst/>
              <a:gdLst/>
              <a:ahLst/>
              <a:cxnLst/>
              <a:rect l="l" t="t" r="r" b="b"/>
              <a:pathLst>
                <a:path w="5683" h="3303" extrusionOk="0">
                  <a:moveTo>
                    <a:pt x="1920" y="1"/>
                  </a:moveTo>
                  <a:lnTo>
                    <a:pt x="0" y="1076"/>
                  </a:lnTo>
                  <a:lnTo>
                    <a:pt x="3801" y="3303"/>
                  </a:lnTo>
                  <a:lnTo>
                    <a:pt x="5682" y="2228"/>
                  </a:lnTo>
                  <a:lnTo>
                    <a:pt x="192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55"/>
            <p:cNvSpPr/>
            <p:nvPr/>
          </p:nvSpPr>
          <p:spPr>
            <a:xfrm>
              <a:off x="3409699" y="3545891"/>
              <a:ext cx="191763" cy="110546"/>
            </a:xfrm>
            <a:custGeom>
              <a:avLst/>
              <a:gdLst/>
              <a:ahLst/>
              <a:cxnLst/>
              <a:rect l="l" t="t" r="r" b="b"/>
              <a:pathLst>
                <a:path w="4531" h="2612" extrusionOk="0">
                  <a:moveTo>
                    <a:pt x="730" y="1"/>
                  </a:moveTo>
                  <a:lnTo>
                    <a:pt x="1" y="423"/>
                  </a:lnTo>
                  <a:lnTo>
                    <a:pt x="3801" y="2612"/>
                  </a:lnTo>
                  <a:lnTo>
                    <a:pt x="4531" y="2228"/>
                  </a:lnTo>
                  <a:lnTo>
                    <a:pt x="73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55"/>
            <p:cNvSpPr/>
            <p:nvPr/>
          </p:nvSpPr>
          <p:spPr>
            <a:xfrm>
              <a:off x="3424342" y="3697028"/>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55"/>
            <p:cNvSpPr/>
            <p:nvPr/>
          </p:nvSpPr>
          <p:spPr>
            <a:xfrm>
              <a:off x="3167608" y="3726274"/>
              <a:ext cx="185246" cy="108896"/>
            </a:xfrm>
            <a:custGeom>
              <a:avLst/>
              <a:gdLst/>
              <a:ahLst/>
              <a:cxnLst/>
              <a:rect l="l" t="t" r="r" b="b"/>
              <a:pathLst>
                <a:path w="4377" h="2573" extrusionOk="0">
                  <a:moveTo>
                    <a:pt x="0" y="0"/>
                  </a:moveTo>
                  <a:lnTo>
                    <a:pt x="1075" y="692"/>
                  </a:lnTo>
                  <a:lnTo>
                    <a:pt x="2150" y="1344"/>
                  </a:lnTo>
                  <a:lnTo>
                    <a:pt x="3264" y="1958"/>
                  </a:lnTo>
                  <a:lnTo>
                    <a:pt x="4377" y="2573"/>
                  </a:lnTo>
                  <a:lnTo>
                    <a:pt x="4377" y="2573"/>
                  </a:lnTo>
                  <a:lnTo>
                    <a:pt x="3302" y="1920"/>
                  </a:lnTo>
                  <a:lnTo>
                    <a:pt x="2227" y="1267"/>
                  </a:lnTo>
                  <a:lnTo>
                    <a:pt x="1114" y="615"/>
                  </a:lnTo>
                  <a:lnTo>
                    <a:pt x="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55"/>
            <p:cNvSpPr/>
            <p:nvPr/>
          </p:nvSpPr>
          <p:spPr>
            <a:xfrm>
              <a:off x="3256953" y="3796150"/>
              <a:ext cx="117064" cy="66658"/>
            </a:xfrm>
            <a:custGeom>
              <a:avLst/>
              <a:gdLst/>
              <a:ahLst/>
              <a:cxnLst/>
              <a:rect l="l" t="t" r="r" b="b"/>
              <a:pathLst>
                <a:path w="2766" h="1575" extrusionOk="0">
                  <a:moveTo>
                    <a:pt x="1" y="0"/>
                  </a:moveTo>
                  <a:lnTo>
                    <a:pt x="692" y="423"/>
                  </a:lnTo>
                  <a:lnTo>
                    <a:pt x="1383" y="845"/>
                  </a:lnTo>
                  <a:lnTo>
                    <a:pt x="2036" y="1190"/>
                  </a:lnTo>
                  <a:lnTo>
                    <a:pt x="2765" y="1574"/>
                  </a:lnTo>
                  <a:lnTo>
                    <a:pt x="2112" y="1152"/>
                  </a:lnTo>
                  <a:lnTo>
                    <a:pt x="1421" y="730"/>
                  </a:lnTo>
                  <a:lnTo>
                    <a:pt x="730" y="346"/>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55"/>
            <p:cNvSpPr/>
            <p:nvPr/>
          </p:nvSpPr>
          <p:spPr>
            <a:xfrm>
              <a:off x="3466581" y="3713280"/>
              <a:ext cx="258379" cy="149525"/>
            </a:xfrm>
            <a:custGeom>
              <a:avLst/>
              <a:gdLst/>
              <a:ahLst/>
              <a:cxnLst/>
              <a:rect l="l" t="t" r="r" b="b"/>
              <a:pathLst>
                <a:path w="6105" h="3533" extrusionOk="0">
                  <a:moveTo>
                    <a:pt x="6105" y="0"/>
                  </a:moveTo>
                  <a:lnTo>
                    <a:pt x="4531" y="845"/>
                  </a:lnTo>
                  <a:lnTo>
                    <a:pt x="3033" y="1728"/>
                  </a:lnTo>
                  <a:lnTo>
                    <a:pt x="1498" y="2611"/>
                  </a:lnTo>
                  <a:lnTo>
                    <a:pt x="0" y="3532"/>
                  </a:lnTo>
                  <a:lnTo>
                    <a:pt x="1536" y="2688"/>
                  </a:lnTo>
                  <a:lnTo>
                    <a:pt x="3072" y="1805"/>
                  </a:lnTo>
                  <a:lnTo>
                    <a:pt x="4607" y="922"/>
                  </a:lnTo>
                  <a:lnTo>
                    <a:pt x="610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55"/>
            <p:cNvSpPr/>
            <p:nvPr/>
          </p:nvSpPr>
          <p:spPr>
            <a:xfrm>
              <a:off x="3695678" y="3674258"/>
              <a:ext cx="74784" cy="42322"/>
            </a:xfrm>
            <a:custGeom>
              <a:avLst/>
              <a:gdLst/>
              <a:ahLst/>
              <a:cxnLst/>
              <a:rect l="l" t="t" r="r" b="b"/>
              <a:pathLst>
                <a:path w="1767" h="1000" extrusionOk="0">
                  <a:moveTo>
                    <a:pt x="1767" y="1"/>
                  </a:moveTo>
                  <a:lnTo>
                    <a:pt x="1306" y="193"/>
                  </a:lnTo>
                  <a:lnTo>
                    <a:pt x="845" y="462"/>
                  </a:lnTo>
                  <a:lnTo>
                    <a:pt x="423" y="730"/>
                  </a:lnTo>
                  <a:lnTo>
                    <a:pt x="1" y="999"/>
                  </a:lnTo>
                  <a:lnTo>
                    <a:pt x="1" y="999"/>
                  </a:lnTo>
                  <a:lnTo>
                    <a:pt x="461" y="769"/>
                  </a:lnTo>
                  <a:lnTo>
                    <a:pt x="884" y="538"/>
                  </a:lnTo>
                  <a:lnTo>
                    <a:pt x="1344" y="270"/>
                  </a:lnTo>
                  <a:lnTo>
                    <a:pt x="1767"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55"/>
            <p:cNvSpPr/>
            <p:nvPr/>
          </p:nvSpPr>
          <p:spPr>
            <a:xfrm>
              <a:off x="3099816" y="3649922"/>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55"/>
            <p:cNvSpPr/>
            <p:nvPr/>
          </p:nvSpPr>
          <p:spPr>
            <a:xfrm>
              <a:off x="3424343" y="3697216"/>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55"/>
            <p:cNvSpPr/>
            <p:nvPr/>
          </p:nvSpPr>
          <p:spPr>
            <a:xfrm>
              <a:off x="3118104" y="3419175"/>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55"/>
            <p:cNvSpPr/>
            <p:nvPr/>
          </p:nvSpPr>
          <p:spPr>
            <a:xfrm>
              <a:off x="3429000" y="3594648"/>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3" name="Google Shape;2013;p55"/>
          <p:cNvGrpSpPr/>
          <p:nvPr/>
        </p:nvGrpSpPr>
        <p:grpSpPr>
          <a:xfrm>
            <a:off x="385827" y="426794"/>
            <a:ext cx="1153812" cy="845119"/>
            <a:chOff x="3895344" y="3863951"/>
            <a:chExt cx="1314735" cy="962989"/>
          </a:xfrm>
        </p:grpSpPr>
        <p:sp>
          <p:nvSpPr>
            <p:cNvPr id="2014" name="Google Shape;2014;p55"/>
            <p:cNvSpPr/>
            <p:nvPr/>
          </p:nvSpPr>
          <p:spPr>
            <a:xfrm rot="-4536443">
              <a:off x="3912527" y="4183867"/>
              <a:ext cx="152073" cy="56682"/>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55"/>
            <p:cNvSpPr/>
            <p:nvPr/>
          </p:nvSpPr>
          <p:spPr>
            <a:xfrm rot="-6313989">
              <a:off x="4278473" y="3857221"/>
              <a:ext cx="550743" cy="1084581"/>
            </a:xfrm>
            <a:custGeom>
              <a:avLst/>
              <a:gdLst/>
              <a:ahLst/>
              <a:cxnLst/>
              <a:rect l="l" t="t" r="r" b="b"/>
              <a:pathLst>
                <a:path w="7526" h="14821" extrusionOk="0">
                  <a:moveTo>
                    <a:pt x="7526" y="1"/>
                  </a:moveTo>
                  <a:lnTo>
                    <a:pt x="269" y="3917"/>
                  </a:lnTo>
                  <a:lnTo>
                    <a:pt x="1" y="14820"/>
                  </a:lnTo>
                  <a:lnTo>
                    <a:pt x="1114" y="14321"/>
                  </a:lnTo>
                  <a:lnTo>
                    <a:pt x="7449" y="423"/>
                  </a:lnTo>
                  <a:lnTo>
                    <a:pt x="75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55"/>
            <p:cNvSpPr/>
            <p:nvPr/>
          </p:nvSpPr>
          <p:spPr>
            <a:xfrm rot="-6313989">
              <a:off x="4365941" y="3715422"/>
              <a:ext cx="505811" cy="1064896"/>
            </a:xfrm>
            <a:custGeom>
              <a:avLst/>
              <a:gdLst/>
              <a:ahLst/>
              <a:cxnLst/>
              <a:rect l="l" t="t" r="r" b="b"/>
              <a:pathLst>
                <a:path w="6912" h="14552" extrusionOk="0">
                  <a:moveTo>
                    <a:pt x="6911" y="1"/>
                  </a:moveTo>
                  <a:lnTo>
                    <a:pt x="193" y="3686"/>
                  </a:lnTo>
                  <a:lnTo>
                    <a:pt x="1" y="14551"/>
                  </a:lnTo>
                  <a:lnTo>
                    <a:pt x="6681" y="10904"/>
                  </a:lnTo>
                  <a:lnTo>
                    <a:pt x="69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55"/>
            <p:cNvSpPr/>
            <p:nvPr/>
          </p:nvSpPr>
          <p:spPr>
            <a:xfrm rot="-6313989">
              <a:off x="3824947" y="4221606"/>
              <a:ext cx="722054" cy="401824"/>
            </a:xfrm>
            <a:custGeom>
              <a:avLst/>
              <a:gdLst/>
              <a:ahLst/>
              <a:cxnLst/>
              <a:rect l="l" t="t" r="r" b="b"/>
              <a:pathLst>
                <a:path w="9867" h="5491" extrusionOk="0">
                  <a:moveTo>
                    <a:pt x="7295" y="0"/>
                  </a:moveTo>
                  <a:lnTo>
                    <a:pt x="7064" y="154"/>
                  </a:lnTo>
                  <a:lnTo>
                    <a:pt x="6987" y="269"/>
                  </a:lnTo>
                  <a:lnTo>
                    <a:pt x="6987" y="307"/>
                  </a:lnTo>
                  <a:lnTo>
                    <a:pt x="6949" y="307"/>
                  </a:lnTo>
                  <a:lnTo>
                    <a:pt x="6834" y="346"/>
                  </a:lnTo>
                  <a:lnTo>
                    <a:pt x="6680" y="346"/>
                  </a:lnTo>
                  <a:lnTo>
                    <a:pt x="0" y="3955"/>
                  </a:lnTo>
                  <a:lnTo>
                    <a:pt x="422" y="4185"/>
                  </a:lnTo>
                  <a:lnTo>
                    <a:pt x="7679" y="269"/>
                  </a:lnTo>
                  <a:lnTo>
                    <a:pt x="7947" y="384"/>
                  </a:lnTo>
                  <a:lnTo>
                    <a:pt x="8216" y="461"/>
                  </a:lnTo>
                  <a:lnTo>
                    <a:pt x="8408" y="538"/>
                  </a:lnTo>
                  <a:lnTo>
                    <a:pt x="8600" y="614"/>
                  </a:lnTo>
                  <a:lnTo>
                    <a:pt x="8907" y="768"/>
                  </a:lnTo>
                  <a:lnTo>
                    <a:pt x="9099" y="960"/>
                  </a:lnTo>
                  <a:lnTo>
                    <a:pt x="9214" y="1075"/>
                  </a:lnTo>
                  <a:lnTo>
                    <a:pt x="9291" y="1190"/>
                  </a:lnTo>
                  <a:lnTo>
                    <a:pt x="9291" y="1267"/>
                  </a:lnTo>
                  <a:lnTo>
                    <a:pt x="9291" y="1306"/>
                  </a:lnTo>
                  <a:lnTo>
                    <a:pt x="2035" y="5260"/>
                  </a:lnTo>
                  <a:lnTo>
                    <a:pt x="2419" y="5490"/>
                  </a:lnTo>
                  <a:lnTo>
                    <a:pt x="9022" y="1881"/>
                  </a:lnTo>
                  <a:lnTo>
                    <a:pt x="9137" y="1843"/>
                  </a:lnTo>
                  <a:lnTo>
                    <a:pt x="9368" y="1728"/>
                  </a:lnTo>
                  <a:lnTo>
                    <a:pt x="9521" y="1651"/>
                  </a:lnTo>
                  <a:lnTo>
                    <a:pt x="9636" y="1574"/>
                  </a:lnTo>
                  <a:lnTo>
                    <a:pt x="9752" y="1459"/>
                  </a:lnTo>
                  <a:lnTo>
                    <a:pt x="9867" y="1344"/>
                  </a:lnTo>
                  <a:lnTo>
                    <a:pt x="9713" y="1075"/>
                  </a:lnTo>
                  <a:lnTo>
                    <a:pt x="9560" y="845"/>
                  </a:lnTo>
                  <a:lnTo>
                    <a:pt x="9406" y="653"/>
                  </a:lnTo>
                  <a:lnTo>
                    <a:pt x="9176" y="499"/>
                  </a:lnTo>
                  <a:lnTo>
                    <a:pt x="8984" y="384"/>
                  </a:lnTo>
                  <a:lnTo>
                    <a:pt x="8753" y="269"/>
                  </a:lnTo>
                  <a:lnTo>
                    <a:pt x="8562" y="154"/>
                  </a:lnTo>
                  <a:lnTo>
                    <a:pt x="8370" y="115"/>
                  </a:lnTo>
                  <a:lnTo>
                    <a:pt x="8139" y="39"/>
                  </a:lnTo>
                  <a:lnTo>
                    <a:pt x="79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55"/>
            <p:cNvSpPr/>
            <p:nvPr/>
          </p:nvSpPr>
          <p:spPr>
            <a:xfrm rot="-6313989">
              <a:off x="4238764" y="3818802"/>
              <a:ext cx="618140" cy="1042357"/>
            </a:xfrm>
            <a:custGeom>
              <a:avLst/>
              <a:gdLst/>
              <a:ahLst/>
              <a:cxnLst/>
              <a:rect l="l" t="t" r="r" b="b"/>
              <a:pathLst>
                <a:path w="8447" h="14244" extrusionOk="0">
                  <a:moveTo>
                    <a:pt x="7103" y="0"/>
                  </a:moveTo>
                  <a:lnTo>
                    <a:pt x="231" y="3724"/>
                  </a:lnTo>
                  <a:lnTo>
                    <a:pt x="0" y="13744"/>
                  </a:lnTo>
                  <a:lnTo>
                    <a:pt x="231" y="13744"/>
                  </a:lnTo>
                  <a:lnTo>
                    <a:pt x="461" y="13783"/>
                  </a:lnTo>
                  <a:lnTo>
                    <a:pt x="691" y="13898"/>
                  </a:lnTo>
                  <a:lnTo>
                    <a:pt x="922" y="13975"/>
                  </a:lnTo>
                  <a:lnTo>
                    <a:pt x="1229" y="14167"/>
                  </a:lnTo>
                  <a:lnTo>
                    <a:pt x="1382" y="14244"/>
                  </a:lnTo>
                  <a:lnTo>
                    <a:pt x="1536" y="4569"/>
                  </a:lnTo>
                  <a:lnTo>
                    <a:pt x="8446" y="806"/>
                  </a:lnTo>
                  <a:lnTo>
                    <a:pt x="71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55"/>
            <p:cNvSpPr/>
            <p:nvPr/>
          </p:nvSpPr>
          <p:spPr>
            <a:xfrm rot="-6313989">
              <a:off x="4007278" y="4302937"/>
              <a:ext cx="328792" cy="177019"/>
            </a:xfrm>
            <a:custGeom>
              <a:avLst/>
              <a:gdLst/>
              <a:ahLst/>
              <a:cxnLst/>
              <a:rect l="l" t="t" r="r" b="b"/>
              <a:pathLst>
                <a:path w="4493" h="2419" extrusionOk="0">
                  <a:moveTo>
                    <a:pt x="4492" y="0"/>
                  </a:moveTo>
                  <a:lnTo>
                    <a:pt x="3340" y="576"/>
                  </a:lnTo>
                  <a:lnTo>
                    <a:pt x="2227" y="1152"/>
                  </a:lnTo>
                  <a:lnTo>
                    <a:pt x="1114" y="1766"/>
                  </a:lnTo>
                  <a:lnTo>
                    <a:pt x="0" y="2419"/>
                  </a:lnTo>
                  <a:lnTo>
                    <a:pt x="1152" y="1843"/>
                  </a:lnTo>
                  <a:lnTo>
                    <a:pt x="2265" y="1267"/>
                  </a:lnTo>
                  <a:lnTo>
                    <a:pt x="3379" y="653"/>
                  </a:lnTo>
                  <a:lnTo>
                    <a:pt x="449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55"/>
            <p:cNvSpPr/>
            <p:nvPr/>
          </p:nvSpPr>
          <p:spPr>
            <a:xfrm rot="-6313989">
              <a:off x="4137434" y="4441822"/>
              <a:ext cx="205120" cy="112476"/>
            </a:xfrm>
            <a:custGeom>
              <a:avLst/>
              <a:gdLst/>
              <a:ahLst/>
              <a:cxnLst/>
              <a:rect l="l" t="t" r="r" b="b"/>
              <a:pathLst>
                <a:path w="2803" h="1537" extrusionOk="0">
                  <a:moveTo>
                    <a:pt x="2803" y="1"/>
                  </a:moveTo>
                  <a:lnTo>
                    <a:pt x="2073" y="346"/>
                  </a:lnTo>
                  <a:lnTo>
                    <a:pt x="1382" y="730"/>
                  </a:lnTo>
                  <a:lnTo>
                    <a:pt x="691" y="1114"/>
                  </a:lnTo>
                  <a:lnTo>
                    <a:pt x="0" y="1537"/>
                  </a:lnTo>
                  <a:lnTo>
                    <a:pt x="0" y="1537"/>
                  </a:lnTo>
                  <a:lnTo>
                    <a:pt x="729" y="1191"/>
                  </a:lnTo>
                  <a:lnTo>
                    <a:pt x="1421" y="807"/>
                  </a:lnTo>
                  <a:lnTo>
                    <a:pt x="2112" y="423"/>
                  </a:lnTo>
                  <a:lnTo>
                    <a:pt x="280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5"/>
            <p:cNvSpPr/>
            <p:nvPr/>
          </p:nvSpPr>
          <p:spPr>
            <a:xfrm rot="-6313989">
              <a:off x="4787998" y="4059386"/>
              <a:ext cx="42224" cy="812064"/>
            </a:xfrm>
            <a:custGeom>
              <a:avLst/>
              <a:gdLst/>
              <a:ahLst/>
              <a:cxnLst/>
              <a:rect l="l" t="t" r="r" b="b"/>
              <a:pathLst>
                <a:path w="577" h="11097" extrusionOk="0">
                  <a:moveTo>
                    <a:pt x="193" y="1"/>
                  </a:moveTo>
                  <a:lnTo>
                    <a:pt x="1" y="10866"/>
                  </a:lnTo>
                  <a:lnTo>
                    <a:pt x="385" y="11096"/>
                  </a:lnTo>
                  <a:lnTo>
                    <a:pt x="577" y="231"/>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55"/>
            <p:cNvSpPr/>
            <p:nvPr/>
          </p:nvSpPr>
          <p:spPr>
            <a:xfrm rot="-6313989">
              <a:off x="4368922" y="3607962"/>
              <a:ext cx="47786" cy="817625"/>
            </a:xfrm>
            <a:custGeom>
              <a:avLst/>
              <a:gdLst/>
              <a:ahLst/>
              <a:cxnLst/>
              <a:rect l="l" t="t" r="r" b="b"/>
              <a:pathLst>
                <a:path w="653" h="11173" extrusionOk="0">
                  <a:moveTo>
                    <a:pt x="653" y="1"/>
                  </a:moveTo>
                  <a:lnTo>
                    <a:pt x="269" y="346"/>
                  </a:lnTo>
                  <a:lnTo>
                    <a:pt x="0" y="11173"/>
                  </a:lnTo>
                  <a:lnTo>
                    <a:pt x="39" y="11135"/>
                  </a:lnTo>
                  <a:lnTo>
                    <a:pt x="154" y="11096"/>
                  </a:lnTo>
                  <a:lnTo>
                    <a:pt x="192" y="11096"/>
                  </a:lnTo>
                  <a:lnTo>
                    <a:pt x="269" y="11019"/>
                  </a:lnTo>
                  <a:lnTo>
                    <a:pt x="307" y="10943"/>
                  </a:lnTo>
                  <a:lnTo>
                    <a:pt x="384" y="10866"/>
                  </a:lnTo>
                  <a:lnTo>
                    <a:pt x="384" y="10674"/>
                  </a:lnTo>
                  <a:lnTo>
                    <a:pt x="422" y="10328"/>
                  </a:lnTo>
                  <a:lnTo>
                    <a:pt x="461" y="9061"/>
                  </a:lnTo>
                  <a:lnTo>
                    <a:pt x="538" y="5337"/>
                  </a:lnTo>
                  <a:lnTo>
                    <a:pt x="6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5"/>
            <p:cNvSpPr/>
            <p:nvPr/>
          </p:nvSpPr>
          <p:spPr>
            <a:xfrm rot="-6313989">
              <a:off x="4396035" y="3631795"/>
              <a:ext cx="42151" cy="809136"/>
            </a:xfrm>
            <a:custGeom>
              <a:avLst/>
              <a:gdLst/>
              <a:ahLst/>
              <a:cxnLst/>
              <a:rect l="l" t="t" r="r" b="b"/>
              <a:pathLst>
                <a:path w="576" h="11057" extrusionOk="0">
                  <a:moveTo>
                    <a:pt x="499" y="0"/>
                  </a:moveTo>
                  <a:lnTo>
                    <a:pt x="384" y="38"/>
                  </a:lnTo>
                  <a:lnTo>
                    <a:pt x="307" y="38"/>
                  </a:lnTo>
                  <a:lnTo>
                    <a:pt x="269" y="77"/>
                  </a:lnTo>
                  <a:lnTo>
                    <a:pt x="230" y="115"/>
                  </a:lnTo>
                  <a:lnTo>
                    <a:pt x="230" y="154"/>
                  </a:lnTo>
                  <a:lnTo>
                    <a:pt x="0" y="11057"/>
                  </a:lnTo>
                  <a:lnTo>
                    <a:pt x="38" y="10942"/>
                  </a:lnTo>
                  <a:lnTo>
                    <a:pt x="77" y="10865"/>
                  </a:lnTo>
                  <a:lnTo>
                    <a:pt x="115" y="10827"/>
                  </a:lnTo>
                  <a:lnTo>
                    <a:pt x="269" y="10827"/>
                  </a:lnTo>
                  <a:lnTo>
                    <a:pt x="307" y="10865"/>
                  </a:lnTo>
                  <a:lnTo>
                    <a:pt x="576" y="38"/>
                  </a:lnTo>
                  <a:lnTo>
                    <a:pt x="4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55"/>
            <p:cNvSpPr/>
            <p:nvPr/>
          </p:nvSpPr>
          <p:spPr>
            <a:xfrm rot="-6313989">
              <a:off x="4678875" y="4155088"/>
              <a:ext cx="129307" cy="769839"/>
            </a:xfrm>
            <a:custGeom>
              <a:avLst/>
              <a:gdLst/>
              <a:ahLst/>
              <a:cxnLst/>
              <a:rect l="l" t="t" r="r" b="b"/>
              <a:pathLst>
                <a:path w="1767" h="10520" extrusionOk="0">
                  <a:moveTo>
                    <a:pt x="231" y="0"/>
                  </a:moveTo>
                  <a:lnTo>
                    <a:pt x="0" y="10020"/>
                  </a:lnTo>
                  <a:lnTo>
                    <a:pt x="231" y="10020"/>
                  </a:lnTo>
                  <a:lnTo>
                    <a:pt x="461" y="10059"/>
                  </a:lnTo>
                  <a:lnTo>
                    <a:pt x="691" y="10174"/>
                  </a:lnTo>
                  <a:lnTo>
                    <a:pt x="922" y="10251"/>
                  </a:lnTo>
                  <a:lnTo>
                    <a:pt x="1229" y="10443"/>
                  </a:lnTo>
                  <a:lnTo>
                    <a:pt x="1382" y="10520"/>
                  </a:lnTo>
                  <a:lnTo>
                    <a:pt x="1536" y="845"/>
                  </a:lnTo>
                  <a:lnTo>
                    <a:pt x="1766" y="730"/>
                  </a:lnTo>
                  <a:lnTo>
                    <a:pt x="1613" y="576"/>
                  </a:lnTo>
                  <a:lnTo>
                    <a:pt x="1459" y="461"/>
                  </a:lnTo>
                  <a:lnTo>
                    <a:pt x="1344" y="346"/>
                  </a:lnTo>
                  <a:lnTo>
                    <a:pt x="1190" y="269"/>
                  </a:lnTo>
                  <a:lnTo>
                    <a:pt x="960" y="115"/>
                  </a:lnTo>
                  <a:lnTo>
                    <a:pt x="691" y="39"/>
                  </a:lnTo>
                  <a:lnTo>
                    <a:pt x="49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55"/>
            <p:cNvSpPr/>
            <p:nvPr/>
          </p:nvSpPr>
          <p:spPr>
            <a:xfrm rot="-6313989">
              <a:off x="5089153" y="4410646"/>
              <a:ext cx="25393" cy="14123"/>
            </a:xfrm>
            <a:custGeom>
              <a:avLst/>
              <a:gdLst/>
              <a:ahLst/>
              <a:cxnLst/>
              <a:rect l="l" t="t" r="r" b="b"/>
              <a:pathLst>
                <a:path w="347" h="193" extrusionOk="0">
                  <a:moveTo>
                    <a:pt x="346" y="193"/>
                  </a:moveTo>
                  <a:lnTo>
                    <a:pt x="346" y="193"/>
                  </a:lnTo>
                  <a:lnTo>
                    <a:pt x="346" y="193"/>
                  </a:lnTo>
                  <a:lnTo>
                    <a:pt x="346" y="193"/>
                  </a:lnTo>
                  <a:lnTo>
                    <a:pt x="346" y="193"/>
                  </a:lnTo>
                  <a:lnTo>
                    <a:pt x="346" y="193"/>
                  </a:lnTo>
                  <a:close/>
                  <a:moveTo>
                    <a:pt x="1" y="1"/>
                  </a:moveTo>
                  <a:lnTo>
                    <a:pt x="1" y="1"/>
                  </a:lnTo>
                  <a:lnTo>
                    <a:pt x="1" y="1"/>
                  </a:lnTo>
                  <a:lnTo>
                    <a:pt x="231" y="116"/>
                  </a:lnTo>
                  <a:lnTo>
                    <a:pt x="346" y="193"/>
                  </a:lnTo>
                  <a:lnTo>
                    <a:pt x="346" y="193"/>
                  </a:lnTo>
                  <a:lnTo>
                    <a:pt x="231" y="116"/>
                  </a:lnTo>
                  <a:lnTo>
                    <a:pt x="1" y="1"/>
                  </a:lnTo>
                  <a:lnTo>
                    <a:pt x="1" y="1"/>
                  </a:lnTo>
                  <a:close/>
                </a:path>
              </a:pathLst>
            </a:custGeom>
            <a:solidFill>
              <a:srgbClr val="C09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55"/>
            <p:cNvSpPr/>
            <p:nvPr/>
          </p:nvSpPr>
          <p:spPr>
            <a:xfrm rot="-6313989">
              <a:off x="4733496" y="4226374"/>
              <a:ext cx="47859" cy="814844"/>
            </a:xfrm>
            <a:custGeom>
              <a:avLst/>
              <a:gdLst/>
              <a:ahLst/>
              <a:cxnLst/>
              <a:rect l="l" t="t" r="r" b="b"/>
              <a:pathLst>
                <a:path w="654" h="11135" extrusionOk="0">
                  <a:moveTo>
                    <a:pt x="231" y="1"/>
                  </a:moveTo>
                  <a:lnTo>
                    <a:pt x="1" y="10904"/>
                  </a:lnTo>
                  <a:lnTo>
                    <a:pt x="385" y="11134"/>
                  </a:lnTo>
                  <a:lnTo>
                    <a:pt x="653" y="231"/>
                  </a:lnTo>
                  <a:lnTo>
                    <a:pt x="2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5"/>
            <p:cNvSpPr/>
            <p:nvPr/>
          </p:nvSpPr>
          <p:spPr>
            <a:xfrm rot="-6313989">
              <a:off x="4719977" y="4308165"/>
              <a:ext cx="11343" cy="514226"/>
            </a:xfrm>
            <a:custGeom>
              <a:avLst/>
              <a:gdLst/>
              <a:ahLst/>
              <a:cxnLst/>
              <a:rect l="l" t="t" r="r" b="b"/>
              <a:pathLst>
                <a:path w="155" h="7027" extrusionOk="0">
                  <a:moveTo>
                    <a:pt x="154" y="1"/>
                  </a:moveTo>
                  <a:lnTo>
                    <a:pt x="116" y="1767"/>
                  </a:lnTo>
                  <a:lnTo>
                    <a:pt x="39" y="3533"/>
                  </a:lnTo>
                  <a:lnTo>
                    <a:pt x="1" y="5260"/>
                  </a:lnTo>
                  <a:lnTo>
                    <a:pt x="1" y="7026"/>
                  </a:lnTo>
                  <a:lnTo>
                    <a:pt x="116" y="5260"/>
                  </a:lnTo>
                  <a:lnTo>
                    <a:pt x="154" y="3533"/>
                  </a:lnTo>
                  <a:lnTo>
                    <a:pt x="154" y="1767"/>
                  </a:lnTo>
                  <a:lnTo>
                    <a:pt x="154"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55"/>
            <p:cNvSpPr/>
            <p:nvPr/>
          </p:nvSpPr>
          <p:spPr>
            <a:xfrm rot="-6313989">
              <a:off x="4992499" y="4402346"/>
              <a:ext cx="8489" cy="146138"/>
            </a:xfrm>
            <a:custGeom>
              <a:avLst/>
              <a:gdLst/>
              <a:ahLst/>
              <a:cxnLst/>
              <a:rect l="l" t="t" r="r" b="b"/>
              <a:pathLst>
                <a:path w="116" h="1997" extrusionOk="0">
                  <a:moveTo>
                    <a:pt x="77" y="0"/>
                  </a:moveTo>
                  <a:lnTo>
                    <a:pt x="0" y="499"/>
                  </a:lnTo>
                  <a:lnTo>
                    <a:pt x="0" y="998"/>
                  </a:lnTo>
                  <a:lnTo>
                    <a:pt x="0" y="1497"/>
                  </a:lnTo>
                  <a:lnTo>
                    <a:pt x="0" y="1997"/>
                  </a:lnTo>
                  <a:lnTo>
                    <a:pt x="77" y="1497"/>
                  </a:lnTo>
                  <a:lnTo>
                    <a:pt x="115" y="998"/>
                  </a:lnTo>
                  <a:lnTo>
                    <a:pt x="115" y="499"/>
                  </a:lnTo>
                  <a:lnTo>
                    <a:pt x="77"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55"/>
            <p:cNvSpPr/>
            <p:nvPr/>
          </p:nvSpPr>
          <p:spPr>
            <a:xfrm rot="-6313989">
              <a:off x="5132980" y="4293964"/>
              <a:ext cx="36589" cy="22539"/>
            </a:xfrm>
            <a:custGeom>
              <a:avLst/>
              <a:gdLst/>
              <a:ahLst/>
              <a:cxnLst/>
              <a:rect l="l" t="t" r="r" b="b"/>
              <a:pathLst>
                <a:path w="500" h="308" extrusionOk="0">
                  <a:moveTo>
                    <a:pt x="499" y="1"/>
                  </a:moveTo>
                  <a:lnTo>
                    <a:pt x="0" y="308"/>
                  </a:lnTo>
                  <a:lnTo>
                    <a:pt x="0" y="308"/>
                  </a:lnTo>
                  <a:lnTo>
                    <a:pt x="0" y="308"/>
                  </a:lnTo>
                  <a:lnTo>
                    <a:pt x="499" y="1"/>
                  </a:lnTo>
                  <a:lnTo>
                    <a:pt x="499" y="1"/>
                  </a:lnTo>
                  <a:lnTo>
                    <a:pt x="499" y="1"/>
                  </a:lnTo>
                  <a:close/>
                </a:path>
              </a:pathLst>
            </a:custGeom>
            <a:solidFill>
              <a:srgbClr val="C09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5"/>
            <p:cNvSpPr/>
            <p:nvPr/>
          </p:nvSpPr>
          <p:spPr>
            <a:xfrm rot="-6313989">
              <a:off x="4791654" y="4057608"/>
              <a:ext cx="42224" cy="812064"/>
            </a:xfrm>
            <a:custGeom>
              <a:avLst/>
              <a:gdLst/>
              <a:ahLst/>
              <a:cxnLst/>
              <a:rect l="l" t="t" r="r" b="b"/>
              <a:pathLst>
                <a:path w="577" h="11097" extrusionOk="0">
                  <a:moveTo>
                    <a:pt x="193" y="1"/>
                  </a:moveTo>
                  <a:lnTo>
                    <a:pt x="1" y="10866"/>
                  </a:lnTo>
                  <a:lnTo>
                    <a:pt x="385" y="11096"/>
                  </a:lnTo>
                  <a:lnTo>
                    <a:pt x="577" y="231"/>
                  </a:lnTo>
                  <a:lnTo>
                    <a:pt x="193"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55"/>
            <p:cNvSpPr/>
            <p:nvPr/>
          </p:nvSpPr>
          <p:spPr>
            <a:xfrm rot="-6313989">
              <a:off x="4737153" y="4224596"/>
              <a:ext cx="47859" cy="814844"/>
            </a:xfrm>
            <a:custGeom>
              <a:avLst/>
              <a:gdLst/>
              <a:ahLst/>
              <a:cxnLst/>
              <a:rect l="l" t="t" r="r" b="b"/>
              <a:pathLst>
                <a:path w="654" h="11135" extrusionOk="0">
                  <a:moveTo>
                    <a:pt x="231" y="1"/>
                  </a:moveTo>
                  <a:lnTo>
                    <a:pt x="1" y="10904"/>
                  </a:lnTo>
                  <a:lnTo>
                    <a:pt x="385" y="11134"/>
                  </a:lnTo>
                  <a:lnTo>
                    <a:pt x="653" y="231"/>
                  </a:lnTo>
                  <a:lnTo>
                    <a:pt x="231"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5"/>
            <p:cNvSpPr/>
            <p:nvPr/>
          </p:nvSpPr>
          <p:spPr>
            <a:xfrm rot="-6313989">
              <a:off x="3823029" y="4224897"/>
              <a:ext cx="722054" cy="401824"/>
            </a:xfrm>
            <a:custGeom>
              <a:avLst/>
              <a:gdLst/>
              <a:ahLst/>
              <a:cxnLst/>
              <a:rect l="l" t="t" r="r" b="b"/>
              <a:pathLst>
                <a:path w="9867" h="5491" extrusionOk="0">
                  <a:moveTo>
                    <a:pt x="7295" y="0"/>
                  </a:moveTo>
                  <a:lnTo>
                    <a:pt x="7064" y="154"/>
                  </a:lnTo>
                  <a:lnTo>
                    <a:pt x="6987" y="269"/>
                  </a:lnTo>
                  <a:lnTo>
                    <a:pt x="6987" y="307"/>
                  </a:lnTo>
                  <a:lnTo>
                    <a:pt x="6949" y="307"/>
                  </a:lnTo>
                  <a:lnTo>
                    <a:pt x="6834" y="346"/>
                  </a:lnTo>
                  <a:lnTo>
                    <a:pt x="6680" y="346"/>
                  </a:lnTo>
                  <a:lnTo>
                    <a:pt x="0" y="3955"/>
                  </a:lnTo>
                  <a:lnTo>
                    <a:pt x="422" y="4185"/>
                  </a:lnTo>
                  <a:lnTo>
                    <a:pt x="7679" y="269"/>
                  </a:lnTo>
                  <a:lnTo>
                    <a:pt x="7947" y="384"/>
                  </a:lnTo>
                  <a:lnTo>
                    <a:pt x="8216" y="461"/>
                  </a:lnTo>
                  <a:lnTo>
                    <a:pt x="8408" y="538"/>
                  </a:lnTo>
                  <a:lnTo>
                    <a:pt x="8600" y="614"/>
                  </a:lnTo>
                  <a:lnTo>
                    <a:pt x="8907" y="768"/>
                  </a:lnTo>
                  <a:lnTo>
                    <a:pt x="9099" y="960"/>
                  </a:lnTo>
                  <a:lnTo>
                    <a:pt x="9214" y="1075"/>
                  </a:lnTo>
                  <a:lnTo>
                    <a:pt x="9291" y="1190"/>
                  </a:lnTo>
                  <a:lnTo>
                    <a:pt x="9291" y="1267"/>
                  </a:lnTo>
                  <a:lnTo>
                    <a:pt x="9291" y="1306"/>
                  </a:lnTo>
                  <a:lnTo>
                    <a:pt x="2035" y="5260"/>
                  </a:lnTo>
                  <a:lnTo>
                    <a:pt x="2419" y="5490"/>
                  </a:lnTo>
                  <a:lnTo>
                    <a:pt x="9022" y="1881"/>
                  </a:lnTo>
                  <a:lnTo>
                    <a:pt x="9137" y="1843"/>
                  </a:lnTo>
                  <a:lnTo>
                    <a:pt x="9368" y="1728"/>
                  </a:lnTo>
                  <a:lnTo>
                    <a:pt x="9521" y="1651"/>
                  </a:lnTo>
                  <a:lnTo>
                    <a:pt x="9636" y="1574"/>
                  </a:lnTo>
                  <a:lnTo>
                    <a:pt x="9752" y="1459"/>
                  </a:lnTo>
                  <a:lnTo>
                    <a:pt x="9867" y="1344"/>
                  </a:lnTo>
                  <a:lnTo>
                    <a:pt x="9713" y="1075"/>
                  </a:lnTo>
                  <a:lnTo>
                    <a:pt x="9560" y="845"/>
                  </a:lnTo>
                  <a:lnTo>
                    <a:pt x="9406" y="653"/>
                  </a:lnTo>
                  <a:lnTo>
                    <a:pt x="9176" y="499"/>
                  </a:lnTo>
                  <a:lnTo>
                    <a:pt x="8984" y="384"/>
                  </a:lnTo>
                  <a:lnTo>
                    <a:pt x="8753" y="269"/>
                  </a:lnTo>
                  <a:lnTo>
                    <a:pt x="8562" y="154"/>
                  </a:lnTo>
                  <a:lnTo>
                    <a:pt x="8370" y="115"/>
                  </a:lnTo>
                  <a:lnTo>
                    <a:pt x="8139" y="39"/>
                  </a:lnTo>
                  <a:lnTo>
                    <a:pt x="7947"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3" name="Google Shape;2033;p55"/>
          <p:cNvGrpSpPr/>
          <p:nvPr/>
        </p:nvGrpSpPr>
        <p:grpSpPr>
          <a:xfrm rot="-364618">
            <a:off x="7732342" y="248187"/>
            <a:ext cx="888850" cy="1031068"/>
            <a:chOff x="-1306539" y="2227242"/>
            <a:chExt cx="735137" cy="852760"/>
          </a:xfrm>
        </p:grpSpPr>
        <p:sp>
          <p:nvSpPr>
            <p:cNvPr id="2034" name="Google Shape;2034;p55"/>
            <p:cNvSpPr/>
            <p:nvPr/>
          </p:nvSpPr>
          <p:spPr>
            <a:xfrm flipH="1">
              <a:off x="-1270861" y="2233533"/>
              <a:ext cx="672160" cy="842238"/>
            </a:xfrm>
            <a:custGeom>
              <a:avLst/>
              <a:gdLst/>
              <a:ahLst/>
              <a:cxnLst/>
              <a:rect l="l" t="t" r="r" b="b"/>
              <a:pathLst>
                <a:path w="12287" h="15396" extrusionOk="0">
                  <a:moveTo>
                    <a:pt x="3610" y="1"/>
                  </a:moveTo>
                  <a:lnTo>
                    <a:pt x="1" y="12977"/>
                  </a:lnTo>
                  <a:lnTo>
                    <a:pt x="8677" y="15396"/>
                  </a:lnTo>
                  <a:lnTo>
                    <a:pt x="12286" y="2419"/>
                  </a:lnTo>
                  <a:lnTo>
                    <a:pt x="36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5"/>
            <p:cNvSpPr/>
            <p:nvPr/>
          </p:nvSpPr>
          <p:spPr>
            <a:xfrm flipH="1">
              <a:off x="-796185" y="2227242"/>
              <a:ext cx="224783" cy="716198"/>
            </a:xfrm>
            <a:custGeom>
              <a:avLst/>
              <a:gdLst/>
              <a:ahLst/>
              <a:cxnLst/>
              <a:rect l="l" t="t" r="r" b="b"/>
              <a:pathLst>
                <a:path w="4109" h="13092" extrusionOk="0">
                  <a:moveTo>
                    <a:pt x="3610" y="0"/>
                  </a:moveTo>
                  <a:lnTo>
                    <a:pt x="1" y="12938"/>
                  </a:lnTo>
                  <a:lnTo>
                    <a:pt x="500" y="13092"/>
                  </a:lnTo>
                  <a:lnTo>
                    <a:pt x="4109" y="116"/>
                  </a:lnTo>
                  <a:lnTo>
                    <a:pt x="36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5"/>
            <p:cNvSpPr/>
            <p:nvPr/>
          </p:nvSpPr>
          <p:spPr>
            <a:xfrm flipH="1">
              <a:off x="-1262437" y="2260832"/>
              <a:ext cx="663736" cy="814940"/>
            </a:xfrm>
            <a:custGeom>
              <a:avLst/>
              <a:gdLst/>
              <a:ahLst/>
              <a:cxnLst/>
              <a:rect l="l" t="t" r="r" b="b"/>
              <a:pathLst>
                <a:path w="12133" h="14897" extrusionOk="0">
                  <a:moveTo>
                    <a:pt x="3456" y="1"/>
                  </a:moveTo>
                  <a:lnTo>
                    <a:pt x="1" y="12478"/>
                  </a:lnTo>
                  <a:lnTo>
                    <a:pt x="8677" y="14897"/>
                  </a:lnTo>
                  <a:lnTo>
                    <a:pt x="12133" y="2419"/>
                  </a:lnTo>
                  <a:lnTo>
                    <a:pt x="34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5"/>
            <p:cNvSpPr/>
            <p:nvPr/>
          </p:nvSpPr>
          <p:spPr>
            <a:xfrm flipH="1">
              <a:off x="-1306522" y="2265036"/>
              <a:ext cx="602794" cy="814940"/>
            </a:xfrm>
            <a:custGeom>
              <a:avLst/>
              <a:gdLst/>
              <a:ahLst/>
              <a:cxnLst/>
              <a:rect l="l" t="t" r="r" b="b"/>
              <a:pathLst>
                <a:path w="11019" h="14897" extrusionOk="0">
                  <a:moveTo>
                    <a:pt x="3609" y="0"/>
                  </a:moveTo>
                  <a:lnTo>
                    <a:pt x="0" y="12938"/>
                  </a:lnTo>
                  <a:lnTo>
                    <a:pt x="6988" y="14858"/>
                  </a:lnTo>
                  <a:lnTo>
                    <a:pt x="7103" y="14896"/>
                  </a:lnTo>
                  <a:lnTo>
                    <a:pt x="7218" y="14896"/>
                  </a:lnTo>
                  <a:lnTo>
                    <a:pt x="7448" y="14820"/>
                  </a:lnTo>
                  <a:lnTo>
                    <a:pt x="7602" y="14666"/>
                  </a:lnTo>
                  <a:lnTo>
                    <a:pt x="7679" y="14589"/>
                  </a:lnTo>
                  <a:lnTo>
                    <a:pt x="7717" y="14474"/>
                  </a:lnTo>
                  <a:lnTo>
                    <a:pt x="11019" y="2649"/>
                  </a:lnTo>
                  <a:lnTo>
                    <a:pt x="11019" y="2534"/>
                  </a:lnTo>
                  <a:lnTo>
                    <a:pt x="11019" y="2419"/>
                  </a:lnTo>
                  <a:lnTo>
                    <a:pt x="10942" y="2227"/>
                  </a:lnTo>
                  <a:lnTo>
                    <a:pt x="10788" y="2035"/>
                  </a:lnTo>
                  <a:lnTo>
                    <a:pt x="10712" y="1958"/>
                  </a:lnTo>
                  <a:lnTo>
                    <a:pt x="10597" y="1920"/>
                  </a:lnTo>
                  <a:lnTo>
                    <a:pt x="36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55"/>
            <p:cNvSpPr/>
            <p:nvPr/>
          </p:nvSpPr>
          <p:spPr>
            <a:xfrm flipH="1">
              <a:off x="-901221" y="2256619"/>
              <a:ext cx="222704" cy="716253"/>
            </a:xfrm>
            <a:custGeom>
              <a:avLst/>
              <a:gdLst/>
              <a:ahLst/>
              <a:cxnLst/>
              <a:rect l="l" t="t" r="r" b="b"/>
              <a:pathLst>
                <a:path w="4071" h="13093" extrusionOk="0">
                  <a:moveTo>
                    <a:pt x="3610" y="1"/>
                  </a:moveTo>
                  <a:lnTo>
                    <a:pt x="1" y="12939"/>
                  </a:lnTo>
                  <a:lnTo>
                    <a:pt x="461" y="13092"/>
                  </a:lnTo>
                  <a:lnTo>
                    <a:pt x="4070" y="154"/>
                  </a:lnTo>
                  <a:lnTo>
                    <a:pt x="36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5"/>
            <p:cNvSpPr/>
            <p:nvPr/>
          </p:nvSpPr>
          <p:spPr>
            <a:xfrm flipH="1">
              <a:off x="-1304465" y="2365868"/>
              <a:ext cx="33644" cy="21061"/>
            </a:xfrm>
            <a:custGeom>
              <a:avLst/>
              <a:gdLst/>
              <a:ahLst/>
              <a:cxnLst/>
              <a:rect l="l" t="t" r="r" b="b"/>
              <a:pathLst>
                <a:path w="615" h="385" extrusionOk="0">
                  <a:moveTo>
                    <a:pt x="0" y="0"/>
                  </a:moveTo>
                  <a:lnTo>
                    <a:pt x="307" y="115"/>
                  </a:lnTo>
                  <a:lnTo>
                    <a:pt x="384" y="154"/>
                  </a:lnTo>
                  <a:lnTo>
                    <a:pt x="422" y="167"/>
                  </a:lnTo>
                  <a:lnTo>
                    <a:pt x="422" y="167"/>
                  </a:lnTo>
                  <a:lnTo>
                    <a:pt x="346" y="115"/>
                  </a:lnTo>
                  <a:lnTo>
                    <a:pt x="231" y="77"/>
                  </a:lnTo>
                  <a:lnTo>
                    <a:pt x="0" y="0"/>
                  </a:lnTo>
                  <a:close/>
                  <a:moveTo>
                    <a:pt x="422" y="167"/>
                  </a:moveTo>
                  <a:lnTo>
                    <a:pt x="461" y="192"/>
                  </a:lnTo>
                  <a:lnTo>
                    <a:pt x="538" y="269"/>
                  </a:lnTo>
                  <a:lnTo>
                    <a:pt x="614" y="384"/>
                  </a:lnTo>
                  <a:lnTo>
                    <a:pt x="499" y="192"/>
                  </a:lnTo>
                  <a:lnTo>
                    <a:pt x="422" y="167"/>
                  </a:lnTo>
                  <a:close/>
                </a:path>
              </a:pathLst>
            </a:custGeom>
            <a:solidFill>
              <a:srgbClr val="BFC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5"/>
            <p:cNvSpPr/>
            <p:nvPr/>
          </p:nvSpPr>
          <p:spPr>
            <a:xfrm flipH="1">
              <a:off x="-1111242" y="3075735"/>
              <a:ext cx="37856" cy="4267"/>
            </a:xfrm>
            <a:custGeom>
              <a:avLst/>
              <a:gdLst/>
              <a:ahLst/>
              <a:cxnLst/>
              <a:rect l="l" t="t" r="r" b="b"/>
              <a:pathLst>
                <a:path w="692" h="78" extrusionOk="0">
                  <a:moveTo>
                    <a:pt x="0" y="1"/>
                  </a:moveTo>
                  <a:lnTo>
                    <a:pt x="307" y="77"/>
                  </a:lnTo>
                  <a:lnTo>
                    <a:pt x="384" y="77"/>
                  </a:lnTo>
                  <a:lnTo>
                    <a:pt x="231" y="39"/>
                  </a:lnTo>
                  <a:lnTo>
                    <a:pt x="0" y="1"/>
                  </a:lnTo>
                  <a:close/>
                  <a:moveTo>
                    <a:pt x="691" y="1"/>
                  </a:moveTo>
                  <a:lnTo>
                    <a:pt x="538" y="39"/>
                  </a:lnTo>
                  <a:lnTo>
                    <a:pt x="384" y="77"/>
                  </a:lnTo>
                  <a:lnTo>
                    <a:pt x="576" y="77"/>
                  </a:lnTo>
                  <a:lnTo>
                    <a:pt x="691" y="1"/>
                  </a:lnTo>
                  <a:close/>
                </a:path>
              </a:pathLst>
            </a:custGeom>
            <a:solidFill>
              <a:srgbClr val="BFC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55"/>
            <p:cNvSpPr/>
            <p:nvPr/>
          </p:nvSpPr>
          <p:spPr>
            <a:xfrm flipH="1">
              <a:off x="-1306539" y="2365868"/>
              <a:ext cx="233153" cy="714119"/>
            </a:xfrm>
            <a:custGeom>
              <a:avLst/>
              <a:gdLst/>
              <a:ahLst/>
              <a:cxnLst/>
              <a:rect l="l" t="t" r="r" b="b"/>
              <a:pathLst>
                <a:path w="4262" h="13054" extrusionOk="0">
                  <a:moveTo>
                    <a:pt x="3609" y="0"/>
                  </a:moveTo>
                  <a:lnTo>
                    <a:pt x="0" y="12977"/>
                  </a:lnTo>
                  <a:lnTo>
                    <a:pt x="231" y="13015"/>
                  </a:lnTo>
                  <a:lnTo>
                    <a:pt x="384" y="13053"/>
                  </a:lnTo>
                  <a:lnTo>
                    <a:pt x="538" y="13015"/>
                  </a:lnTo>
                  <a:lnTo>
                    <a:pt x="691" y="12977"/>
                  </a:lnTo>
                  <a:lnTo>
                    <a:pt x="883" y="12785"/>
                  </a:lnTo>
                  <a:lnTo>
                    <a:pt x="999" y="12516"/>
                  </a:lnTo>
                  <a:lnTo>
                    <a:pt x="2035" y="8792"/>
                  </a:lnTo>
                  <a:lnTo>
                    <a:pt x="4223" y="922"/>
                  </a:lnTo>
                  <a:lnTo>
                    <a:pt x="4262" y="768"/>
                  </a:lnTo>
                  <a:lnTo>
                    <a:pt x="4262" y="615"/>
                  </a:lnTo>
                  <a:lnTo>
                    <a:pt x="4223" y="384"/>
                  </a:lnTo>
                  <a:lnTo>
                    <a:pt x="4147" y="269"/>
                  </a:lnTo>
                  <a:lnTo>
                    <a:pt x="4070" y="192"/>
                  </a:lnTo>
                  <a:lnTo>
                    <a:pt x="3955" y="115"/>
                  </a:lnTo>
                  <a:lnTo>
                    <a:pt x="3840" y="77"/>
                  </a:lnTo>
                  <a:lnTo>
                    <a:pt x="360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5"/>
            <p:cNvSpPr/>
            <p:nvPr/>
          </p:nvSpPr>
          <p:spPr>
            <a:xfrm flipH="1">
              <a:off x="-833989" y="2332223"/>
              <a:ext cx="153338" cy="554545"/>
            </a:xfrm>
            <a:custGeom>
              <a:avLst/>
              <a:gdLst/>
              <a:ahLst/>
              <a:cxnLst/>
              <a:rect l="l" t="t" r="r" b="b"/>
              <a:pathLst>
                <a:path w="2803" h="10137" extrusionOk="0">
                  <a:moveTo>
                    <a:pt x="2803" y="1"/>
                  </a:moveTo>
                  <a:lnTo>
                    <a:pt x="2073" y="2458"/>
                  </a:lnTo>
                  <a:lnTo>
                    <a:pt x="1344" y="5030"/>
                  </a:lnTo>
                  <a:lnTo>
                    <a:pt x="653" y="7641"/>
                  </a:lnTo>
                  <a:lnTo>
                    <a:pt x="0" y="10136"/>
                  </a:lnTo>
                  <a:lnTo>
                    <a:pt x="0" y="10136"/>
                  </a:lnTo>
                  <a:lnTo>
                    <a:pt x="730" y="7641"/>
                  </a:lnTo>
                  <a:lnTo>
                    <a:pt x="1459" y="5069"/>
                  </a:lnTo>
                  <a:lnTo>
                    <a:pt x="2150" y="2496"/>
                  </a:lnTo>
                  <a:lnTo>
                    <a:pt x="280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5"/>
            <p:cNvSpPr/>
            <p:nvPr/>
          </p:nvSpPr>
          <p:spPr>
            <a:xfrm flipH="1">
              <a:off x="-812982" y="2325932"/>
              <a:ext cx="155472" cy="554545"/>
            </a:xfrm>
            <a:custGeom>
              <a:avLst/>
              <a:gdLst/>
              <a:ahLst/>
              <a:cxnLst/>
              <a:rect l="l" t="t" r="r" b="b"/>
              <a:pathLst>
                <a:path w="2842" h="10137" extrusionOk="0">
                  <a:moveTo>
                    <a:pt x="2842" y="1"/>
                  </a:moveTo>
                  <a:lnTo>
                    <a:pt x="2112" y="2496"/>
                  </a:lnTo>
                  <a:lnTo>
                    <a:pt x="1383" y="5030"/>
                  </a:lnTo>
                  <a:lnTo>
                    <a:pt x="692" y="7641"/>
                  </a:lnTo>
                  <a:lnTo>
                    <a:pt x="1" y="10136"/>
                  </a:lnTo>
                  <a:lnTo>
                    <a:pt x="769" y="7641"/>
                  </a:lnTo>
                  <a:lnTo>
                    <a:pt x="1498" y="5069"/>
                  </a:lnTo>
                  <a:lnTo>
                    <a:pt x="2189" y="2496"/>
                  </a:lnTo>
                  <a:lnTo>
                    <a:pt x="2842"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5"/>
            <p:cNvSpPr/>
            <p:nvPr/>
          </p:nvSpPr>
          <p:spPr>
            <a:xfrm flipH="1">
              <a:off x="-791974" y="2319641"/>
              <a:ext cx="155472" cy="554545"/>
            </a:xfrm>
            <a:custGeom>
              <a:avLst/>
              <a:gdLst/>
              <a:ahLst/>
              <a:cxnLst/>
              <a:rect l="l" t="t" r="r" b="b"/>
              <a:pathLst>
                <a:path w="2842" h="10137" extrusionOk="0">
                  <a:moveTo>
                    <a:pt x="2842" y="1"/>
                  </a:moveTo>
                  <a:lnTo>
                    <a:pt x="2112" y="2496"/>
                  </a:lnTo>
                  <a:lnTo>
                    <a:pt x="1345" y="5068"/>
                  </a:lnTo>
                  <a:lnTo>
                    <a:pt x="654" y="7641"/>
                  </a:lnTo>
                  <a:lnTo>
                    <a:pt x="1" y="10136"/>
                  </a:lnTo>
                  <a:lnTo>
                    <a:pt x="730" y="7641"/>
                  </a:lnTo>
                  <a:lnTo>
                    <a:pt x="1460" y="5068"/>
                  </a:lnTo>
                  <a:lnTo>
                    <a:pt x="2189" y="2496"/>
                  </a:lnTo>
                  <a:lnTo>
                    <a:pt x="2842"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55"/>
            <p:cNvSpPr/>
            <p:nvPr/>
          </p:nvSpPr>
          <p:spPr>
            <a:xfrm flipH="1">
              <a:off x="-1140616" y="2517075"/>
              <a:ext cx="222649" cy="81948"/>
            </a:xfrm>
            <a:custGeom>
              <a:avLst/>
              <a:gdLst/>
              <a:ahLst/>
              <a:cxnLst/>
              <a:rect l="l" t="t" r="r" b="b"/>
              <a:pathLst>
                <a:path w="4070" h="1498" extrusionOk="0">
                  <a:moveTo>
                    <a:pt x="154" y="0"/>
                  </a:moveTo>
                  <a:lnTo>
                    <a:pt x="77" y="39"/>
                  </a:lnTo>
                  <a:lnTo>
                    <a:pt x="39" y="116"/>
                  </a:lnTo>
                  <a:lnTo>
                    <a:pt x="0" y="192"/>
                  </a:lnTo>
                  <a:lnTo>
                    <a:pt x="0" y="269"/>
                  </a:lnTo>
                  <a:lnTo>
                    <a:pt x="0" y="346"/>
                  </a:lnTo>
                  <a:lnTo>
                    <a:pt x="77" y="423"/>
                  </a:lnTo>
                  <a:lnTo>
                    <a:pt x="154" y="461"/>
                  </a:lnTo>
                  <a:lnTo>
                    <a:pt x="3763" y="1498"/>
                  </a:lnTo>
                  <a:lnTo>
                    <a:pt x="3840" y="1498"/>
                  </a:lnTo>
                  <a:lnTo>
                    <a:pt x="3916" y="1459"/>
                  </a:lnTo>
                  <a:lnTo>
                    <a:pt x="3993" y="1459"/>
                  </a:lnTo>
                  <a:lnTo>
                    <a:pt x="4032" y="1383"/>
                  </a:lnTo>
                  <a:lnTo>
                    <a:pt x="4070" y="1306"/>
                  </a:lnTo>
                  <a:lnTo>
                    <a:pt x="4070" y="1229"/>
                  </a:lnTo>
                  <a:lnTo>
                    <a:pt x="4032" y="1152"/>
                  </a:lnTo>
                  <a:lnTo>
                    <a:pt x="3993" y="1075"/>
                  </a:lnTo>
                  <a:lnTo>
                    <a:pt x="3916" y="1037"/>
                  </a:lnTo>
                  <a:lnTo>
                    <a:pt x="26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 name="Picture 14">
            <a:extLst>
              <a:ext uri="{FF2B5EF4-FFF2-40B4-BE49-F238E27FC236}">
                <a16:creationId xmlns:a16="http://schemas.microsoft.com/office/drawing/2014/main" id="{2921E4E2-6CD6-16E4-E076-BBE59BBEDFE0}"/>
              </a:ext>
            </a:extLst>
          </p:cNvPr>
          <p:cNvPicPr>
            <a:picLocks noChangeAspect="1"/>
          </p:cNvPicPr>
          <p:nvPr/>
        </p:nvPicPr>
        <p:blipFill>
          <a:blip r:embed="rId3"/>
          <a:stretch>
            <a:fillRect/>
          </a:stretch>
        </p:blipFill>
        <p:spPr>
          <a:xfrm>
            <a:off x="1748789" y="1083100"/>
            <a:ext cx="5663023" cy="2560542"/>
          </a:xfrm>
          <a:prstGeom prst="rect">
            <a:avLst/>
          </a:prstGeom>
        </p:spPr>
      </p:pic>
      <p:sp>
        <p:nvSpPr>
          <p:cNvPr id="16" name="Title 15">
            <a:extLst>
              <a:ext uri="{FF2B5EF4-FFF2-40B4-BE49-F238E27FC236}">
                <a16:creationId xmlns:a16="http://schemas.microsoft.com/office/drawing/2014/main" id="{410BDB81-5DC3-8C46-2EEA-3851530979C5}"/>
              </a:ext>
            </a:extLst>
          </p:cNvPr>
          <p:cNvSpPr>
            <a:spLocks noGrp="1"/>
          </p:cNvSpPr>
          <p:nvPr>
            <p:ph type="title"/>
          </p:nvPr>
        </p:nvSpPr>
        <p:spPr>
          <a:xfrm>
            <a:off x="1632412" y="3597477"/>
            <a:ext cx="6007457" cy="722756"/>
          </a:xfrm>
        </p:spPr>
        <p:txBody>
          <a:bodyPr/>
          <a:lstStyle/>
          <a:p>
            <a:pPr algn="l"/>
            <a:r>
              <a:rPr lang="en-US" sz="1100">
                <a:latin typeface="Nunito" pitchFamily="2" charset="0"/>
              </a:rPr>
              <a:t>Construction of convolutional neural network. Layer 1 is a convolutional layer with multiple feature maps. Layer 2 is a mean-over-time pooling layer. Layer 3 is an over-time convolutional layer. Layer 4 is a full connected layer, and is then the output </a:t>
            </a:r>
            <a:endParaRPr lang="en-IN" sz="1100">
              <a:latin typeface="Nunito" pitchFamily="2"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27"/>
        <p:cNvGrpSpPr/>
        <p:nvPr/>
      </p:nvGrpSpPr>
      <p:grpSpPr>
        <a:xfrm>
          <a:off x="0" y="0"/>
          <a:ext cx="0" cy="0"/>
          <a:chOff x="0" y="0"/>
          <a:chExt cx="0" cy="0"/>
        </a:xfrm>
      </p:grpSpPr>
      <p:grpSp>
        <p:nvGrpSpPr>
          <p:cNvPr id="2629" name="Google Shape;2629;p64"/>
          <p:cNvGrpSpPr/>
          <p:nvPr/>
        </p:nvGrpSpPr>
        <p:grpSpPr>
          <a:xfrm rot="-5400000" flipH="1">
            <a:off x="8013384" y="102773"/>
            <a:ext cx="829484" cy="1026574"/>
            <a:chOff x="9953876" y="246845"/>
            <a:chExt cx="896158" cy="1109091"/>
          </a:xfrm>
        </p:grpSpPr>
        <p:sp>
          <p:nvSpPr>
            <p:cNvPr id="2630" name="Google Shape;2630;p64"/>
            <p:cNvSpPr/>
            <p:nvPr/>
          </p:nvSpPr>
          <p:spPr>
            <a:xfrm>
              <a:off x="9958568" y="813059"/>
              <a:ext cx="290208" cy="299532"/>
            </a:xfrm>
            <a:custGeom>
              <a:avLst/>
              <a:gdLst/>
              <a:ahLst/>
              <a:cxnLst/>
              <a:rect l="l" t="t" r="r" b="b"/>
              <a:pathLst>
                <a:path w="4762" h="4915" extrusionOk="0">
                  <a:moveTo>
                    <a:pt x="4761" y="0"/>
                  </a:moveTo>
                  <a:lnTo>
                    <a:pt x="4301" y="269"/>
                  </a:lnTo>
                  <a:lnTo>
                    <a:pt x="3763" y="653"/>
                  </a:lnTo>
                  <a:lnTo>
                    <a:pt x="3110" y="1152"/>
                  </a:lnTo>
                  <a:lnTo>
                    <a:pt x="2381" y="1766"/>
                  </a:lnTo>
                  <a:lnTo>
                    <a:pt x="1575" y="2534"/>
                  </a:lnTo>
                  <a:lnTo>
                    <a:pt x="1152" y="2957"/>
                  </a:lnTo>
                  <a:lnTo>
                    <a:pt x="769" y="3417"/>
                  </a:lnTo>
                  <a:lnTo>
                    <a:pt x="385" y="3878"/>
                  </a:lnTo>
                  <a:lnTo>
                    <a:pt x="1" y="4415"/>
                  </a:lnTo>
                  <a:lnTo>
                    <a:pt x="1152" y="4915"/>
                  </a:lnTo>
                  <a:lnTo>
                    <a:pt x="4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64"/>
            <p:cNvSpPr/>
            <p:nvPr/>
          </p:nvSpPr>
          <p:spPr>
            <a:xfrm>
              <a:off x="9965577" y="813059"/>
              <a:ext cx="397833" cy="442260"/>
            </a:xfrm>
            <a:custGeom>
              <a:avLst/>
              <a:gdLst/>
              <a:ahLst/>
              <a:cxnLst/>
              <a:rect l="l" t="t" r="r" b="b"/>
              <a:pathLst>
                <a:path w="6528" h="7257" extrusionOk="0">
                  <a:moveTo>
                    <a:pt x="4646" y="0"/>
                  </a:moveTo>
                  <a:lnTo>
                    <a:pt x="4070" y="538"/>
                  </a:lnTo>
                  <a:lnTo>
                    <a:pt x="2727" y="1958"/>
                  </a:lnTo>
                  <a:lnTo>
                    <a:pt x="1959" y="2803"/>
                  </a:lnTo>
                  <a:lnTo>
                    <a:pt x="1191" y="3724"/>
                  </a:lnTo>
                  <a:lnTo>
                    <a:pt x="500" y="4607"/>
                  </a:lnTo>
                  <a:lnTo>
                    <a:pt x="231" y="5030"/>
                  </a:lnTo>
                  <a:lnTo>
                    <a:pt x="1" y="5414"/>
                  </a:lnTo>
                  <a:lnTo>
                    <a:pt x="5568" y="7256"/>
                  </a:lnTo>
                  <a:lnTo>
                    <a:pt x="6527" y="807"/>
                  </a:lnTo>
                  <a:lnTo>
                    <a:pt x="4953" y="116"/>
                  </a:lnTo>
                  <a:lnTo>
                    <a:pt x="46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64"/>
            <p:cNvSpPr/>
            <p:nvPr/>
          </p:nvSpPr>
          <p:spPr>
            <a:xfrm>
              <a:off x="10248715" y="735846"/>
              <a:ext cx="100677" cy="93669"/>
            </a:xfrm>
            <a:custGeom>
              <a:avLst/>
              <a:gdLst/>
              <a:ahLst/>
              <a:cxnLst/>
              <a:rect l="l" t="t" r="r" b="b"/>
              <a:pathLst>
                <a:path w="1652" h="1537" extrusionOk="0">
                  <a:moveTo>
                    <a:pt x="538" y="1"/>
                  </a:moveTo>
                  <a:lnTo>
                    <a:pt x="576" y="77"/>
                  </a:lnTo>
                  <a:lnTo>
                    <a:pt x="615" y="231"/>
                  </a:lnTo>
                  <a:lnTo>
                    <a:pt x="653" y="461"/>
                  </a:lnTo>
                  <a:lnTo>
                    <a:pt x="615" y="615"/>
                  </a:lnTo>
                  <a:lnTo>
                    <a:pt x="576" y="768"/>
                  </a:lnTo>
                  <a:lnTo>
                    <a:pt x="499" y="884"/>
                  </a:lnTo>
                  <a:lnTo>
                    <a:pt x="423" y="999"/>
                  </a:lnTo>
                  <a:lnTo>
                    <a:pt x="231" y="1152"/>
                  </a:lnTo>
                  <a:lnTo>
                    <a:pt x="77" y="1229"/>
                  </a:lnTo>
                  <a:lnTo>
                    <a:pt x="0" y="1267"/>
                  </a:lnTo>
                  <a:lnTo>
                    <a:pt x="307" y="1383"/>
                  </a:lnTo>
                  <a:lnTo>
                    <a:pt x="499" y="1459"/>
                  </a:lnTo>
                  <a:lnTo>
                    <a:pt x="883" y="1536"/>
                  </a:lnTo>
                  <a:lnTo>
                    <a:pt x="1344" y="1536"/>
                  </a:lnTo>
                  <a:lnTo>
                    <a:pt x="1498" y="1459"/>
                  </a:lnTo>
                  <a:lnTo>
                    <a:pt x="1574" y="1383"/>
                  </a:lnTo>
                  <a:lnTo>
                    <a:pt x="1651" y="1306"/>
                  </a:lnTo>
                  <a:lnTo>
                    <a:pt x="1651" y="1229"/>
                  </a:lnTo>
                  <a:lnTo>
                    <a:pt x="1651" y="1114"/>
                  </a:lnTo>
                  <a:lnTo>
                    <a:pt x="1613" y="922"/>
                  </a:lnTo>
                  <a:lnTo>
                    <a:pt x="1498" y="730"/>
                  </a:lnTo>
                  <a:lnTo>
                    <a:pt x="1344" y="538"/>
                  </a:lnTo>
                  <a:lnTo>
                    <a:pt x="998" y="269"/>
                  </a:lnTo>
                  <a:lnTo>
                    <a:pt x="845" y="116"/>
                  </a:lnTo>
                  <a:lnTo>
                    <a:pt x="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64"/>
            <p:cNvSpPr/>
            <p:nvPr/>
          </p:nvSpPr>
          <p:spPr>
            <a:xfrm>
              <a:off x="10262731" y="340452"/>
              <a:ext cx="93669" cy="395456"/>
            </a:xfrm>
            <a:custGeom>
              <a:avLst/>
              <a:gdLst/>
              <a:ahLst/>
              <a:cxnLst/>
              <a:rect l="l" t="t" r="r" b="b"/>
              <a:pathLst>
                <a:path w="1537" h="6489" extrusionOk="0">
                  <a:moveTo>
                    <a:pt x="346" y="0"/>
                  </a:moveTo>
                  <a:lnTo>
                    <a:pt x="231" y="615"/>
                  </a:lnTo>
                  <a:lnTo>
                    <a:pt x="154" y="1229"/>
                  </a:lnTo>
                  <a:lnTo>
                    <a:pt x="77" y="1843"/>
                  </a:lnTo>
                  <a:lnTo>
                    <a:pt x="39" y="2419"/>
                  </a:lnTo>
                  <a:lnTo>
                    <a:pt x="1" y="3532"/>
                  </a:lnTo>
                  <a:lnTo>
                    <a:pt x="77" y="4492"/>
                  </a:lnTo>
                  <a:lnTo>
                    <a:pt x="154" y="5298"/>
                  </a:lnTo>
                  <a:lnTo>
                    <a:pt x="231" y="5951"/>
                  </a:lnTo>
                  <a:lnTo>
                    <a:pt x="308" y="6489"/>
                  </a:lnTo>
                  <a:lnTo>
                    <a:pt x="1536" y="499"/>
                  </a:lnTo>
                  <a:lnTo>
                    <a:pt x="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64"/>
            <p:cNvSpPr/>
            <p:nvPr/>
          </p:nvSpPr>
          <p:spPr>
            <a:xfrm>
              <a:off x="10281441" y="303034"/>
              <a:ext cx="365046" cy="481994"/>
            </a:xfrm>
            <a:custGeom>
              <a:avLst/>
              <a:gdLst/>
              <a:ahLst/>
              <a:cxnLst/>
              <a:rect l="l" t="t" r="r" b="b"/>
              <a:pathLst>
                <a:path w="5990" h="7909" extrusionOk="0">
                  <a:moveTo>
                    <a:pt x="884" y="0"/>
                  </a:moveTo>
                  <a:lnTo>
                    <a:pt x="730" y="422"/>
                  </a:lnTo>
                  <a:lnTo>
                    <a:pt x="615" y="921"/>
                  </a:lnTo>
                  <a:lnTo>
                    <a:pt x="423" y="2035"/>
                  </a:lnTo>
                  <a:lnTo>
                    <a:pt x="270" y="3187"/>
                  </a:lnTo>
                  <a:lnTo>
                    <a:pt x="154" y="4377"/>
                  </a:lnTo>
                  <a:lnTo>
                    <a:pt x="39" y="6296"/>
                  </a:lnTo>
                  <a:lnTo>
                    <a:pt x="1" y="7103"/>
                  </a:lnTo>
                  <a:lnTo>
                    <a:pt x="308" y="7218"/>
                  </a:lnTo>
                  <a:lnTo>
                    <a:pt x="1882" y="7909"/>
                  </a:lnTo>
                  <a:lnTo>
                    <a:pt x="5990" y="2879"/>
                  </a:lnTo>
                  <a:lnTo>
                    <a:pt x="8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64"/>
            <p:cNvSpPr/>
            <p:nvPr/>
          </p:nvSpPr>
          <p:spPr>
            <a:xfrm>
              <a:off x="10267424" y="742854"/>
              <a:ext cx="559269" cy="30190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64"/>
            <p:cNvSpPr/>
            <p:nvPr/>
          </p:nvSpPr>
          <p:spPr>
            <a:xfrm>
              <a:off x="10300150" y="246845"/>
              <a:ext cx="549884" cy="716013"/>
            </a:xfrm>
            <a:custGeom>
              <a:avLst/>
              <a:gdLst/>
              <a:ahLst/>
              <a:cxnLst/>
              <a:rect l="l" t="t" r="r" b="b"/>
              <a:pathLst>
                <a:path w="9023" h="11749" extrusionOk="0">
                  <a:moveTo>
                    <a:pt x="1498" y="1"/>
                  </a:moveTo>
                  <a:lnTo>
                    <a:pt x="1" y="8140"/>
                  </a:lnTo>
                  <a:lnTo>
                    <a:pt x="8217" y="11749"/>
                  </a:lnTo>
                  <a:lnTo>
                    <a:pt x="9023" y="5030"/>
                  </a:lnTo>
                  <a:lnTo>
                    <a:pt x="14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64"/>
            <p:cNvSpPr/>
            <p:nvPr/>
          </p:nvSpPr>
          <p:spPr>
            <a:xfrm>
              <a:off x="9960947" y="820069"/>
              <a:ext cx="807244" cy="535867"/>
            </a:xfrm>
            <a:custGeom>
              <a:avLst/>
              <a:gdLst/>
              <a:ahLst/>
              <a:cxnLst/>
              <a:rect l="l" t="t" r="r" b="b"/>
              <a:pathLst>
                <a:path w="13246" h="8793" extrusionOk="0">
                  <a:moveTo>
                    <a:pt x="5029" y="1"/>
                  </a:moveTo>
                  <a:lnTo>
                    <a:pt x="0" y="6604"/>
                  </a:lnTo>
                  <a:lnTo>
                    <a:pt x="8830" y="8792"/>
                  </a:lnTo>
                  <a:lnTo>
                    <a:pt x="13245" y="3609"/>
                  </a:lnTo>
                  <a:lnTo>
                    <a:pt x="50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64"/>
            <p:cNvSpPr/>
            <p:nvPr/>
          </p:nvSpPr>
          <p:spPr>
            <a:xfrm>
              <a:off x="10281441" y="246845"/>
              <a:ext cx="110062" cy="496072"/>
            </a:xfrm>
            <a:custGeom>
              <a:avLst/>
              <a:gdLst/>
              <a:ahLst/>
              <a:cxnLst/>
              <a:rect l="l" t="t" r="r" b="b"/>
              <a:pathLst>
                <a:path w="1806" h="8140" extrusionOk="0">
                  <a:moveTo>
                    <a:pt x="1805" y="1"/>
                  </a:moveTo>
                  <a:lnTo>
                    <a:pt x="1498" y="116"/>
                  </a:lnTo>
                  <a:lnTo>
                    <a:pt x="1" y="8025"/>
                  </a:lnTo>
                  <a:lnTo>
                    <a:pt x="308" y="8140"/>
                  </a:lnTo>
                  <a:lnTo>
                    <a:pt x="1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64"/>
            <p:cNvSpPr/>
            <p:nvPr/>
          </p:nvSpPr>
          <p:spPr>
            <a:xfrm>
              <a:off x="9953876" y="813059"/>
              <a:ext cx="313610" cy="409473"/>
            </a:xfrm>
            <a:custGeom>
              <a:avLst/>
              <a:gdLst/>
              <a:ahLst/>
              <a:cxnLst/>
              <a:rect l="l" t="t" r="r" b="b"/>
              <a:pathLst>
                <a:path w="5146" h="6719" extrusionOk="0">
                  <a:moveTo>
                    <a:pt x="4838" y="0"/>
                  </a:moveTo>
                  <a:lnTo>
                    <a:pt x="1" y="6450"/>
                  </a:lnTo>
                  <a:lnTo>
                    <a:pt x="116" y="6719"/>
                  </a:lnTo>
                  <a:lnTo>
                    <a:pt x="5145" y="116"/>
                  </a:lnTo>
                  <a:lnTo>
                    <a:pt x="4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64"/>
            <p:cNvSpPr/>
            <p:nvPr/>
          </p:nvSpPr>
          <p:spPr>
            <a:xfrm>
              <a:off x="10384433" y="354469"/>
              <a:ext cx="177830" cy="407157"/>
            </a:xfrm>
            <a:custGeom>
              <a:avLst/>
              <a:gdLst/>
              <a:ahLst/>
              <a:cxnLst/>
              <a:rect l="l" t="t" r="r" b="b"/>
              <a:pathLst>
                <a:path w="2918" h="6681" extrusionOk="0">
                  <a:moveTo>
                    <a:pt x="1075" y="1"/>
                  </a:moveTo>
                  <a:lnTo>
                    <a:pt x="0" y="5798"/>
                  </a:lnTo>
                  <a:lnTo>
                    <a:pt x="2035" y="6681"/>
                  </a:lnTo>
                  <a:lnTo>
                    <a:pt x="2918" y="1191"/>
                  </a:lnTo>
                  <a:lnTo>
                    <a:pt x="1075"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64"/>
            <p:cNvSpPr/>
            <p:nvPr/>
          </p:nvSpPr>
          <p:spPr>
            <a:xfrm>
              <a:off x="10268712" y="742854"/>
              <a:ext cx="559269" cy="30190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2" name="Google Shape;2642;p64"/>
          <p:cNvGrpSpPr/>
          <p:nvPr/>
        </p:nvGrpSpPr>
        <p:grpSpPr>
          <a:xfrm rot="-890355">
            <a:off x="197435" y="273249"/>
            <a:ext cx="1042251" cy="757302"/>
            <a:chOff x="4398070" y="2734050"/>
            <a:chExt cx="729114" cy="529757"/>
          </a:xfrm>
        </p:grpSpPr>
        <p:sp>
          <p:nvSpPr>
            <p:cNvPr id="2643" name="Google Shape;2643;p64"/>
            <p:cNvSpPr/>
            <p:nvPr/>
          </p:nvSpPr>
          <p:spPr>
            <a:xfrm>
              <a:off x="4411063" y="2979399"/>
              <a:ext cx="45539" cy="107288"/>
            </a:xfrm>
            <a:custGeom>
              <a:avLst/>
              <a:gdLst/>
              <a:ahLst/>
              <a:cxnLst/>
              <a:rect l="l" t="t" r="r" b="b"/>
              <a:pathLst>
                <a:path w="1076" h="2535" extrusionOk="0">
                  <a:moveTo>
                    <a:pt x="269" y="1"/>
                  </a:moveTo>
                  <a:lnTo>
                    <a:pt x="154" y="39"/>
                  </a:lnTo>
                  <a:lnTo>
                    <a:pt x="116" y="193"/>
                  </a:lnTo>
                  <a:lnTo>
                    <a:pt x="77" y="423"/>
                  </a:lnTo>
                  <a:lnTo>
                    <a:pt x="1" y="692"/>
                  </a:lnTo>
                  <a:lnTo>
                    <a:pt x="1" y="999"/>
                  </a:lnTo>
                  <a:lnTo>
                    <a:pt x="1" y="1383"/>
                  </a:lnTo>
                  <a:lnTo>
                    <a:pt x="77" y="1575"/>
                  </a:lnTo>
                  <a:lnTo>
                    <a:pt x="116" y="1767"/>
                  </a:lnTo>
                  <a:lnTo>
                    <a:pt x="154" y="1959"/>
                  </a:lnTo>
                  <a:lnTo>
                    <a:pt x="269" y="2189"/>
                  </a:lnTo>
                  <a:lnTo>
                    <a:pt x="653" y="2534"/>
                  </a:lnTo>
                  <a:lnTo>
                    <a:pt x="1076" y="1882"/>
                  </a:lnTo>
                  <a:lnTo>
                    <a:pt x="845" y="269"/>
                  </a:lnTo>
                  <a:lnTo>
                    <a:pt x="768" y="231"/>
                  </a:lnTo>
                  <a:lnTo>
                    <a:pt x="615" y="116"/>
                  </a:lnTo>
                  <a:lnTo>
                    <a:pt x="500" y="77"/>
                  </a:lnTo>
                  <a:lnTo>
                    <a:pt x="385" y="39"/>
                  </a:lnTo>
                  <a:lnTo>
                    <a:pt x="2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64"/>
            <p:cNvSpPr/>
            <p:nvPr/>
          </p:nvSpPr>
          <p:spPr>
            <a:xfrm>
              <a:off x="4425707" y="2982658"/>
              <a:ext cx="698702" cy="260029"/>
            </a:xfrm>
            <a:custGeom>
              <a:avLst/>
              <a:gdLst/>
              <a:ahLst/>
              <a:cxnLst/>
              <a:rect l="l" t="t" r="r" b="b"/>
              <a:pathLst>
                <a:path w="16509" h="6144" extrusionOk="0">
                  <a:moveTo>
                    <a:pt x="15510" y="0"/>
                  </a:moveTo>
                  <a:lnTo>
                    <a:pt x="346" y="1843"/>
                  </a:lnTo>
                  <a:lnTo>
                    <a:pt x="0" y="1958"/>
                  </a:lnTo>
                  <a:lnTo>
                    <a:pt x="7064" y="6143"/>
                  </a:lnTo>
                  <a:lnTo>
                    <a:pt x="16509" y="691"/>
                  </a:lnTo>
                  <a:lnTo>
                    <a:pt x="155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64"/>
            <p:cNvSpPr/>
            <p:nvPr/>
          </p:nvSpPr>
          <p:spPr>
            <a:xfrm>
              <a:off x="4445500" y="2748650"/>
              <a:ext cx="678890" cy="393341"/>
            </a:xfrm>
            <a:custGeom>
              <a:avLst/>
              <a:gdLst/>
              <a:ahLst/>
              <a:cxnLst/>
              <a:rect l="l" t="t" r="r" b="b"/>
              <a:pathLst>
                <a:path w="15972" h="9254" extrusionOk="0">
                  <a:moveTo>
                    <a:pt x="9407" y="1"/>
                  </a:moveTo>
                  <a:lnTo>
                    <a:pt x="1" y="5453"/>
                  </a:lnTo>
                  <a:lnTo>
                    <a:pt x="6604" y="9253"/>
                  </a:lnTo>
                  <a:lnTo>
                    <a:pt x="15972" y="3802"/>
                  </a:lnTo>
                  <a:lnTo>
                    <a:pt x="94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64"/>
            <p:cNvSpPr/>
            <p:nvPr/>
          </p:nvSpPr>
          <p:spPr>
            <a:xfrm>
              <a:off x="4727939" y="2909523"/>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64"/>
            <p:cNvSpPr/>
            <p:nvPr/>
          </p:nvSpPr>
          <p:spPr>
            <a:xfrm>
              <a:off x="4414325" y="2734050"/>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64"/>
            <p:cNvSpPr/>
            <p:nvPr/>
          </p:nvSpPr>
          <p:spPr>
            <a:xfrm>
              <a:off x="4398070" y="2964797"/>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64"/>
            <p:cNvSpPr/>
            <p:nvPr/>
          </p:nvSpPr>
          <p:spPr>
            <a:xfrm>
              <a:off x="4435441" y="2742176"/>
              <a:ext cx="411121" cy="237260"/>
            </a:xfrm>
            <a:custGeom>
              <a:avLst/>
              <a:gdLst/>
              <a:ahLst/>
              <a:cxnLst/>
              <a:rect l="l" t="t" r="r" b="b"/>
              <a:pathLst>
                <a:path w="9714" h="5606" extrusionOk="0">
                  <a:moveTo>
                    <a:pt x="9368" y="0"/>
                  </a:moveTo>
                  <a:lnTo>
                    <a:pt x="0" y="5375"/>
                  </a:lnTo>
                  <a:lnTo>
                    <a:pt x="39" y="5490"/>
                  </a:lnTo>
                  <a:lnTo>
                    <a:pt x="77" y="5567"/>
                  </a:lnTo>
                  <a:lnTo>
                    <a:pt x="116" y="5606"/>
                  </a:lnTo>
                  <a:lnTo>
                    <a:pt x="308" y="5606"/>
                  </a:lnTo>
                  <a:lnTo>
                    <a:pt x="9714" y="154"/>
                  </a:lnTo>
                  <a:lnTo>
                    <a:pt x="9522" y="154"/>
                  </a:lnTo>
                  <a:lnTo>
                    <a:pt x="9445" y="116"/>
                  </a:lnTo>
                  <a:lnTo>
                    <a:pt x="9406" y="77"/>
                  </a:lnTo>
                  <a:lnTo>
                    <a:pt x="93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64"/>
            <p:cNvSpPr/>
            <p:nvPr/>
          </p:nvSpPr>
          <p:spPr>
            <a:xfrm>
              <a:off x="4440309" y="2953412"/>
              <a:ext cx="653248" cy="274631"/>
            </a:xfrm>
            <a:custGeom>
              <a:avLst/>
              <a:gdLst/>
              <a:ahLst/>
              <a:cxnLst/>
              <a:rect l="l" t="t" r="r" b="b"/>
              <a:pathLst>
                <a:path w="15435" h="6489" extrusionOk="0">
                  <a:moveTo>
                    <a:pt x="15165" y="0"/>
                  </a:moveTo>
                  <a:lnTo>
                    <a:pt x="6796" y="4876"/>
                  </a:lnTo>
                  <a:lnTo>
                    <a:pt x="1" y="960"/>
                  </a:lnTo>
                  <a:lnTo>
                    <a:pt x="1" y="2534"/>
                  </a:lnTo>
                  <a:lnTo>
                    <a:pt x="6758" y="6489"/>
                  </a:lnTo>
                  <a:lnTo>
                    <a:pt x="15434" y="1421"/>
                  </a:lnTo>
                  <a:lnTo>
                    <a:pt x="15396" y="1306"/>
                  </a:lnTo>
                  <a:lnTo>
                    <a:pt x="15357" y="1229"/>
                  </a:lnTo>
                  <a:lnTo>
                    <a:pt x="15242" y="998"/>
                  </a:lnTo>
                  <a:lnTo>
                    <a:pt x="15204" y="768"/>
                  </a:lnTo>
                  <a:lnTo>
                    <a:pt x="15165" y="538"/>
                  </a:lnTo>
                  <a:lnTo>
                    <a:pt x="15165" y="154"/>
                  </a:lnTo>
                  <a:lnTo>
                    <a:pt x="151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64"/>
            <p:cNvSpPr/>
            <p:nvPr/>
          </p:nvSpPr>
          <p:spPr>
            <a:xfrm>
              <a:off x="4714900" y="2946800"/>
              <a:ext cx="387785" cy="281249"/>
            </a:xfrm>
            <a:custGeom>
              <a:avLst/>
              <a:gdLst/>
              <a:ahLst/>
              <a:cxnLst/>
              <a:rect l="l" t="t" r="r" b="b"/>
              <a:pathLst>
                <a:path w="8947" h="6489" extrusionOk="0">
                  <a:moveTo>
                    <a:pt x="8677" y="0"/>
                  </a:moveTo>
                  <a:lnTo>
                    <a:pt x="308" y="4876"/>
                  </a:lnTo>
                  <a:lnTo>
                    <a:pt x="116" y="4761"/>
                  </a:lnTo>
                  <a:lnTo>
                    <a:pt x="39" y="4991"/>
                  </a:lnTo>
                  <a:lnTo>
                    <a:pt x="1" y="5145"/>
                  </a:lnTo>
                  <a:lnTo>
                    <a:pt x="1" y="5337"/>
                  </a:lnTo>
                  <a:lnTo>
                    <a:pt x="1" y="5490"/>
                  </a:lnTo>
                  <a:lnTo>
                    <a:pt x="1" y="5797"/>
                  </a:lnTo>
                  <a:lnTo>
                    <a:pt x="39" y="6028"/>
                  </a:lnTo>
                  <a:lnTo>
                    <a:pt x="154" y="6220"/>
                  </a:lnTo>
                  <a:lnTo>
                    <a:pt x="193" y="6335"/>
                  </a:lnTo>
                  <a:lnTo>
                    <a:pt x="270" y="6489"/>
                  </a:lnTo>
                  <a:lnTo>
                    <a:pt x="8946" y="1421"/>
                  </a:lnTo>
                  <a:lnTo>
                    <a:pt x="8908" y="1306"/>
                  </a:lnTo>
                  <a:lnTo>
                    <a:pt x="8869" y="1229"/>
                  </a:lnTo>
                  <a:lnTo>
                    <a:pt x="8754" y="998"/>
                  </a:lnTo>
                  <a:lnTo>
                    <a:pt x="8716" y="768"/>
                  </a:lnTo>
                  <a:lnTo>
                    <a:pt x="8677" y="538"/>
                  </a:lnTo>
                  <a:lnTo>
                    <a:pt x="8677" y="154"/>
                  </a:lnTo>
                  <a:lnTo>
                    <a:pt x="86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64"/>
            <p:cNvSpPr/>
            <p:nvPr/>
          </p:nvSpPr>
          <p:spPr>
            <a:xfrm>
              <a:off x="4749058" y="2810401"/>
              <a:ext cx="240519" cy="139791"/>
            </a:xfrm>
            <a:custGeom>
              <a:avLst/>
              <a:gdLst/>
              <a:ahLst/>
              <a:cxnLst/>
              <a:rect l="l" t="t" r="r" b="b"/>
              <a:pathLst>
                <a:path w="5683" h="3303" extrusionOk="0">
                  <a:moveTo>
                    <a:pt x="1920" y="1"/>
                  </a:moveTo>
                  <a:lnTo>
                    <a:pt x="0" y="1076"/>
                  </a:lnTo>
                  <a:lnTo>
                    <a:pt x="3801" y="3303"/>
                  </a:lnTo>
                  <a:lnTo>
                    <a:pt x="5682" y="2228"/>
                  </a:lnTo>
                  <a:lnTo>
                    <a:pt x="192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64"/>
            <p:cNvSpPr/>
            <p:nvPr/>
          </p:nvSpPr>
          <p:spPr>
            <a:xfrm>
              <a:off x="4710036" y="2860766"/>
              <a:ext cx="191763" cy="110546"/>
            </a:xfrm>
            <a:custGeom>
              <a:avLst/>
              <a:gdLst/>
              <a:ahLst/>
              <a:cxnLst/>
              <a:rect l="l" t="t" r="r" b="b"/>
              <a:pathLst>
                <a:path w="4531" h="2612" extrusionOk="0">
                  <a:moveTo>
                    <a:pt x="730" y="1"/>
                  </a:moveTo>
                  <a:lnTo>
                    <a:pt x="1" y="423"/>
                  </a:lnTo>
                  <a:lnTo>
                    <a:pt x="3801" y="2612"/>
                  </a:lnTo>
                  <a:lnTo>
                    <a:pt x="4531" y="2228"/>
                  </a:lnTo>
                  <a:lnTo>
                    <a:pt x="73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64"/>
            <p:cNvSpPr/>
            <p:nvPr/>
          </p:nvSpPr>
          <p:spPr>
            <a:xfrm>
              <a:off x="4724680" y="3011903"/>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64"/>
            <p:cNvSpPr/>
            <p:nvPr/>
          </p:nvSpPr>
          <p:spPr>
            <a:xfrm>
              <a:off x="4467946" y="3041149"/>
              <a:ext cx="185246" cy="108896"/>
            </a:xfrm>
            <a:custGeom>
              <a:avLst/>
              <a:gdLst/>
              <a:ahLst/>
              <a:cxnLst/>
              <a:rect l="l" t="t" r="r" b="b"/>
              <a:pathLst>
                <a:path w="4377" h="2573" extrusionOk="0">
                  <a:moveTo>
                    <a:pt x="0" y="0"/>
                  </a:moveTo>
                  <a:lnTo>
                    <a:pt x="1075" y="692"/>
                  </a:lnTo>
                  <a:lnTo>
                    <a:pt x="2150" y="1344"/>
                  </a:lnTo>
                  <a:lnTo>
                    <a:pt x="3264" y="1958"/>
                  </a:lnTo>
                  <a:lnTo>
                    <a:pt x="4377" y="2573"/>
                  </a:lnTo>
                  <a:lnTo>
                    <a:pt x="4377" y="2573"/>
                  </a:lnTo>
                  <a:lnTo>
                    <a:pt x="3302" y="1920"/>
                  </a:lnTo>
                  <a:lnTo>
                    <a:pt x="2227" y="1267"/>
                  </a:lnTo>
                  <a:lnTo>
                    <a:pt x="1114" y="615"/>
                  </a:lnTo>
                  <a:lnTo>
                    <a:pt x="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64"/>
            <p:cNvSpPr/>
            <p:nvPr/>
          </p:nvSpPr>
          <p:spPr>
            <a:xfrm>
              <a:off x="4557291" y="3111025"/>
              <a:ext cx="117064" cy="66658"/>
            </a:xfrm>
            <a:custGeom>
              <a:avLst/>
              <a:gdLst/>
              <a:ahLst/>
              <a:cxnLst/>
              <a:rect l="l" t="t" r="r" b="b"/>
              <a:pathLst>
                <a:path w="2766" h="1575" extrusionOk="0">
                  <a:moveTo>
                    <a:pt x="1" y="0"/>
                  </a:moveTo>
                  <a:lnTo>
                    <a:pt x="692" y="423"/>
                  </a:lnTo>
                  <a:lnTo>
                    <a:pt x="1383" y="845"/>
                  </a:lnTo>
                  <a:lnTo>
                    <a:pt x="2036" y="1190"/>
                  </a:lnTo>
                  <a:lnTo>
                    <a:pt x="2765" y="1574"/>
                  </a:lnTo>
                  <a:lnTo>
                    <a:pt x="2112" y="1152"/>
                  </a:lnTo>
                  <a:lnTo>
                    <a:pt x="1421" y="730"/>
                  </a:lnTo>
                  <a:lnTo>
                    <a:pt x="730" y="346"/>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64"/>
            <p:cNvSpPr/>
            <p:nvPr/>
          </p:nvSpPr>
          <p:spPr>
            <a:xfrm>
              <a:off x="4766919" y="3028155"/>
              <a:ext cx="258379" cy="149525"/>
            </a:xfrm>
            <a:custGeom>
              <a:avLst/>
              <a:gdLst/>
              <a:ahLst/>
              <a:cxnLst/>
              <a:rect l="l" t="t" r="r" b="b"/>
              <a:pathLst>
                <a:path w="6105" h="3533" extrusionOk="0">
                  <a:moveTo>
                    <a:pt x="6105" y="0"/>
                  </a:moveTo>
                  <a:lnTo>
                    <a:pt x="4531" y="845"/>
                  </a:lnTo>
                  <a:lnTo>
                    <a:pt x="3033" y="1728"/>
                  </a:lnTo>
                  <a:lnTo>
                    <a:pt x="1498" y="2611"/>
                  </a:lnTo>
                  <a:lnTo>
                    <a:pt x="0" y="3532"/>
                  </a:lnTo>
                  <a:lnTo>
                    <a:pt x="1536" y="2688"/>
                  </a:lnTo>
                  <a:lnTo>
                    <a:pt x="3072" y="1805"/>
                  </a:lnTo>
                  <a:lnTo>
                    <a:pt x="4607" y="922"/>
                  </a:lnTo>
                  <a:lnTo>
                    <a:pt x="610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64"/>
            <p:cNvSpPr/>
            <p:nvPr/>
          </p:nvSpPr>
          <p:spPr>
            <a:xfrm>
              <a:off x="4996016" y="2989133"/>
              <a:ext cx="74784" cy="42322"/>
            </a:xfrm>
            <a:custGeom>
              <a:avLst/>
              <a:gdLst/>
              <a:ahLst/>
              <a:cxnLst/>
              <a:rect l="l" t="t" r="r" b="b"/>
              <a:pathLst>
                <a:path w="1767" h="1000" extrusionOk="0">
                  <a:moveTo>
                    <a:pt x="1767" y="1"/>
                  </a:moveTo>
                  <a:lnTo>
                    <a:pt x="1306" y="193"/>
                  </a:lnTo>
                  <a:lnTo>
                    <a:pt x="845" y="462"/>
                  </a:lnTo>
                  <a:lnTo>
                    <a:pt x="423" y="730"/>
                  </a:lnTo>
                  <a:lnTo>
                    <a:pt x="1" y="999"/>
                  </a:lnTo>
                  <a:lnTo>
                    <a:pt x="1" y="999"/>
                  </a:lnTo>
                  <a:lnTo>
                    <a:pt x="461" y="769"/>
                  </a:lnTo>
                  <a:lnTo>
                    <a:pt x="884" y="538"/>
                  </a:lnTo>
                  <a:lnTo>
                    <a:pt x="1344" y="270"/>
                  </a:lnTo>
                  <a:lnTo>
                    <a:pt x="1767"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64"/>
            <p:cNvSpPr/>
            <p:nvPr/>
          </p:nvSpPr>
          <p:spPr>
            <a:xfrm>
              <a:off x="4398264" y="2964797"/>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64"/>
            <p:cNvSpPr/>
            <p:nvPr/>
          </p:nvSpPr>
          <p:spPr>
            <a:xfrm>
              <a:off x="4727448" y="3011903"/>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64"/>
            <p:cNvSpPr/>
            <p:nvPr/>
          </p:nvSpPr>
          <p:spPr>
            <a:xfrm>
              <a:off x="4416552" y="2734050"/>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64"/>
            <p:cNvSpPr/>
            <p:nvPr/>
          </p:nvSpPr>
          <p:spPr>
            <a:xfrm>
              <a:off x="4727448" y="2909523"/>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3" name="Table 2">
            <a:extLst>
              <a:ext uri="{FF2B5EF4-FFF2-40B4-BE49-F238E27FC236}">
                <a16:creationId xmlns:a16="http://schemas.microsoft.com/office/drawing/2014/main" id="{ACA16582-F805-DA68-7ABA-CD69C00DB27E}"/>
              </a:ext>
            </a:extLst>
          </p:cNvPr>
          <p:cNvGraphicFramePr>
            <a:graphicFrameLocks noGrp="1"/>
          </p:cNvGraphicFramePr>
          <p:nvPr>
            <p:extLst>
              <p:ext uri="{D42A27DB-BD31-4B8C-83A1-F6EECF244321}">
                <p14:modId xmlns:p14="http://schemas.microsoft.com/office/powerpoint/2010/main" val="4058041972"/>
              </p:ext>
            </p:extLst>
          </p:nvPr>
        </p:nvGraphicFramePr>
        <p:xfrm>
          <a:off x="1164307" y="719977"/>
          <a:ext cx="6772876" cy="3533274"/>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852738">
                  <a:extLst>
                    <a:ext uri="{9D8B030D-6E8A-4147-A177-3AD203B41FA5}">
                      <a16:colId xmlns:a16="http://schemas.microsoft.com/office/drawing/2014/main" val="2101378122"/>
                    </a:ext>
                  </a:extLst>
                </a:gridCol>
                <a:gridCol w="1257436">
                  <a:extLst>
                    <a:ext uri="{9D8B030D-6E8A-4147-A177-3AD203B41FA5}">
                      <a16:colId xmlns:a16="http://schemas.microsoft.com/office/drawing/2014/main" val="3148057531"/>
                    </a:ext>
                  </a:extLst>
                </a:gridCol>
                <a:gridCol w="1678645">
                  <a:extLst>
                    <a:ext uri="{9D8B030D-6E8A-4147-A177-3AD203B41FA5}">
                      <a16:colId xmlns:a16="http://schemas.microsoft.com/office/drawing/2014/main" val="4230461207"/>
                    </a:ext>
                  </a:extLst>
                </a:gridCol>
                <a:gridCol w="2984057">
                  <a:extLst>
                    <a:ext uri="{9D8B030D-6E8A-4147-A177-3AD203B41FA5}">
                      <a16:colId xmlns:a16="http://schemas.microsoft.com/office/drawing/2014/main" val="693370918"/>
                    </a:ext>
                  </a:extLst>
                </a:gridCol>
              </a:tblGrid>
              <a:tr h="345814">
                <a:tc>
                  <a:txBody>
                    <a:bodyPr/>
                    <a:lstStyle/>
                    <a:p>
                      <a:pPr lvl="1" algn="ctr"/>
                      <a:r>
                        <a:rPr lang="en-IN" sz="1000" b="1">
                          <a:ln>
                            <a:solidFill>
                              <a:schemeClr val="bg1"/>
                            </a:solidFill>
                          </a:ln>
                          <a:solidFill>
                            <a:schemeClr val="tx1"/>
                          </a:solidFill>
                          <a:latin typeface="Nunito" pitchFamily="2" charset="0"/>
                        </a:rPr>
                        <a:t>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1" algn="ctr"/>
                      <a:r>
                        <a:rPr lang="en-IN" sz="1000" b="1">
                          <a:solidFill>
                            <a:schemeClr val="tx1"/>
                          </a:solidFill>
                          <a:latin typeface="Nunito" pitchFamily="2" charset="0"/>
                        </a:rPr>
                        <a:t>Author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1" algn="ctr"/>
                      <a:r>
                        <a:rPr lang="en-IN" sz="1000" b="1" i="0" u="none" strike="noStrike" cap="none">
                          <a:solidFill>
                            <a:schemeClr val="tx1"/>
                          </a:solidFill>
                          <a:effectLst/>
                          <a:latin typeface="Nunito" pitchFamily="2" charset="0"/>
                          <a:ea typeface="+mn-ea"/>
                          <a:cs typeface="+mn-cs"/>
                          <a:sym typeface="Arial"/>
                        </a:rPr>
                        <a:t>Technique</a:t>
                      </a:r>
                      <a:endParaRPr lang="en-IN" sz="1000" b="1">
                        <a:solidFill>
                          <a:schemeClr val="tx1"/>
                        </a:solidFill>
                        <a:latin typeface="Nunito"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1" algn="ctr"/>
                      <a:r>
                        <a:rPr lang="en-IN" sz="1000" b="1" i="0" u="none" strike="noStrike" cap="none">
                          <a:solidFill>
                            <a:schemeClr val="tx1"/>
                          </a:solidFill>
                          <a:effectLst/>
                          <a:latin typeface="Nunito" pitchFamily="2" charset="0"/>
                          <a:ea typeface="+mn-ea"/>
                          <a:cs typeface="+mn-cs"/>
                          <a:sym typeface="Arial"/>
                        </a:rPr>
                        <a:t>Methods used</a:t>
                      </a:r>
                      <a:endParaRPr lang="en-IN" sz="1000" b="1">
                        <a:ln>
                          <a:solidFill>
                            <a:sysClr val="windowText" lastClr="000000"/>
                          </a:solidFill>
                        </a:ln>
                        <a:solidFill>
                          <a:schemeClr val="tx1"/>
                        </a:solidFill>
                        <a:latin typeface="Nunito"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27121103"/>
                  </a:ext>
                </a:extLst>
              </a:tr>
              <a:tr h="768009">
                <a:tc>
                  <a:txBody>
                    <a:bodyPr/>
                    <a:lstStyle/>
                    <a:p>
                      <a:pPr lvl="1" algn="ctr"/>
                      <a:r>
                        <a:rPr lang="en-IN" sz="1000">
                          <a:solidFill>
                            <a:schemeClr val="bg1"/>
                          </a:solidFill>
                          <a:latin typeface="Nunito" pitchFamily="2" charset="0"/>
                        </a:rPr>
                        <a:t>2000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lvl="1" algn="ctr"/>
                      <a:r>
                        <a:rPr lang="nl-NL" sz="1000" b="0" i="0" u="none" strike="noStrike" cap="none">
                          <a:solidFill>
                            <a:schemeClr val="bg1"/>
                          </a:solidFill>
                          <a:effectLst/>
                          <a:latin typeface="Nunito" pitchFamily="2" charset="0"/>
                          <a:ea typeface="+mn-ea"/>
                          <a:cs typeface="+mn-cs"/>
                          <a:sym typeface="Arial"/>
                        </a:rPr>
                        <a:t>Robin van</a:t>
                      </a:r>
                      <a:br>
                        <a:rPr lang="nl-NL" sz="1000">
                          <a:solidFill>
                            <a:schemeClr val="bg1"/>
                          </a:solidFill>
                          <a:latin typeface="Nunito" pitchFamily="2" charset="0"/>
                        </a:rPr>
                      </a:br>
                      <a:r>
                        <a:rPr lang="nl-NL" sz="1000" b="0" i="0" u="none" strike="noStrike" cap="none">
                          <a:solidFill>
                            <a:schemeClr val="bg1"/>
                          </a:solidFill>
                          <a:effectLst/>
                          <a:latin typeface="Nunito" pitchFamily="2" charset="0"/>
                          <a:ea typeface="+mn-ea"/>
                          <a:cs typeface="+mn-cs"/>
                          <a:sym typeface="Arial"/>
                        </a:rPr>
                        <a:t>Meteren et.al</a:t>
                      </a:r>
                      <a:endParaRPr lang="en-IN" sz="1000">
                        <a:solidFill>
                          <a:schemeClr val="bg1"/>
                        </a:solidFill>
                        <a:latin typeface="Nunito"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lvl="1" algn="ctr"/>
                      <a:r>
                        <a:rPr lang="en-IN" sz="1000" b="0" i="0" u="none" strike="noStrike" cap="none">
                          <a:solidFill>
                            <a:schemeClr val="bg1"/>
                          </a:solidFill>
                          <a:effectLst/>
                          <a:latin typeface="Nunito" pitchFamily="2" charset="0"/>
                          <a:ea typeface="+mn-ea"/>
                          <a:cs typeface="+mn-cs"/>
                          <a:sym typeface="Arial"/>
                        </a:rPr>
                        <a:t>Content-based Recommendation System</a:t>
                      </a:r>
                      <a:endParaRPr lang="en-IN" sz="1000">
                        <a:solidFill>
                          <a:schemeClr val="bg1"/>
                        </a:solidFill>
                        <a:latin typeface="Nunito"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lvl="1" algn="ctr"/>
                      <a:r>
                        <a:rPr lang="en-US" sz="1000" b="0" i="0" u="none" strike="noStrike" cap="none">
                          <a:solidFill>
                            <a:schemeClr val="bg1"/>
                          </a:solidFill>
                          <a:effectLst/>
                          <a:latin typeface="Nunito" pitchFamily="2" charset="0"/>
                          <a:ea typeface="+mn-ea"/>
                          <a:cs typeface="+mn-cs"/>
                          <a:sym typeface="Arial"/>
                        </a:rPr>
                        <a:t>It uses tf-idf scheme to find the weight of a document vector.This document vector is used to find the similarity</a:t>
                      </a:r>
                      <a:br>
                        <a:rPr lang="en-US" sz="1000">
                          <a:solidFill>
                            <a:schemeClr val="bg1"/>
                          </a:solidFill>
                          <a:latin typeface="Nunito" pitchFamily="2" charset="0"/>
                        </a:rPr>
                      </a:br>
                      <a:r>
                        <a:rPr lang="en-US" sz="1000" b="0" i="0" u="none" strike="noStrike" cap="none">
                          <a:solidFill>
                            <a:schemeClr val="bg1"/>
                          </a:solidFill>
                          <a:effectLst/>
                          <a:latin typeface="Nunito" pitchFamily="2" charset="0"/>
                          <a:ea typeface="+mn-ea"/>
                          <a:cs typeface="+mn-cs"/>
                          <a:sym typeface="Arial"/>
                        </a:rPr>
                        <a:t>with user’s request using cosine smilarity</a:t>
                      </a:r>
                      <a:br>
                        <a:rPr lang="en-US" sz="1000">
                          <a:solidFill>
                            <a:schemeClr val="bg1"/>
                          </a:solidFill>
                          <a:latin typeface="Nunito" pitchFamily="2" charset="0"/>
                        </a:rPr>
                      </a:br>
                      <a:r>
                        <a:rPr lang="en-US" sz="1000" b="0" i="0" u="none" strike="noStrike" cap="none">
                          <a:solidFill>
                            <a:schemeClr val="bg1"/>
                          </a:solidFill>
                          <a:effectLst/>
                          <a:latin typeface="Nunito" pitchFamily="2" charset="0"/>
                          <a:ea typeface="+mn-ea"/>
                          <a:cs typeface="+mn-cs"/>
                          <a:sym typeface="Arial"/>
                        </a:rPr>
                        <a:t>formula.</a:t>
                      </a:r>
                      <a:endParaRPr lang="en-IN" sz="1000">
                        <a:solidFill>
                          <a:schemeClr val="bg1"/>
                        </a:solidFill>
                        <a:latin typeface="Nunito"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2926297797"/>
                  </a:ext>
                </a:extLst>
              </a:tr>
              <a:tr h="897438">
                <a:tc>
                  <a:txBody>
                    <a:bodyPr/>
                    <a:lstStyle/>
                    <a:p>
                      <a:pPr lvl="1" algn="ctr"/>
                      <a:r>
                        <a:rPr lang="en-IN" sz="1000">
                          <a:solidFill>
                            <a:schemeClr val="bg1"/>
                          </a:solidFill>
                          <a:latin typeface="Nunito" pitchFamily="2" charset="0"/>
                        </a:rPr>
                        <a:t>2015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lvl="1" algn="ctr"/>
                      <a:r>
                        <a:rPr lang="en-IN" sz="1000" b="0" i="0" u="none" strike="noStrike" cap="none">
                          <a:solidFill>
                            <a:schemeClr val="bg1"/>
                          </a:solidFill>
                          <a:effectLst/>
                          <a:latin typeface="Nunito" pitchFamily="2" charset="0"/>
                          <a:ea typeface="+mn-ea"/>
                          <a:cs typeface="+mn-cs"/>
                          <a:sym typeface="Arial"/>
                        </a:rPr>
                        <a:t>Kumari</a:t>
                      </a:r>
                      <a:br>
                        <a:rPr lang="en-IN" sz="1000">
                          <a:solidFill>
                            <a:schemeClr val="bg1"/>
                          </a:solidFill>
                          <a:latin typeface="Nunito" pitchFamily="2" charset="0"/>
                        </a:rPr>
                      </a:br>
                      <a:r>
                        <a:rPr lang="en-IN" sz="1000" b="0" i="0" u="none" strike="noStrike" cap="none">
                          <a:solidFill>
                            <a:schemeClr val="bg1"/>
                          </a:solidFill>
                          <a:effectLst/>
                          <a:latin typeface="Nunito" pitchFamily="2" charset="0"/>
                          <a:ea typeface="+mn-ea"/>
                          <a:cs typeface="+mn-cs"/>
                          <a:sym typeface="Arial"/>
                        </a:rPr>
                        <a:t>Priyanka et.al</a:t>
                      </a:r>
                      <a:endParaRPr lang="en-IN" sz="1000">
                        <a:solidFill>
                          <a:schemeClr val="bg1"/>
                        </a:solidFill>
                        <a:latin typeface="Nunito"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lvl="1" algn="ctr"/>
                      <a:r>
                        <a:rPr lang="en-IN" sz="1000" b="0" i="0" u="none" strike="noStrike" cap="none">
                          <a:solidFill>
                            <a:schemeClr val="bg1"/>
                          </a:solidFill>
                          <a:effectLst/>
                          <a:latin typeface="Nunito" pitchFamily="2" charset="0"/>
                          <a:ea typeface="+mn-ea"/>
                          <a:cs typeface="+mn-cs"/>
                          <a:sym typeface="Arial"/>
                        </a:rPr>
                        <a:t>Content-based with Opinion  mining</a:t>
                      </a:r>
                      <a:endParaRPr lang="en-IN" sz="1000">
                        <a:solidFill>
                          <a:schemeClr val="bg1"/>
                        </a:solidFill>
                        <a:latin typeface="Nunito"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lvl="1" algn="ctr"/>
                      <a:r>
                        <a:rPr lang="en-US" sz="1000" b="0" i="0" u="none" strike="noStrike" cap="none">
                          <a:solidFill>
                            <a:schemeClr val="bg1"/>
                          </a:solidFill>
                          <a:effectLst/>
                          <a:latin typeface="Nunito" pitchFamily="2" charset="0"/>
                          <a:ea typeface="+mn-ea"/>
                          <a:cs typeface="+mn-cs"/>
                          <a:sym typeface="Arial"/>
                        </a:rPr>
                        <a:t>sentiment analysis is used to classify the reviews or comments from the different users for different book into positive or negative.Then, naïve bayes algorithm will perform the text classification.</a:t>
                      </a:r>
                      <a:endParaRPr lang="en-IN" sz="1000">
                        <a:solidFill>
                          <a:schemeClr val="bg1"/>
                        </a:solidFill>
                        <a:latin typeface="Nunito"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487762425"/>
                  </a:ext>
                </a:extLst>
              </a:tr>
              <a:tr h="583142">
                <a:tc>
                  <a:txBody>
                    <a:bodyPr/>
                    <a:lstStyle/>
                    <a:p>
                      <a:pPr lvl="1" algn="ctr"/>
                      <a:r>
                        <a:rPr lang="en-IN" sz="1000">
                          <a:solidFill>
                            <a:schemeClr val="bg1"/>
                          </a:solidFill>
                          <a:latin typeface="Nunito" pitchFamily="2" charset="0"/>
                        </a:rPr>
                        <a:t>2017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lvl="1" algn="ctr"/>
                      <a:r>
                        <a:rPr lang="en-IN" sz="1000" b="0" i="0" u="none" strike="noStrike" cap="none">
                          <a:solidFill>
                            <a:schemeClr val="bg1"/>
                          </a:solidFill>
                          <a:effectLst/>
                          <a:latin typeface="Nunito" pitchFamily="2" charset="0"/>
                          <a:ea typeface="+mn-ea"/>
                          <a:cs typeface="+mn-cs"/>
                          <a:sym typeface="Arial"/>
                        </a:rPr>
                        <a:t>Youdong Yun</a:t>
                      </a:r>
                      <a:endParaRPr lang="en-IN" sz="1000">
                        <a:solidFill>
                          <a:schemeClr val="bg1"/>
                        </a:solidFill>
                        <a:latin typeface="Nunito"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lvl="1" algn="ctr"/>
                      <a:r>
                        <a:rPr lang="en-US" sz="1000" b="0" i="0" u="none" strike="noStrike" cap="none">
                          <a:solidFill>
                            <a:schemeClr val="bg1"/>
                          </a:solidFill>
                          <a:effectLst/>
                          <a:latin typeface="Nunito" pitchFamily="2" charset="0"/>
                          <a:ea typeface="+mn-ea"/>
                          <a:cs typeface="+mn-cs"/>
                          <a:sym typeface="Arial"/>
                        </a:rPr>
                        <a:t>Collaborative filtering with</a:t>
                      </a:r>
                      <a:br>
                        <a:rPr lang="en-US" sz="1000">
                          <a:solidFill>
                            <a:schemeClr val="bg1"/>
                          </a:solidFill>
                          <a:latin typeface="Nunito" pitchFamily="2" charset="0"/>
                        </a:rPr>
                      </a:br>
                      <a:r>
                        <a:rPr lang="en-US" sz="1000" b="0" i="0" u="none" strike="noStrike" cap="none">
                          <a:solidFill>
                            <a:schemeClr val="bg1"/>
                          </a:solidFill>
                          <a:effectLst/>
                          <a:latin typeface="Nunito" pitchFamily="2" charset="0"/>
                          <a:ea typeface="+mn-ea"/>
                          <a:cs typeface="+mn-cs"/>
                          <a:sym typeface="Arial"/>
                        </a:rPr>
                        <a:t>Opinion Mining</a:t>
                      </a:r>
                      <a:endParaRPr lang="en-IN" sz="1000">
                        <a:solidFill>
                          <a:schemeClr val="bg1"/>
                        </a:solidFill>
                        <a:latin typeface="Nunito"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lvl="1" algn="ctr"/>
                      <a:r>
                        <a:rPr lang="en-IN" sz="1000" b="0" i="0" u="none" strike="noStrike" cap="none">
                          <a:solidFill>
                            <a:schemeClr val="bg1"/>
                          </a:solidFill>
                          <a:effectLst/>
                          <a:latin typeface="Nunito" pitchFamily="2" charset="0"/>
                          <a:ea typeface="+mn-ea"/>
                          <a:cs typeface="+mn-cs"/>
                          <a:sym typeface="Arial"/>
                        </a:rPr>
                        <a:t>Incorporates sentiment analysis and user</a:t>
                      </a:r>
                      <a:br>
                        <a:rPr lang="en-IN" sz="1000">
                          <a:solidFill>
                            <a:schemeClr val="bg1"/>
                          </a:solidFill>
                          <a:latin typeface="Nunito" pitchFamily="2" charset="0"/>
                        </a:rPr>
                      </a:br>
                      <a:r>
                        <a:rPr lang="en-IN" sz="1000" b="0" i="0" u="none" strike="noStrike" cap="none">
                          <a:solidFill>
                            <a:schemeClr val="bg1"/>
                          </a:solidFill>
                          <a:effectLst/>
                          <a:latin typeface="Nunito" pitchFamily="2" charset="0"/>
                          <a:ea typeface="+mn-ea"/>
                          <a:cs typeface="+mn-cs"/>
                          <a:sym typeface="Arial"/>
                        </a:rPr>
                        <a:t>opinions</a:t>
                      </a:r>
                      <a:endParaRPr lang="en-IN" sz="1000">
                        <a:solidFill>
                          <a:schemeClr val="bg1"/>
                        </a:solidFill>
                        <a:latin typeface="Nunito"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1165824151"/>
                  </a:ext>
                </a:extLst>
              </a:tr>
              <a:tr h="0">
                <a:tc>
                  <a:txBody>
                    <a:bodyPr/>
                    <a:lstStyle/>
                    <a:p>
                      <a:pPr lvl="1" algn="ctr"/>
                      <a:r>
                        <a:rPr lang="en-IN" sz="1000">
                          <a:solidFill>
                            <a:schemeClr val="bg1"/>
                          </a:solidFill>
                          <a:latin typeface="Nunito" pitchFamily="2" charset="0"/>
                        </a:rPr>
                        <a:t>2022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lvl="1" algn="ctr"/>
                      <a:r>
                        <a:rPr lang="en-IN" sz="1000" b="0" i="0" u="none" strike="noStrike" cap="none">
                          <a:solidFill>
                            <a:schemeClr val="bg1"/>
                          </a:solidFill>
                          <a:effectLst/>
                          <a:latin typeface="Nunito" pitchFamily="2" charset="0"/>
                          <a:ea typeface="+mn-ea"/>
                          <a:cs typeface="+mn-cs"/>
                          <a:sym typeface="Arial"/>
                        </a:rPr>
                        <a:t>T.Fujimoto</a:t>
                      </a:r>
                      <a:endParaRPr lang="en-IN" sz="1000">
                        <a:solidFill>
                          <a:schemeClr val="bg1"/>
                        </a:solidFill>
                        <a:latin typeface="Nunito"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lvl="1" algn="ctr"/>
                      <a:r>
                        <a:rPr lang="en-US" sz="1000" b="0" i="0" u="none" strike="noStrike" cap="none">
                          <a:solidFill>
                            <a:schemeClr val="bg1"/>
                          </a:solidFill>
                          <a:effectLst/>
                          <a:latin typeface="Nunito" pitchFamily="2" charset="0"/>
                          <a:ea typeface="+mn-ea"/>
                          <a:cs typeface="+mn-cs"/>
                          <a:sym typeface="Arial"/>
                        </a:rPr>
                        <a:t>Content-based recommendation system considering emotions of user</a:t>
                      </a:r>
                      <a:br>
                        <a:rPr lang="en-US" sz="1000">
                          <a:solidFill>
                            <a:schemeClr val="bg1"/>
                          </a:solidFill>
                          <a:latin typeface="Nunito" pitchFamily="2" charset="0"/>
                        </a:rPr>
                      </a:br>
                      <a:r>
                        <a:rPr lang="en-US" sz="1000" b="0" i="0" u="none" strike="noStrike" cap="none">
                          <a:solidFill>
                            <a:schemeClr val="bg1"/>
                          </a:solidFill>
                          <a:effectLst/>
                          <a:latin typeface="Nunito" pitchFamily="2" charset="0"/>
                          <a:ea typeface="+mn-ea"/>
                          <a:cs typeface="+mn-cs"/>
                          <a:sym typeface="Arial"/>
                        </a:rPr>
                        <a:t>interests</a:t>
                      </a:r>
                      <a:endParaRPr lang="en-IN" sz="1000">
                        <a:solidFill>
                          <a:schemeClr val="bg1"/>
                        </a:solidFill>
                        <a:latin typeface="Nunito"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lvl="1" algn="ctr"/>
                      <a:r>
                        <a:rPr lang="en-US" sz="1000" b="0" i="0" u="none" strike="noStrike" cap="none">
                          <a:solidFill>
                            <a:schemeClr val="bg1"/>
                          </a:solidFill>
                          <a:effectLst/>
                          <a:latin typeface="Nunito" pitchFamily="2" charset="0"/>
                          <a:ea typeface="+mn-ea"/>
                          <a:cs typeface="+mn-cs"/>
                          <a:sym typeface="Arial"/>
                        </a:rPr>
                        <a:t>based on the similarity of the vectors of contents and emotions,sentence-BERT model</a:t>
                      </a:r>
                      <a:endParaRPr lang="en-IN" sz="1000">
                        <a:solidFill>
                          <a:schemeClr val="bg1"/>
                        </a:solidFill>
                        <a:latin typeface="Nunito"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2089582160"/>
                  </a:ext>
                </a:extLst>
              </a:tr>
            </a:tbl>
          </a:graphicData>
        </a:graphic>
      </p:graphicFrame>
      <p:sp>
        <p:nvSpPr>
          <p:cNvPr id="5" name="Subtitle 4">
            <a:extLst>
              <a:ext uri="{FF2B5EF4-FFF2-40B4-BE49-F238E27FC236}">
                <a16:creationId xmlns:a16="http://schemas.microsoft.com/office/drawing/2014/main" id="{01ABC72D-8540-72C7-8DD1-260EC9B7875D}"/>
              </a:ext>
            </a:extLst>
          </p:cNvPr>
          <p:cNvSpPr>
            <a:spLocks noGrp="1"/>
          </p:cNvSpPr>
          <p:nvPr>
            <p:ph type="subTitle" idx="1"/>
          </p:nvPr>
        </p:nvSpPr>
        <p:spPr>
          <a:xfrm>
            <a:off x="2057292" y="4185698"/>
            <a:ext cx="5029415" cy="410322"/>
          </a:xfrm>
        </p:spPr>
        <p:txBody>
          <a:bodyPr/>
          <a:lstStyle/>
          <a:p>
            <a:pPr algn="l" rtl="0"/>
            <a:r>
              <a:rPr lang="en-US">
                <a:effectLst/>
                <a:latin typeface="Nunito" pitchFamily="2" charset="0"/>
              </a:rPr>
              <a:t>Research on various other recommendation models</a:t>
            </a:r>
          </a:p>
          <a:p>
            <a:br>
              <a:rPr lang="en-US" b="0" i="0">
                <a:solidFill>
                  <a:srgbClr val="495365"/>
                </a:solidFill>
                <a:effectLst/>
                <a:latin typeface="Nunito" pitchFamily="2" charset="0"/>
              </a:rPr>
            </a:br>
            <a:endParaRPr lang="en-IN">
              <a:latin typeface="Nunito"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 calcmode="lin" valueType="num">
                                      <p:cBhvr additive="base">
                                        <p:cTn id="15"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88"/>
        <p:cNvGrpSpPr/>
        <p:nvPr/>
      </p:nvGrpSpPr>
      <p:grpSpPr>
        <a:xfrm>
          <a:off x="0" y="0"/>
          <a:ext cx="0" cy="0"/>
          <a:chOff x="0" y="0"/>
          <a:chExt cx="0" cy="0"/>
        </a:xfrm>
      </p:grpSpPr>
      <p:sp>
        <p:nvSpPr>
          <p:cNvPr id="2789" name="Google Shape;2789;p67"/>
          <p:cNvSpPr/>
          <p:nvPr/>
        </p:nvSpPr>
        <p:spPr>
          <a:xfrm rot="-210127">
            <a:off x="1176555" y="1550036"/>
            <a:ext cx="3629267" cy="2751896"/>
          </a:xfrm>
          <a:custGeom>
            <a:avLst/>
            <a:gdLst/>
            <a:ahLst/>
            <a:cxnLst/>
            <a:rect l="l" t="t" r="r" b="b"/>
            <a:pathLst>
              <a:path w="15242" h="11557" extrusionOk="0">
                <a:moveTo>
                  <a:pt x="3763" y="0"/>
                </a:moveTo>
                <a:lnTo>
                  <a:pt x="3340" y="39"/>
                </a:lnTo>
                <a:lnTo>
                  <a:pt x="2918" y="154"/>
                </a:lnTo>
                <a:lnTo>
                  <a:pt x="2534" y="308"/>
                </a:lnTo>
                <a:lnTo>
                  <a:pt x="2150" y="499"/>
                </a:lnTo>
                <a:lnTo>
                  <a:pt x="1805" y="730"/>
                </a:lnTo>
                <a:lnTo>
                  <a:pt x="1421" y="1114"/>
                </a:lnTo>
                <a:lnTo>
                  <a:pt x="1037" y="1574"/>
                </a:lnTo>
                <a:lnTo>
                  <a:pt x="730" y="2074"/>
                </a:lnTo>
                <a:lnTo>
                  <a:pt x="499" y="2611"/>
                </a:lnTo>
                <a:lnTo>
                  <a:pt x="308" y="3187"/>
                </a:lnTo>
                <a:lnTo>
                  <a:pt x="154" y="3801"/>
                </a:lnTo>
                <a:lnTo>
                  <a:pt x="39" y="4415"/>
                </a:lnTo>
                <a:lnTo>
                  <a:pt x="0" y="5068"/>
                </a:lnTo>
                <a:lnTo>
                  <a:pt x="39" y="5682"/>
                </a:lnTo>
                <a:lnTo>
                  <a:pt x="77" y="6335"/>
                </a:lnTo>
                <a:lnTo>
                  <a:pt x="192" y="6949"/>
                </a:lnTo>
                <a:lnTo>
                  <a:pt x="346" y="7564"/>
                </a:lnTo>
                <a:lnTo>
                  <a:pt x="538" y="8139"/>
                </a:lnTo>
                <a:lnTo>
                  <a:pt x="807" y="8677"/>
                </a:lnTo>
                <a:lnTo>
                  <a:pt x="1075" y="9176"/>
                </a:lnTo>
                <a:lnTo>
                  <a:pt x="1421" y="9637"/>
                </a:lnTo>
                <a:lnTo>
                  <a:pt x="1690" y="9944"/>
                </a:lnTo>
                <a:lnTo>
                  <a:pt x="1997" y="10213"/>
                </a:lnTo>
                <a:lnTo>
                  <a:pt x="2304" y="10443"/>
                </a:lnTo>
                <a:lnTo>
                  <a:pt x="2649" y="10635"/>
                </a:lnTo>
                <a:lnTo>
                  <a:pt x="2995" y="10827"/>
                </a:lnTo>
                <a:lnTo>
                  <a:pt x="3379" y="10980"/>
                </a:lnTo>
                <a:lnTo>
                  <a:pt x="3763" y="11096"/>
                </a:lnTo>
                <a:lnTo>
                  <a:pt x="4147" y="11211"/>
                </a:lnTo>
                <a:lnTo>
                  <a:pt x="4991" y="11364"/>
                </a:lnTo>
                <a:lnTo>
                  <a:pt x="5798" y="11480"/>
                </a:lnTo>
                <a:lnTo>
                  <a:pt x="6642" y="11518"/>
                </a:lnTo>
                <a:lnTo>
                  <a:pt x="7487" y="11556"/>
                </a:lnTo>
                <a:lnTo>
                  <a:pt x="8447" y="11556"/>
                </a:lnTo>
                <a:lnTo>
                  <a:pt x="9406" y="11518"/>
                </a:lnTo>
                <a:lnTo>
                  <a:pt x="10328" y="11403"/>
                </a:lnTo>
                <a:lnTo>
                  <a:pt x="10788" y="11326"/>
                </a:lnTo>
                <a:lnTo>
                  <a:pt x="11288" y="11211"/>
                </a:lnTo>
                <a:lnTo>
                  <a:pt x="11710" y="11096"/>
                </a:lnTo>
                <a:lnTo>
                  <a:pt x="12171" y="10904"/>
                </a:lnTo>
                <a:lnTo>
                  <a:pt x="12593" y="10712"/>
                </a:lnTo>
                <a:lnTo>
                  <a:pt x="13015" y="10481"/>
                </a:lnTo>
                <a:lnTo>
                  <a:pt x="13399" y="10213"/>
                </a:lnTo>
                <a:lnTo>
                  <a:pt x="13783" y="9905"/>
                </a:lnTo>
                <a:lnTo>
                  <a:pt x="14090" y="9560"/>
                </a:lnTo>
                <a:lnTo>
                  <a:pt x="14397" y="9214"/>
                </a:lnTo>
                <a:lnTo>
                  <a:pt x="14666" y="8754"/>
                </a:lnTo>
                <a:lnTo>
                  <a:pt x="14896" y="8255"/>
                </a:lnTo>
                <a:lnTo>
                  <a:pt x="15050" y="7756"/>
                </a:lnTo>
                <a:lnTo>
                  <a:pt x="15165" y="7218"/>
                </a:lnTo>
                <a:lnTo>
                  <a:pt x="15242" y="6681"/>
                </a:lnTo>
                <a:lnTo>
                  <a:pt x="15242" y="6143"/>
                </a:lnTo>
                <a:lnTo>
                  <a:pt x="15242" y="5606"/>
                </a:lnTo>
                <a:lnTo>
                  <a:pt x="15204" y="5068"/>
                </a:lnTo>
                <a:lnTo>
                  <a:pt x="15127" y="4454"/>
                </a:lnTo>
                <a:lnTo>
                  <a:pt x="15012" y="3878"/>
                </a:lnTo>
                <a:lnTo>
                  <a:pt x="14858" y="3302"/>
                </a:lnTo>
                <a:lnTo>
                  <a:pt x="14704" y="2995"/>
                </a:lnTo>
                <a:lnTo>
                  <a:pt x="14589" y="2726"/>
                </a:lnTo>
                <a:lnTo>
                  <a:pt x="14397" y="2496"/>
                </a:lnTo>
                <a:lnTo>
                  <a:pt x="14205" y="2265"/>
                </a:lnTo>
                <a:lnTo>
                  <a:pt x="13975" y="2035"/>
                </a:lnTo>
                <a:lnTo>
                  <a:pt x="13745" y="1843"/>
                </a:lnTo>
                <a:lnTo>
                  <a:pt x="13514" y="1690"/>
                </a:lnTo>
                <a:lnTo>
                  <a:pt x="13207" y="1574"/>
                </a:lnTo>
                <a:lnTo>
                  <a:pt x="12938" y="1498"/>
                </a:lnTo>
                <a:lnTo>
                  <a:pt x="12631" y="1421"/>
                </a:lnTo>
                <a:lnTo>
                  <a:pt x="12247" y="1459"/>
                </a:lnTo>
                <a:lnTo>
                  <a:pt x="11863" y="1536"/>
                </a:lnTo>
                <a:lnTo>
                  <a:pt x="11096" y="1728"/>
                </a:lnTo>
                <a:lnTo>
                  <a:pt x="10021" y="2035"/>
                </a:lnTo>
                <a:lnTo>
                  <a:pt x="8984" y="2265"/>
                </a:lnTo>
                <a:lnTo>
                  <a:pt x="8639" y="2304"/>
                </a:lnTo>
                <a:lnTo>
                  <a:pt x="8293" y="2342"/>
                </a:lnTo>
                <a:lnTo>
                  <a:pt x="7947" y="2342"/>
                </a:lnTo>
                <a:lnTo>
                  <a:pt x="7640" y="2304"/>
                </a:lnTo>
                <a:lnTo>
                  <a:pt x="7448" y="2227"/>
                </a:lnTo>
                <a:lnTo>
                  <a:pt x="7256" y="2150"/>
                </a:lnTo>
                <a:lnTo>
                  <a:pt x="6911" y="1920"/>
                </a:lnTo>
                <a:lnTo>
                  <a:pt x="6565" y="1651"/>
                </a:lnTo>
                <a:lnTo>
                  <a:pt x="6258" y="1344"/>
                </a:lnTo>
                <a:lnTo>
                  <a:pt x="5644" y="768"/>
                </a:lnTo>
                <a:lnTo>
                  <a:pt x="5337" y="461"/>
                </a:lnTo>
                <a:lnTo>
                  <a:pt x="4953" y="269"/>
                </a:lnTo>
                <a:lnTo>
                  <a:pt x="4569" y="77"/>
                </a:lnTo>
                <a:lnTo>
                  <a:pt x="4185"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67"/>
          <p:cNvSpPr/>
          <p:nvPr/>
        </p:nvSpPr>
        <p:spPr>
          <a:xfrm rot="6790937">
            <a:off x="4070453" y="2514353"/>
            <a:ext cx="725784" cy="823223"/>
          </a:xfrm>
          <a:custGeom>
            <a:avLst/>
            <a:gdLst/>
            <a:ahLst/>
            <a:cxnLst/>
            <a:rect l="l" t="t" r="r" b="b"/>
            <a:pathLst>
              <a:path w="11441" h="12977" extrusionOk="0">
                <a:moveTo>
                  <a:pt x="192" y="0"/>
                </a:moveTo>
                <a:lnTo>
                  <a:pt x="115" y="77"/>
                </a:lnTo>
                <a:lnTo>
                  <a:pt x="39" y="115"/>
                </a:lnTo>
                <a:lnTo>
                  <a:pt x="0" y="192"/>
                </a:lnTo>
                <a:lnTo>
                  <a:pt x="0" y="269"/>
                </a:lnTo>
                <a:lnTo>
                  <a:pt x="0" y="384"/>
                </a:lnTo>
                <a:lnTo>
                  <a:pt x="39" y="461"/>
                </a:lnTo>
                <a:lnTo>
                  <a:pt x="230" y="691"/>
                </a:lnTo>
                <a:lnTo>
                  <a:pt x="422" y="883"/>
                </a:lnTo>
                <a:lnTo>
                  <a:pt x="806" y="1190"/>
                </a:lnTo>
                <a:lnTo>
                  <a:pt x="1190" y="1421"/>
                </a:lnTo>
                <a:lnTo>
                  <a:pt x="1536" y="1574"/>
                </a:lnTo>
                <a:lnTo>
                  <a:pt x="1843" y="1651"/>
                </a:lnTo>
                <a:lnTo>
                  <a:pt x="2073" y="1690"/>
                </a:lnTo>
                <a:lnTo>
                  <a:pt x="2150" y="1690"/>
                </a:lnTo>
                <a:lnTo>
                  <a:pt x="3609" y="2880"/>
                </a:lnTo>
                <a:lnTo>
                  <a:pt x="4031" y="3225"/>
                </a:lnTo>
                <a:lnTo>
                  <a:pt x="3954" y="3187"/>
                </a:lnTo>
                <a:lnTo>
                  <a:pt x="3724" y="3110"/>
                </a:lnTo>
                <a:lnTo>
                  <a:pt x="3417" y="2995"/>
                </a:lnTo>
                <a:lnTo>
                  <a:pt x="3071" y="2956"/>
                </a:lnTo>
                <a:lnTo>
                  <a:pt x="2611" y="2956"/>
                </a:lnTo>
                <a:lnTo>
                  <a:pt x="2150" y="3033"/>
                </a:lnTo>
                <a:lnTo>
                  <a:pt x="1881" y="3110"/>
                </a:lnTo>
                <a:lnTo>
                  <a:pt x="1613" y="3225"/>
                </a:lnTo>
                <a:lnTo>
                  <a:pt x="1536" y="3264"/>
                </a:lnTo>
                <a:lnTo>
                  <a:pt x="1459" y="3340"/>
                </a:lnTo>
                <a:lnTo>
                  <a:pt x="1421" y="3417"/>
                </a:lnTo>
                <a:lnTo>
                  <a:pt x="1421" y="3494"/>
                </a:lnTo>
                <a:lnTo>
                  <a:pt x="1459" y="3609"/>
                </a:lnTo>
                <a:lnTo>
                  <a:pt x="1497" y="3686"/>
                </a:lnTo>
                <a:lnTo>
                  <a:pt x="1574" y="3724"/>
                </a:lnTo>
                <a:lnTo>
                  <a:pt x="1651" y="3763"/>
                </a:lnTo>
                <a:lnTo>
                  <a:pt x="1920" y="3839"/>
                </a:lnTo>
                <a:lnTo>
                  <a:pt x="2227" y="3878"/>
                </a:lnTo>
                <a:lnTo>
                  <a:pt x="2688" y="3878"/>
                </a:lnTo>
                <a:lnTo>
                  <a:pt x="3110" y="3801"/>
                </a:lnTo>
                <a:lnTo>
                  <a:pt x="3494" y="3686"/>
                </a:lnTo>
                <a:lnTo>
                  <a:pt x="3763" y="3532"/>
                </a:lnTo>
                <a:lnTo>
                  <a:pt x="3993" y="3417"/>
                </a:lnTo>
                <a:lnTo>
                  <a:pt x="4108" y="3302"/>
                </a:lnTo>
                <a:lnTo>
                  <a:pt x="4991" y="4031"/>
                </a:lnTo>
                <a:lnTo>
                  <a:pt x="6181" y="5106"/>
                </a:lnTo>
                <a:lnTo>
                  <a:pt x="6220" y="5183"/>
                </a:lnTo>
                <a:lnTo>
                  <a:pt x="6028" y="5068"/>
                </a:lnTo>
                <a:lnTo>
                  <a:pt x="5720" y="4953"/>
                </a:lnTo>
                <a:lnTo>
                  <a:pt x="5375" y="4876"/>
                </a:lnTo>
                <a:lnTo>
                  <a:pt x="4953" y="4838"/>
                </a:lnTo>
                <a:lnTo>
                  <a:pt x="4454" y="4876"/>
                </a:lnTo>
                <a:lnTo>
                  <a:pt x="4185" y="4914"/>
                </a:lnTo>
                <a:lnTo>
                  <a:pt x="3878" y="4991"/>
                </a:lnTo>
                <a:lnTo>
                  <a:pt x="3801" y="5030"/>
                </a:lnTo>
                <a:lnTo>
                  <a:pt x="3763" y="5106"/>
                </a:lnTo>
                <a:lnTo>
                  <a:pt x="3724" y="5183"/>
                </a:lnTo>
                <a:lnTo>
                  <a:pt x="3686" y="5260"/>
                </a:lnTo>
                <a:lnTo>
                  <a:pt x="3686" y="5337"/>
                </a:lnTo>
                <a:lnTo>
                  <a:pt x="3724" y="5413"/>
                </a:lnTo>
                <a:lnTo>
                  <a:pt x="3801" y="5490"/>
                </a:lnTo>
                <a:lnTo>
                  <a:pt x="3878" y="5529"/>
                </a:lnTo>
                <a:lnTo>
                  <a:pt x="4146" y="5644"/>
                </a:lnTo>
                <a:lnTo>
                  <a:pt x="4415" y="5682"/>
                </a:lnTo>
                <a:lnTo>
                  <a:pt x="4914" y="5759"/>
                </a:lnTo>
                <a:lnTo>
                  <a:pt x="5337" y="5721"/>
                </a:lnTo>
                <a:lnTo>
                  <a:pt x="5720" y="5644"/>
                </a:lnTo>
                <a:lnTo>
                  <a:pt x="6028" y="5529"/>
                </a:lnTo>
                <a:lnTo>
                  <a:pt x="6220" y="5413"/>
                </a:lnTo>
                <a:lnTo>
                  <a:pt x="6373" y="5298"/>
                </a:lnTo>
                <a:lnTo>
                  <a:pt x="7179" y="6143"/>
                </a:lnTo>
                <a:lnTo>
                  <a:pt x="7909" y="6949"/>
                </a:lnTo>
                <a:lnTo>
                  <a:pt x="7640" y="6796"/>
                </a:lnTo>
                <a:lnTo>
                  <a:pt x="7256" y="6680"/>
                </a:lnTo>
                <a:lnTo>
                  <a:pt x="6834" y="6604"/>
                </a:lnTo>
                <a:lnTo>
                  <a:pt x="6335" y="6604"/>
                </a:lnTo>
                <a:lnTo>
                  <a:pt x="6066" y="6642"/>
                </a:lnTo>
                <a:lnTo>
                  <a:pt x="5797" y="6680"/>
                </a:lnTo>
                <a:lnTo>
                  <a:pt x="5682" y="6719"/>
                </a:lnTo>
                <a:lnTo>
                  <a:pt x="5644" y="6796"/>
                </a:lnTo>
                <a:lnTo>
                  <a:pt x="5605" y="6872"/>
                </a:lnTo>
                <a:lnTo>
                  <a:pt x="5567" y="6949"/>
                </a:lnTo>
                <a:lnTo>
                  <a:pt x="5567" y="7026"/>
                </a:lnTo>
                <a:lnTo>
                  <a:pt x="5605" y="7103"/>
                </a:lnTo>
                <a:lnTo>
                  <a:pt x="5644" y="7180"/>
                </a:lnTo>
                <a:lnTo>
                  <a:pt x="5720" y="7218"/>
                </a:lnTo>
                <a:lnTo>
                  <a:pt x="6028" y="7333"/>
                </a:lnTo>
                <a:lnTo>
                  <a:pt x="6258" y="7410"/>
                </a:lnTo>
                <a:lnTo>
                  <a:pt x="6757" y="7487"/>
                </a:lnTo>
                <a:lnTo>
                  <a:pt x="7179" y="7525"/>
                </a:lnTo>
                <a:lnTo>
                  <a:pt x="7563" y="7448"/>
                </a:lnTo>
                <a:lnTo>
                  <a:pt x="7870" y="7371"/>
                </a:lnTo>
                <a:lnTo>
                  <a:pt x="8101" y="7295"/>
                </a:lnTo>
                <a:lnTo>
                  <a:pt x="8178" y="7256"/>
                </a:lnTo>
                <a:lnTo>
                  <a:pt x="8830" y="7947"/>
                </a:lnTo>
                <a:lnTo>
                  <a:pt x="9444" y="8754"/>
                </a:lnTo>
                <a:lnTo>
                  <a:pt x="9944" y="9483"/>
                </a:lnTo>
                <a:lnTo>
                  <a:pt x="10366" y="10136"/>
                </a:lnTo>
                <a:lnTo>
                  <a:pt x="10673" y="10750"/>
                </a:lnTo>
                <a:lnTo>
                  <a:pt x="10903" y="11249"/>
                </a:lnTo>
                <a:lnTo>
                  <a:pt x="11057" y="11710"/>
                </a:lnTo>
                <a:lnTo>
                  <a:pt x="11172" y="12094"/>
                </a:lnTo>
                <a:lnTo>
                  <a:pt x="11249" y="12401"/>
                </a:lnTo>
                <a:lnTo>
                  <a:pt x="11287" y="12785"/>
                </a:lnTo>
                <a:lnTo>
                  <a:pt x="11287" y="12900"/>
                </a:lnTo>
                <a:lnTo>
                  <a:pt x="11287" y="12938"/>
                </a:lnTo>
                <a:lnTo>
                  <a:pt x="11441" y="12977"/>
                </a:lnTo>
                <a:lnTo>
                  <a:pt x="11441" y="12785"/>
                </a:lnTo>
                <a:lnTo>
                  <a:pt x="11402" y="12362"/>
                </a:lnTo>
                <a:lnTo>
                  <a:pt x="11364" y="12055"/>
                </a:lnTo>
                <a:lnTo>
                  <a:pt x="11249" y="11633"/>
                </a:lnTo>
                <a:lnTo>
                  <a:pt x="11057" y="11172"/>
                </a:lnTo>
                <a:lnTo>
                  <a:pt x="10827" y="10673"/>
                </a:lnTo>
                <a:lnTo>
                  <a:pt x="10519" y="10059"/>
                </a:lnTo>
                <a:lnTo>
                  <a:pt x="10097" y="9406"/>
                </a:lnTo>
                <a:lnTo>
                  <a:pt x="9598" y="8677"/>
                </a:lnTo>
                <a:lnTo>
                  <a:pt x="8945" y="7871"/>
                </a:lnTo>
                <a:lnTo>
                  <a:pt x="8331" y="7141"/>
                </a:lnTo>
                <a:lnTo>
                  <a:pt x="8408" y="7026"/>
                </a:lnTo>
                <a:lnTo>
                  <a:pt x="8523" y="6796"/>
                </a:lnTo>
                <a:lnTo>
                  <a:pt x="8638" y="6488"/>
                </a:lnTo>
                <a:lnTo>
                  <a:pt x="8753" y="6143"/>
                </a:lnTo>
                <a:lnTo>
                  <a:pt x="8792" y="5721"/>
                </a:lnTo>
                <a:lnTo>
                  <a:pt x="8753" y="5222"/>
                </a:lnTo>
                <a:lnTo>
                  <a:pt x="8715" y="4953"/>
                </a:lnTo>
                <a:lnTo>
                  <a:pt x="8638" y="4684"/>
                </a:lnTo>
                <a:lnTo>
                  <a:pt x="8600" y="4569"/>
                </a:lnTo>
                <a:lnTo>
                  <a:pt x="8523" y="4530"/>
                </a:lnTo>
                <a:lnTo>
                  <a:pt x="8446" y="4492"/>
                </a:lnTo>
                <a:lnTo>
                  <a:pt x="8370" y="4454"/>
                </a:lnTo>
                <a:lnTo>
                  <a:pt x="8293" y="4454"/>
                </a:lnTo>
                <a:lnTo>
                  <a:pt x="8216" y="4492"/>
                </a:lnTo>
                <a:lnTo>
                  <a:pt x="8139" y="4569"/>
                </a:lnTo>
                <a:lnTo>
                  <a:pt x="8101" y="4646"/>
                </a:lnTo>
                <a:lnTo>
                  <a:pt x="7986" y="4914"/>
                </a:lnTo>
                <a:lnTo>
                  <a:pt x="7947" y="5183"/>
                </a:lnTo>
                <a:lnTo>
                  <a:pt x="7870" y="5682"/>
                </a:lnTo>
                <a:lnTo>
                  <a:pt x="7909" y="6105"/>
                </a:lnTo>
                <a:lnTo>
                  <a:pt x="7986" y="6488"/>
                </a:lnTo>
                <a:lnTo>
                  <a:pt x="8062" y="6796"/>
                </a:lnTo>
                <a:lnTo>
                  <a:pt x="8101" y="6872"/>
                </a:lnTo>
                <a:lnTo>
                  <a:pt x="7333" y="6028"/>
                </a:lnTo>
                <a:lnTo>
                  <a:pt x="6488" y="5183"/>
                </a:lnTo>
                <a:lnTo>
                  <a:pt x="6527" y="5145"/>
                </a:lnTo>
                <a:lnTo>
                  <a:pt x="6642" y="4914"/>
                </a:lnTo>
                <a:lnTo>
                  <a:pt x="6719" y="4607"/>
                </a:lnTo>
                <a:lnTo>
                  <a:pt x="6795" y="4223"/>
                </a:lnTo>
                <a:lnTo>
                  <a:pt x="6795" y="3801"/>
                </a:lnTo>
                <a:lnTo>
                  <a:pt x="6757" y="3302"/>
                </a:lnTo>
                <a:lnTo>
                  <a:pt x="6680" y="3033"/>
                </a:lnTo>
                <a:lnTo>
                  <a:pt x="6604" y="2764"/>
                </a:lnTo>
                <a:lnTo>
                  <a:pt x="6527" y="2688"/>
                </a:lnTo>
                <a:lnTo>
                  <a:pt x="6450" y="2611"/>
                </a:lnTo>
                <a:lnTo>
                  <a:pt x="6373" y="2611"/>
                </a:lnTo>
                <a:lnTo>
                  <a:pt x="6296" y="2573"/>
                </a:lnTo>
                <a:lnTo>
                  <a:pt x="6220" y="2611"/>
                </a:lnTo>
                <a:lnTo>
                  <a:pt x="6143" y="2649"/>
                </a:lnTo>
                <a:lnTo>
                  <a:pt x="6066" y="2726"/>
                </a:lnTo>
                <a:lnTo>
                  <a:pt x="6028" y="2803"/>
                </a:lnTo>
                <a:lnTo>
                  <a:pt x="5951" y="3072"/>
                </a:lnTo>
                <a:lnTo>
                  <a:pt x="5912" y="3340"/>
                </a:lnTo>
                <a:lnTo>
                  <a:pt x="5912" y="3839"/>
                </a:lnTo>
                <a:lnTo>
                  <a:pt x="5951" y="4262"/>
                </a:lnTo>
                <a:lnTo>
                  <a:pt x="6066" y="4646"/>
                </a:lnTo>
                <a:lnTo>
                  <a:pt x="6143" y="4876"/>
                </a:lnTo>
                <a:lnTo>
                  <a:pt x="6143" y="4876"/>
                </a:lnTo>
                <a:lnTo>
                  <a:pt x="5106" y="3916"/>
                </a:lnTo>
                <a:lnTo>
                  <a:pt x="4185" y="3148"/>
                </a:lnTo>
                <a:lnTo>
                  <a:pt x="4262" y="3072"/>
                </a:lnTo>
                <a:lnTo>
                  <a:pt x="4300" y="2841"/>
                </a:lnTo>
                <a:lnTo>
                  <a:pt x="4377" y="2534"/>
                </a:lnTo>
                <a:lnTo>
                  <a:pt x="4415" y="2189"/>
                </a:lnTo>
                <a:lnTo>
                  <a:pt x="4377" y="1728"/>
                </a:lnTo>
                <a:lnTo>
                  <a:pt x="4262" y="1267"/>
                </a:lnTo>
                <a:lnTo>
                  <a:pt x="4185" y="998"/>
                </a:lnTo>
                <a:lnTo>
                  <a:pt x="4070" y="730"/>
                </a:lnTo>
                <a:lnTo>
                  <a:pt x="3993" y="653"/>
                </a:lnTo>
                <a:lnTo>
                  <a:pt x="3916" y="615"/>
                </a:lnTo>
                <a:lnTo>
                  <a:pt x="3839" y="576"/>
                </a:lnTo>
                <a:lnTo>
                  <a:pt x="3763" y="576"/>
                </a:lnTo>
                <a:lnTo>
                  <a:pt x="3686" y="615"/>
                </a:lnTo>
                <a:lnTo>
                  <a:pt x="3609" y="653"/>
                </a:lnTo>
                <a:lnTo>
                  <a:pt x="3532" y="730"/>
                </a:lnTo>
                <a:lnTo>
                  <a:pt x="3532" y="806"/>
                </a:lnTo>
                <a:lnTo>
                  <a:pt x="3455" y="1114"/>
                </a:lnTo>
                <a:lnTo>
                  <a:pt x="3455" y="1382"/>
                </a:lnTo>
                <a:lnTo>
                  <a:pt x="3494" y="1881"/>
                </a:lnTo>
                <a:lnTo>
                  <a:pt x="3571" y="2304"/>
                </a:lnTo>
                <a:lnTo>
                  <a:pt x="3724" y="2649"/>
                </a:lnTo>
                <a:lnTo>
                  <a:pt x="3801" y="2803"/>
                </a:lnTo>
                <a:lnTo>
                  <a:pt x="3724" y="2726"/>
                </a:lnTo>
                <a:lnTo>
                  <a:pt x="2227" y="1536"/>
                </a:lnTo>
                <a:lnTo>
                  <a:pt x="2227" y="1498"/>
                </a:lnTo>
                <a:lnTo>
                  <a:pt x="2073" y="1267"/>
                </a:lnTo>
                <a:lnTo>
                  <a:pt x="1920" y="998"/>
                </a:lnTo>
                <a:lnTo>
                  <a:pt x="1651" y="730"/>
                </a:lnTo>
                <a:lnTo>
                  <a:pt x="1305" y="461"/>
                </a:lnTo>
                <a:lnTo>
                  <a:pt x="883" y="192"/>
                </a:lnTo>
                <a:lnTo>
                  <a:pt x="653" y="115"/>
                </a:lnTo>
                <a:lnTo>
                  <a:pt x="3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1" name="Google Shape;2791;p67"/>
          <p:cNvGrpSpPr/>
          <p:nvPr/>
        </p:nvGrpSpPr>
        <p:grpSpPr>
          <a:xfrm rot="1174626">
            <a:off x="3922611" y="2394046"/>
            <a:ext cx="591463" cy="671386"/>
            <a:chOff x="1413615" y="2651878"/>
            <a:chExt cx="301880" cy="342673"/>
          </a:xfrm>
        </p:grpSpPr>
        <p:sp>
          <p:nvSpPr>
            <p:cNvPr id="2792" name="Google Shape;2792;p67"/>
            <p:cNvSpPr/>
            <p:nvPr/>
          </p:nvSpPr>
          <p:spPr>
            <a:xfrm>
              <a:off x="1415952" y="2651878"/>
              <a:ext cx="299543" cy="341494"/>
            </a:xfrm>
            <a:custGeom>
              <a:avLst/>
              <a:gdLst/>
              <a:ahLst/>
              <a:cxnLst/>
              <a:rect l="l" t="t" r="r" b="b"/>
              <a:pathLst>
                <a:path w="9868" h="11250" extrusionOk="0">
                  <a:moveTo>
                    <a:pt x="5414" y="1"/>
                  </a:moveTo>
                  <a:lnTo>
                    <a:pt x="5145" y="116"/>
                  </a:lnTo>
                  <a:lnTo>
                    <a:pt x="4876" y="308"/>
                  </a:lnTo>
                  <a:lnTo>
                    <a:pt x="4569" y="577"/>
                  </a:lnTo>
                  <a:lnTo>
                    <a:pt x="4301" y="884"/>
                  </a:lnTo>
                  <a:lnTo>
                    <a:pt x="3993" y="1268"/>
                  </a:lnTo>
                  <a:lnTo>
                    <a:pt x="3725" y="1652"/>
                  </a:lnTo>
                  <a:lnTo>
                    <a:pt x="3264" y="2420"/>
                  </a:lnTo>
                  <a:lnTo>
                    <a:pt x="2880" y="3149"/>
                  </a:lnTo>
                  <a:lnTo>
                    <a:pt x="2496" y="3840"/>
                  </a:lnTo>
                  <a:lnTo>
                    <a:pt x="2650" y="3379"/>
                  </a:lnTo>
                  <a:lnTo>
                    <a:pt x="2765" y="2919"/>
                  </a:lnTo>
                  <a:lnTo>
                    <a:pt x="2803" y="2420"/>
                  </a:lnTo>
                  <a:lnTo>
                    <a:pt x="2803" y="2189"/>
                  </a:lnTo>
                  <a:lnTo>
                    <a:pt x="2803" y="1959"/>
                  </a:lnTo>
                  <a:lnTo>
                    <a:pt x="2726" y="1767"/>
                  </a:lnTo>
                  <a:lnTo>
                    <a:pt x="2611" y="1613"/>
                  </a:lnTo>
                  <a:lnTo>
                    <a:pt x="2458" y="1498"/>
                  </a:lnTo>
                  <a:lnTo>
                    <a:pt x="2266" y="1421"/>
                  </a:lnTo>
                  <a:lnTo>
                    <a:pt x="1997" y="1460"/>
                  </a:lnTo>
                  <a:lnTo>
                    <a:pt x="1690" y="1537"/>
                  </a:lnTo>
                  <a:lnTo>
                    <a:pt x="1498" y="1613"/>
                  </a:lnTo>
                  <a:lnTo>
                    <a:pt x="1344" y="1767"/>
                  </a:lnTo>
                  <a:lnTo>
                    <a:pt x="1191" y="1921"/>
                  </a:lnTo>
                  <a:lnTo>
                    <a:pt x="1037" y="2151"/>
                  </a:lnTo>
                  <a:lnTo>
                    <a:pt x="922" y="2420"/>
                  </a:lnTo>
                  <a:lnTo>
                    <a:pt x="807" y="2688"/>
                  </a:lnTo>
                  <a:lnTo>
                    <a:pt x="615" y="3341"/>
                  </a:lnTo>
                  <a:lnTo>
                    <a:pt x="423" y="4109"/>
                  </a:lnTo>
                  <a:lnTo>
                    <a:pt x="308" y="4915"/>
                  </a:lnTo>
                  <a:lnTo>
                    <a:pt x="193" y="5760"/>
                  </a:lnTo>
                  <a:lnTo>
                    <a:pt x="116" y="6643"/>
                  </a:lnTo>
                  <a:lnTo>
                    <a:pt x="39" y="8370"/>
                  </a:lnTo>
                  <a:lnTo>
                    <a:pt x="1" y="9829"/>
                  </a:lnTo>
                  <a:lnTo>
                    <a:pt x="1" y="11250"/>
                  </a:lnTo>
                  <a:lnTo>
                    <a:pt x="960" y="11173"/>
                  </a:lnTo>
                  <a:lnTo>
                    <a:pt x="1997" y="11019"/>
                  </a:lnTo>
                  <a:lnTo>
                    <a:pt x="3187" y="10827"/>
                  </a:lnTo>
                  <a:lnTo>
                    <a:pt x="3801" y="10674"/>
                  </a:lnTo>
                  <a:lnTo>
                    <a:pt x="4416" y="10482"/>
                  </a:lnTo>
                  <a:lnTo>
                    <a:pt x="4992" y="10290"/>
                  </a:lnTo>
                  <a:lnTo>
                    <a:pt x="5567" y="10060"/>
                  </a:lnTo>
                  <a:lnTo>
                    <a:pt x="6067" y="9791"/>
                  </a:lnTo>
                  <a:lnTo>
                    <a:pt x="6489" y="9484"/>
                  </a:lnTo>
                  <a:lnTo>
                    <a:pt x="6681" y="9330"/>
                  </a:lnTo>
                  <a:lnTo>
                    <a:pt x="6834" y="9138"/>
                  </a:lnTo>
                  <a:lnTo>
                    <a:pt x="6988" y="8946"/>
                  </a:lnTo>
                  <a:lnTo>
                    <a:pt x="7103" y="8754"/>
                  </a:lnTo>
                  <a:lnTo>
                    <a:pt x="7218" y="8447"/>
                  </a:lnTo>
                  <a:lnTo>
                    <a:pt x="7218" y="8178"/>
                  </a:lnTo>
                  <a:lnTo>
                    <a:pt x="7180" y="7948"/>
                  </a:lnTo>
                  <a:lnTo>
                    <a:pt x="7026" y="7756"/>
                  </a:lnTo>
                  <a:lnTo>
                    <a:pt x="6873" y="7603"/>
                  </a:lnTo>
                  <a:lnTo>
                    <a:pt x="6642" y="7487"/>
                  </a:lnTo>
                  <a:lnTo>
                    <a:pt x="6374" y="7411"/>
                  </a:lnTo>
                  <a:lnTo>
                    <a:pt x="6105" y="7372"/>
                  </a:lnTo>
                  <a:lnTo>
                    <a:pt x="5491" y="7295"/>
                  </a:lnTo>
                  <a:lnTo>
                    <a:pt x="4953" y="7295"/>
                  </a:lnTo>
                  <a:lnTo>
                    <a:pt x="4416" y="7334"/>
                  </a:lnTo>
                  <a:lnTo>
                    <a:pt x="4416" y="7334"/>
                  </a:lnTo>
                  <a:lnTo>
                    <a:pt x="5222" y="7180"/>
                  </a:lnTo>
                  <a:lnTo>
                    <a:pt x="6067" y="6988"/>
                  </a:lnTo>
                  <a:lnTo>
                    <a:pt x="7026" y="6681"/>
                  </a:lnTo>
                  <a:lnTo>
                    <a:pt x="7525" y="6528"/>
                  </a:lnTo>
                  <a:lnTo>
                    <a:pt x="7986" y="6336"/>
                  </a:lnTo>
                  <a:lnTo>
                    <a:pt x="8447" y="6105"/>
                  </a:lnTo>
                  <a:lnTo>
                    <a:pt x="8869" y="5875"/>
                  </a:lnTo>
                  <a:lnTo>
                    <a:pt x="9215" y="5606"/>
                  </a:lnTo>
                  <a:lnTo>
                    <a:pt x="9522" y="5337"/>
                  </a:lnTo>
                  <a:lnTo>
                    <a:pt x="9752" y="5030"/>
                  </a:lnTo>
                  <a:lnTo>
                    <a:pt x="9791" y="4877"/>
                  </a:lnTo>
                  <a:lnTo>
                    <a:pt x="9867" y="4723"/>
                  </a:lnTo>
                  <a:lnTo>
                    <a:pt x="9867" y="4416"/>
                  </a:lnTo>
                  <a:lnTo>
                    <a:pt x="9829" y="4186"/>
                  </a:lnTo>
                  <a:lnTo>
                    <a:pt x="9714" y="3994"/>
                  </a:lnTo>
                  <a:lnTo>
                    <a:pt x="9560" y="3879"/>
                  </a:lnTo>
                  <a:lnTo>
                    <a:pt x="9368" y="3802"/>
                  </a:lnTo>
                  <a:lnTo>
                    <a:pt x="9138" y="3763"/>
                  </a:lnTo>
                  <a:lnTo>
                    <a:pt x="8869" y="3763"/>
                  </a:lnTo>
                  <a:lnTo>
                    <a:pt x="8600" y="3802"/>
                  </a:lnTo>
                  <a:lnTo>
                    <a:pt x="8063" y="3917"/>
                  </a:lnTo>
                  <a:lnTo>
                    <a:pt x="7602" y="4032"/>
                  </a:lnTo>
                  <a:lnTo>
                    <a:pt x="7142" y="4224"/>
                  </a:lnTo>
                  <a:lnTo>
                    <a:pt x="7679" y="3879"/>
                  </a:lnTo>
                  <a:lnTo>
                    <a:pt x="8217" y="3495"/>
                  </a:lnTo>
                  <a:lnTo>
                    <a:pt x="8792" y="3034"/>
                  </a:lnTo>
                  <a:lnTo>
                    <a:pt x="9061" y="2765"/>
                  </a:lnTo>
                  <a:lnTo>
                    <a:pt x="9291" y="2535"/>
                  </a:lnTo>
                  <a:lnTo>
                    <a:pt x="9522" y="2228"/>
                  </a:lnTo>
                  <a:lnTo>
                    <a:pt x="9675" y="1959"/>
                  </a:lnTo>
                  <a:lnTo>
                    <a:pt x="9752" y="1690"/>
                  </a:lnTo>
                  <a:lnTo>
                    <a:pt x="9752" y="1421"/>
                  </a:lnTo>
                  <a:lnTo>
                    <a:pt x="9714" y="1306"/>
                  </a:lnTo>
                  <a:lnTo>
                    <a:pt x="9675" y="1191"/>
                  </a:lnTo>
                  <a:lnTo>
                    <a:pt x="9599" y="1076"/>
                  </a:lnTo>
                  <a:lnTo>
                    <a:pt x="9483" y="961"/>
                  </a:lnTo>
                  <a:lnTo>
                    <a:pt x="9368" y="846"/>
                  </a:lnTo>
                  <a:lnTo>
                    <a:pt x="9215" y="769"/>
                  </a:lnTo>
                  <a:lnTo>
                    <a:pt x="8946" y="692"/>
                  </a:lnTo>
                  <a:lnTo>
                    <a:pt x="8639" y="654"/>
                  </a:lnTo>
                  <a:lnTo>
                    <a:pt x="8332" y="730"/>
                  </a:lnTo>
                  <a:lnTo>
                    <a:pt x="8025" y="846"/>
                  </a:lnTo>
                  <a:lnTo>
                    <a:pt x="7717" y="999"/>
                  </a:lnTo>
                  <a:lnTo>
                    <a:pt x="7410" y="1191"/>
                  </a:lnTo>
                  <a:lnTo>
                    <a:pt x="7103" y="1421"/>
                  </a:lnTo>
                  <a:lnTo>
                    <a:pt x="6527" y="1882"/>
                  </a:lnTo>
                  <a:lnTo>
                    <a:pt x="6067" y="2343"/>
                  </a:lnTo>
                  <a:lnTo>
                    <a:pt x="5683" y="2804"/>
                  </a:lnTo>
                  <a:lnTo>
                    <a:pt x="5683" y="2804"/>
                  </a:lnTo>
                  <a:lnTo>
                    <a:pt x="5875" y="2496"/>
                  </a:lnTo>
                  <a:lnTo>
                    <a:pt x="6105" y="2189"/>
                  </a:lnTo>
                  <a:lnTo>
                    <a:pt x="6297" y="1767"/>
                  </a:lnTo>
                  <a:lnTo>
                    <a:pt x="6374" y="1575"/>
                  </a:lnTo>
                  <a:lnTo>
                    <a:pt x="6412" y="1345"/>
                  </a:lnTo>
                  <a:lnTo>
                    <a:pt x="6450" y="1114"/>
                  </a:lnTo>
                  <a:lnTo>
                    <a:pt x="6450" y="922"/>
                  </a:lnTo>
                  <a:lnTo>
                    <a:pt x="6412" y="692"/>
                  </a:lnTo>
                  <a:lnTo>
                    <a:pt x="6297" y="500"/>
                  </a:lnTo>
                  <a:lnTo>
                    <a:pt x="6143" y="270"/>
                  </a:lnTo>
                  <a:lnTo>
                    <a:pt x="5951" y="116"/>
                  </a:lnTo>
                  <a:lnTo>
                    <a:pt x="5836" y="39"/>
                  </a:lnTo>
                  <a:lnTo>
                    <a:pt x="56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67"/>
            <p:cNvSpPr/>
            <p:nvPr/>
          </p:nvSpPr>
          <p:spPr>
            <a:xfrm>
              <a:off x="1413615" y="2783583"/>
              <a:ext cx="152716" cy="210967"/>
            </a:xfrm>
            <a:custGeom>
              <a:avLst/>
              <a:gdLst/>
              <a:ahLst/>
              <a:cxnLst/>
              <a:rect l="l" t="t" r="r" b="b"/>
              <a:pathLst>
                <a:path w="5031" h="6950" extrusionOk="0">
                  <a:moveTo>
                    <a:pt x="4953" y="0"/>
                  </a:moveTo>
                  <a:lnTo>
                    <a:pt x="4339" y="423"/>
                  </a:lnTo>
                  <a:lnTo>
                    <a:pt x="3802" y="922"/>
                  </a:lnTo>
                  <a:lnTo>
                    <a:pt x="3264" y="1421"/>
                  </a:lnTo>
                  <a:lnTo>
                    <a:pt x="2803" y="1997"/>
                  </a:lnTo>
                  <a:lnTo>
                    <a:pt x="2343" y="2572"/>
                  </a:lnTo>
                  <a:lnTo>
                    <a:pt x="1959" y="3110"/>
                  </a:lnTo>
                  <a:lnTo>
                    <a:pt x="1575" y="3686"/>
                  </a:lnTo>
                  <a:lnTo>
                    <a:pt x="1229" y="4262"/>
                  </a:lnTo>
                  <a:lnTo>
                    <a:pt x="692" y="5260"/>
                  </a:lnTo>
                  <a:lnTo>
                    <a:pt x="308" y="6104"/>
                  </a:lnTo>
                  <a:lnTo>
                    <a:pt x="1" y="6872"/>
                  </a:lnTo>
                  <a:lnTo>
                    <a:pt x="154" y="6949"/>
                  </a:lnTo>
                  <a:lnTo>
                    <a:pt x="193" y="6872"/>
                  </a:lnTo>
                  <a:lnTo>
                    <a:pt x="346" y="6527"/>
                  </a:lnTo>
                  <a:lnTo>
                    <a:pt x="615" y="5913"/>
                  </a:lnTo>
                  <a:lnTo>
                    <a:pt x="999" y="5030"/>
                  </a:lnTo>
                  <a:lnTo>
                    <a:pt x="1537" y="4070"/>
                  </a:lnTo>
                  <a:lnTo>
                    <a:pt x="1882" y="3532"/>
                  </a:lnTo>
                  <a:lnTo>
                    <a:pt x="2228" y="2995"/>
                  </a:lnTo>
                  <a:lnTo>
                    <a:pt x="2612" y="2496"/>
                  </a:lnTo>
                  <a:lnTo>
                    <a:pt x="3034" y="1958"/>
                  </a:lnTo>
                  <a:lnTo>
                    <a:pt x="3495" y="1459"/>
                  </a:lnTo>
                  <a:lnTo>
                    <a:pt x="3955" y="998"/>
                  </a:lnTo>
                  <a:lnTo>
                    <a:pt x="4493" y="538"/>
                  </a:lnTo>
                  <a:lnTo>
                    <a:pt x="5030" y="154"/>
                  </a:lnTo>
                  <a:lnTo>
                    <a:pt x="49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67"/>
          <p:cNvGrpSpPr/>
          <p:nvPr/>
        </p:nvGrpSpPr>
        <p:grpSpPr>
          <a:xfrm>
            <a:off x="1703084" y="2026879"/>
            <a:ext cx="526024" cy="862109"/>
            <a:chOff x="2046404" y="2875647"/>
            <a:chExt cx="268065" cy="439358"/>
          </a:xfrm>
        </p:grpSpPr>
        <p:sp>
          <p:nvSpPr>
            <p:cNvPr id="2795" name="Google Shape;2795;p67"/>
            <p:cNvSpPr/>
            <p:nvPr/>
          </p:nvSpPr>
          <p:spPr>
            <a:xfrm>
              <a:off x="2046404" y="2875647"/>
              <a:ext cx="268065" cy="439358"/>
            </a:xfrm>
            <a:custGeom>
              <a:avLst/>
              <a:gdLst/>
              <a:ahLst/>
              <a:cxnLst/>
              <a:rect l="l" t="t" r="r" b="b"/>
              <a:pathLst>
                <a:path w="8831" h="14474" extrusionOk="0">
                  <a:moveTo>
                    <a:pt x="1306" y="0"/>
                  </a:moveTo>
                  <a:lnTo>
                    <a:pt x="999" y="39"/>
                  </a:lnTo>
                  <a:lnTo>
                    <a:pt x="768" y="115"/>
                  </a:lnTo>
                  <a:lnTo>
                    <a:pt x="538" y="231"/>
                  </a:lnTo>
                  <a:lnTo>
                    <a:pt x="346" y="346"/>
                  </a:lnTo>
                  <a:lnTo>
                    <a:pt x="193" y="499"/>
                  </a:lnTo>
                  <a:lnTo>
                    <a:pt x="116" y="653"/>
                  </a:lnTo>
                  <a:lnTo>
                    <a:pt x="39" y="845"/>
                  </a:lnTo>
                  <a:lnTo>
                    <a:pt x="1" y="1037"/>
                  </a:lnTo>
                  <a:lnTo>
                    <a:pt x="1" y="1267"/>
                  </a:lnTo>
                  <a:lnTo>
                    <a:pt x="1" y="1497"/>
                  </a:lnTo>
                  <a:lnTo>
                    <a:pt x="116" y="1958"/>
                  </a:lnTo>
                  <a:lnTo>
                    <a:pt x="346" y="2457"/>
                  </a:lnTo>
                  <a:lnTo>
                    <a:pt x="615" y="3033"/>
                  </a:lnTo>
                  <a:lnTo>
                    <a:pt x="999" y="3609"/>
                  </a:lnTo>
                  <a:lnTo>
                    <a:pt x="1805" y="4799"/>
                  </a:lnTo>
                  <a:lnTo>
                    <a:pt x="2726" y="6028"/>
                  </a:lnTo>
                  <a:lnTo>
                    <a:pt x="3571" y="7218"/>
                  </a:lnTo>
                  <a:lnTo>
                    <a:pt x="3917" y="7794"/>
                  </a:lnTo>
                  <a:lnTo>
                    <a:pt x="4224" y="8331"/>
                  </a:lnTo>
                  <a:lnTo>
                    <a:pt x="4454" y="8792"/>
                  </a:lnTo>
                  <a:lnTo>
                    <a:pt x="4608" y="9176"/>
                  </a:lnTo>
                  <a:lnTo>
                    <a:pt x="4684" y="9445"/>
                  </a:lnTo>
                  <a:lnTo>
                    <a:pt x="4723" y="9675"/>
                  </a:lnTo>
                  <a:lnTo>
                    <a:pt x="4684" y="9828"/>
                  </a:lnTo>
                  <a:lnTo>
                    <a:pt x="4646" y="9944"/>
                  </a:lnTo>
                  <a:lnTo>
                    <a:pt x="4531" y="10020"/>
                  </a:lnTo>
                  <a:lnTo>
                    <a:pt x="4377" y="10059"/>
                  </a:lnTo>
                  <a:lnTo>
                    <a:pt x="4032" y="10097"/>
                  </a:lnTo>
                  <a:lnTo>
                    <a:pt x="3571" y="10174"/>
                  </a:lnTo>
                  <a:lnTo>
                    <a:pt x="3379" y="10251"/>
                  </a:lnTo>
                  <a:lnTo>
                    <a:pt x="3149" y="10366"/>
                  </a:lnTo>
                  <a:lnTo>
                    <a:pt x="2918" y="10519"/>
                  </a:lnTo>
                  <a:lnTo>
                    <a:pt x="2726" y="10750"/>
                  </a:lnTo>
                  <a:lnTo>
                    <a:pt x="2650" y="10903"/>
                  </a:lnTo>
                  <a:lnTo>
                    <a:pt x="2650" y="11019"/>
                  </a:lnTo>
                  <a:lnTo>
                    <a:pt x="2650" y="11172"/>
                  </a:lnTo>
                  <a:lnTo>
                    <a:pt x="2688" y="11326"/>
                  </a:lnTo>
                  <a:lnTo>
                    <a:pt x="2803" y="11479"/>
                  </a:lnTo>
                  <a:lnTo>
                    <a:pt x="2918" y="11633"/>
                  </a:lnTo>
                  <a:lnTo>
                    <a:pt x="3226" y="11940"/>
                  </a:lnTo>
                  <a:lnTo>
                    <a:pt x="3648" y="12247"/>
                  </a:lnTo>
                  <a:lnTo>
                    <a:pt x="4185" y="12554"/>
                  </a:lnTo>
                  <a:lnTo>
                    <a:pt x="4723" y="12861"/>
                  </a:lnTo>
                  <a:lnTo>
                    <a:pt x="5337" y="13130"/>
                  </a:lnTo>
                  <a:lnTo>
                    <a:pt x="6527" y="13668"/>
                  </a:lnTo>
                  <a:lnTo>
                    <a:pt x="7602" y="14090"/>
                  </a:lnTo>
                  <a:lnTo>
                    <a:pt x="8677" y="14474"/>
                  </a:lnTo>
                  <a:lnTo>
                    <a:pt x="8754" y="13898"/>
                  </a:lnTo>
                  <a:lnTo>
                    <a:pt x="8831" y="13322"/>
                  </a:lnTo>
                  <a:lnTo>
                    <a:pt x="8831" y="12746"/>
                  </a:lnTo>
                  <a:lnTo>
                    <a:pt x="8792" y="12132"/>
                  </a:lnTo>
                  <a:lnTo>
                    <a:pt x="8716" y="11518"/>
                  </a:lnTo>
                  <a:lnTo>
                    <a:pt x="8639" y="10865"/>
                  </a:lnTo>
                  <a:lnTo>
                    <a:pt x="8485" y="10251"/>
                  </a:lnTo>
                  <a:lnTo>
                    <a:pt x="8332" y="9598"/>
                  </a:lnTo>
                  <a:lnTo>
                    <a:pt x="8140" y="8945"/>
                  </a:lnTo>
                  <a:lnTo>
                    <a:pt x="7909" y="8331"/>
                  </a:lnTo>
                  <a:lnTo>
                    <a:pt x="7679" y="7679"/>
                  </a:lnTo>
                  <a:lnTo>
                    <a:pt x="7410" y="7064"/>
                  </a:lnTo>
                  <a:lnTo>
                    <a:pt x="6834" y="5836"/>
                  </a:lnTo>
                  <a:lnTo>
                    <a:pt x="6182" y="4684"/>
                  </a:lnTo>
                  <a:lnTo>
                    <a:pt x="5452" y="3609"/>
                  </a:lnTo>
                  <a:lnTo>
                    <a:pt x="4723" y="2611"/>
                  </a:lnTo>
                  <a:lnTo>
                    <a:pt x="3993" y="1766"/>
                  </a:lnTo>
                  <a:lnTo>
                    <a:pt x="3648" y="1382"/>
                  </a:lnTo>
                  <a:lnTo>
                    <a:pt x="3264" y="1037"/>
                  </a:lnTo>
                  <a:lnTo>
                    <a:pt x="2918" y="768"/>
                  </a:lnTo>
                  <a:lnTo>
                    <a:pt x="2573" y="499"/>
                  </a:lnTo>
                  <a:lnTo>
                    <a:pt x="2227" y="307"/>
                  </a:lnTo>
                  <a:lnTo>
                    <a:pt x="1882" y="154"/>
                  </a:lnTo>
                  <a:lnTo>
                    <a:pt x="1575" y="77"/>
                  </a:lnTo>
                  <a:lnTo>
                    <a:pt x="13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67"/>
            <p:cNvSpPr/>
            <p:nvPr/>
          </p:nvSpPr>
          <p:spPr>
            <a:xfrm>
              <a:off x="2067378" y="2876800"/>
              <a:ext cx="236617" cy="420720"/>
            </a:xfrm>
            <a:custGeom>
              <a:avLst/>
              <a:gdLst/>
              <a:ahLst/>
              <a:cxnLst/>
              <a:rect l="l" t="t" r="r" b="b"/>
              <a:pathLst>
                <a:path w="7795" h="13860" extrusionOk="0">
                  <a:moveTo>
                    <a:pt x="116" y="1"/>
                  </a:moveTo>
                  <a:lnTo>
                    <a:pt x="1" y="116"/>
                  </a:lnTo>
                  <a:lnTo>
                    <a:pt x="77" y="193"/>
                  </a:lnTo>
                  <a:lnTo>
                    <a:pt x="577" y="807"/>
                  </a:lnTo>
                  <a:lnTo>
                    <a:pt x="1421" y="1920"/>
                  </a:lnTo>
                  <a:lnTo>
                    <a:pt x="2535" y="3456"/>
                  </a:lnTo>
                  <a:lnTo>
                    <a:pt x="3149" y="4339"/>
                  </a:lnTo>
                  <a:lnTo>
                    <a:pt x="3801" y="5260"/>
                  </a:lnTo>
                  <a:lnTo>
                    <a:pt x="4416" y="6297"/>
                  </a:lnTo>
                  <a:lnTo>
                    <a:pt x="5030" y="7333"/>
                  </a:lnTo>
                  <a:lnTo>
                    <a:pt x="5606" y="8408"/>
                  </a:lnTo>
                  <a:lnTo>
                    <a:pt x="6182" y="9522"/>
                  </a:lnTo>
                  <a:lnTo>
                    <a:pt x="6642" y="10597"/>
                  </a:lnTo>
                  <a:lnTo>
                    <a:pt x="7065" y="11710"/>
                  </a:lnTo>
                  <a:lnTo>
                    <a:pt x="7410" y="12785"/>
                  </a:lnTo>
                  <a:lnTo>
                    <a:pt x="7525" y="13322"/>
                  </a:lnTo>
                  <a:lnTo>
                    <a:pt x="7641" y="13860"/>
                  </a:lnTo>
                  <a:lnTo>
                    <a:pt x="7794" y="13822"/>
                  </a:lnTo>
                  <a:lnTo>
                    <a:pt x="7679" y="13246"/>
                  </a:lnTo>
                  <a:lnTo>
                    <a:pt x="7525" y="12670"/>
                  </a:lnTo>
                  <a:lnTo>
                    <a:pt x="7372" y="12094"/>
                  </a:lnTo>
                  <a:lnTo>
                    <a:pt x="7180" y="11518"/>
                  </a:lnTo>
                  <a:lnTo>
                    <a:pt x="6719" y="10328"/>
                  </a:lnTo>
                  <a:lnTo>
                    <a:pt x="6182" y="9138"/>
                  </a:lnTo>
                  <a:lnTo>
                    <a:pt x="5567" y="7986"/>
                  </a:lnTo>
                  <a:lnTo>
                    <a:pt x="4915" y="6834"/>
                  </a:lnTo>
                  <a:lnTo>
                    <a:pt x="4262" y="5721"/>
                  </a:lnTo>
                  <a:lnTo>
                    <a:pt x="3571" y="4684"/>
                  </a:lnTo>
                  <a:lnTo>
                    <a:pt x="2918" y="3686"/>
                  </a:lnTo>
                  <a:lnTo>
                    <a:pt x="2304" y="2803"/>
                  </a:lnTo>
                  <a:lnTo>
                    <a:pt x="1191" y="1344"/>
                  </a:lnTo>
                  <a:lnTo>
                    <a:pt x="423" y="346"/>
                  </a:lnTo>
                  <a:lnTo>
                    <a:pt x="1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67"/>
          <p:cNvGrpSpPr/>
          <p:nvPr/>
        </p:nvGrpSpPr>
        <p:grpSpPr>
          <a:xfrm rot="-1992002">
            <a:off x="1453854" y="2595323"/>
            <a:ext cx="583310" cy="816608"/>
            <a:chOff x="1477722" y="3263692"/>
            <a:chExt cx="268065" cy="375279"/>
          </a:xfrm>
        </p:grpSpPr>
        <p:sp>
          <p:nvSpPr>
            <p:cNvPr id="2798" name="Google Shape;2798;p67"/>
            <p:cNvSpPr/>
            <p:nvPr/>
          </p:nvSpPr>
          <p:spPr>
            <a:xfrm>
              <a:off x="1481213" y="3267183"/>
              <a:ext cx="259900" cy="369451"/>
            </a:xfrm>
            <a:custGeom>
              <a:avLst/>
              <a:gdLst/>
              <a:ahLst/>
              <a:cxnLst/>
              <a:rect l="l" t="t" r="r" b="b"/>
              <a:pathLst>
                <a:path w="8562" h="12171" extrusionOk="0">
                  <a:moveTo>
                    <a:pt x="1" y="1"/>
                  </a:moveTo>
                  <a:lnTo>
                    <a:pt x="193" y="500"/>
                  </a:lnTo>
                  <a:lnTo>
                    <a:pt x="346" y="1114"/>
                  </a:lnTo>
                  <a:lnTo>
                    <a:pt x="692" y="2650"/>
                  </a:lnTo>
                  <a:lnTo>
                    <a:pt x="884" y="3494"/>
                  </a:lnTo>
                  <a:lnTo>
                    <a:pt x="1114" y="4416"/>
                  </a:lnTo>
                  <a:lnTo>
                    <a:pt x="1383" y="5337"/>
                  </a:lnTo>
                  <a:lnTo>
                    <a:pt x="1728" y="6259"/>
                  </a:lnTo>
                  <a:lnTo>
                    <a:pt x="2151" y="7218"/>
                  </a:lnTo>
                  <a:lnTo>
                    <a:pt x="2381" y="7679"/>
                  </a:lnTo>
                  <a:lnTo>
                    <a:pt x="2650" y="8140"/>
                  </a:lnTo>
                  <a:lnTo>
                    <a:pt x="2957" y="8562"/>
                  </a:lnTo>
                  <a:lnTo>
                    <a:pt x="3302" y="8984"/>
                  </a:lnTo>
                  <a:lnTo>
                    <a:pt x="3648" y="9407"/>
                  </a:lnTo>
                  <a:lnTo>
                    <a:pt x="4032" y="9829"/>
                  </a:lnTo>
                  <a:lnTo>
                    <a:pt x="4454" y="10213"/>
                  </a:lnTo>
                  <a:lnTo>
                    <a:pt x="4915" y="10558"/>
                  </a:lnTo>
                  <a:lnTo>
                    <a:pt x="5414" y="10904"/>
                  </a:lnTo>
                  <a:lnTo>
                    <a:pt x="5990" y="11211"/>
                  </a:lnTo>
                  <a:lnTo>
                    <a:pt x="6566" y="11518"/>
                  </a:lnTo>
                  <a:lnTo>
                    <a:pt x="7180" y="11749"/>
                  </a:lnTo>
                  <a:lnTo>
                    <a:pt x="7871" y="11979"/>
                  </a:lnTo>
                  <a:lnTo>
                    <a:pt x="8562" y="12171"/>
                  </a:lnTo>
                  <a:lnTo>
                    <a:pt x="8524" y="11365"/>
                  </a:lnTo>
                  <a:lnTo>
                    <a:pt x="8408" y="10597"/>
                  </a:lnTo>
                  <a:lnTo>
                    <a:pt x="8255" y="9867"/>
                  </a:lnTo>
                  <a:lnTo>
                    <a:pt x="8063" y="9138"/>
                  </a:lnTo>
                  <a:lnTo>
                    <a:pt x="7833" y="8447"/>
                  </a:lnTo>
                  <a:lnTo>
                    <a:pt x="7602" y="7794"/>
                  </a:lnTo>
                  <a:lnTo>
                    <a:pt x="7295" y="7180"/>
                  </a:lnTo>
                  <a:lnTo>
                    <a:pt x="7026" y="6604"/>
                  </a:lnTo>
                  <a:lnTo>
                    <a:pt x="6681" y="6028"/>
                  </a:lnTo>
                  <a:lnTo>
                    <a:pt x="6335" y="5491"/>
                  </a:lnTo>
                  <a:lnTo>
                    <a:pt x="5990" y="4953"/>
                  </a:lnTo>
                  <a:lnTo>
                    <a:pt x="5606" y="4493"/>
                  </a:lnTo>
                  <a:lnTo>
                    <a:pt x="5260" y="4032"/>
                  </a:lnTo>
                  <a:lnTo>
                    <a:pt x="4876" y="3610"/>
                  </a:lnTo>
                  <a:lnTo>
                    <a:pt x="4070" y="2803"/>
                  </a:lnTo>
                  <a:lnTo>
                    <a:pt x="3302" y="2112"/>
                  </a:lnTo>
                  <a:lnTo>
                    <a:pt x="2573" y="1536"/>
                  </a:lnTo>
                  <a:lnTo>
                    <a:pt x="1882" y="1076"/>
                  </a:lnTo>
                  <a:lnTo>
                    <a:pt x="1268" y="653"/>
                  </a:lnTo>
                  <a:lnTo>
                    <a:pt x="730" y="385"/>
                  </a:lnTo>
                  <a:lnTo>
                    <a:pt x="346" y="15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67"/>
            <p:cNvSpPr/>
            <p:nvPr/>
          </p:nvSpPr>
          <p:spPr>
            <a:xfrm>
              <a:off x="1477722" y="3263692"/>
              <a:ext cx="268065" cy="375279"/>
            </a:xfrm>
            <a:custGeom>
              <a:avLst/>
              <a:gdLst/>
              <a:ahLst/>
              <a:cxnLst/>
              <a:rect l="l" t="t" r="r" b="b"/>
              <a:pathLst>
                <a:path w="8831" h="12363" extrusionOk="0">
                  <a:moveTo>
                    <a:pt x="192" y="1"/>
                  </a:moveTo>
                  <a:lnTo>
                    <a:pt x="0" y="231"/>
                  </a:lnTo>
                  <a:lnTo>
                    <a:pt x="77" y="308"/>
                  </a:lnTo>
                  <a:lnTo>
                    <a:pt x="576" y="845"/>
                  </a:lnTo>
                  <a:lnTo>
                    <a:pt x="1459" y="1882"/>
                  </a:lnTo>
                  <a:lnTo>
                    <a:pt x="2573" y="3226"/>
                  </a:lnTo>
                  <a:lnTo>
                    <a:pt x="2611" y="3226"/>
                  </a:lnTo>
                  <a:lnTo>
                    <a:pt x="2649" y="3264"/>
                  </a:lnTo>
                  <a:lnTo>
                    <a:pt x="3724" y="4608"/>
                  </a:lnTo>
                  <a:lnTo>
                    <a:pt x="3648" y="4608"/>
                  </a:lnTo>
                  <a:lnTo>
                    <a:pt x="3110" y="4531"/>
                  </a:lnTo>
                  <a:lnTo>
                    <a:pt x="2496" y="4531"/>
                  </a:lnTo>
                  <a:lnTo>
                    <a:pt x="1843" y="4569"/>
                  </a:lnTo>
                  <a:lnTo>
                    <a:pt x="1574" y="4608"/>
                  </a:lnTo>
                  <a:lnTo>
                    <a:pt x="1267" y="4684"/>
                  </a:lnTo>
                  <a:lnTo>
                    <a:pt x="1344" y="4953"/>
                  </a:lnTo>
                  <a:lnTo>
                    <a:pt x="1613" y="4915"/>
                  </a:lnTo>
                  <a:lnTo>
                    <a:pt x="1882" y="4838"/>
                  </a:lnTo>
                  <a:lnTo>
                    <a:pt x="3072" y="4838"/>
                  </a:lnTo>
                  <a:lnTo>
                    <a:pt x="3609" y="4915"/>
                  </a:lnTo>
                  <a:lnTo>
                    <a:pt x="3955" y="4992"/>
                  </a:lnTo>
                  <a:lnTo>
                    <a:pt x="3993" y="4992"/>
                  </a:lnTo>
                  <a:lnTo>
                    <a:pt x="4646" y="5798"/>
                  </a:lnTo>
                  <a:lnTo>
                    <a:pt x="5337" y="6719"/>
                  </a:lnTo>
                  <a:lnTo>
                    <a:pt x="5990" y="7679"/>
                  </a:lnTo>
                  <a:lnTo>
                    <a:pt x="6412" y="8408"/>
                  </a:lnTo>
                  <a:lnTo>
                    <a:pt x="6412" y="8408"/>
                  </a:lnTo>
                  <a:lnTo>
                    <a:pt x="6297" y="8332"/>
                  </a:lnTo>
                  <a:lnTo>
                    <a:pt x="5990" y="8255"/>
                  </a:lnTo>
                  <a:lnTo>
                    <a:pt x="5606" y="8178"/>
                  </a:lnTo>
                  <a:lnTo>
                    <a:pt x="5222" y="8140"/>
                  </a:lnTo>
                  <a:lnTo>
                    <a:pt x="4761" y="8101"/>
                  </a:lnTo>
                  <a:lnTo>
                    <a:pt x="4339" y="8140"/>
                  </a:lnTo>
                  <a:lnTo>
                    <a:pt x="3878" y="8178"/>
                  </a:lnTo>
                  <a:lnTo>
                    <a:pt x="3417" y="8293"/>
                  </a:lnTo>
                  <a:lnTo>
                    <a:pt x="2957" y="8447"/>
                  </a:lnTo>
                  <a:lnTo>
                    <a:pt x="3072" y="8716"/>
                  </a:lnTo>
                  <a:lnTo>
                    <a:pt x="3494" y="8600"/>
                  </a:lnTo>
                  <a:lnTo>
                    <a:pt x="3955" y="8485"/>
                  </a:lnTo>
                  <a:lnTo>
                    <a:pt x="4339" y="8447"/>
                  </a:lnTo>
                  <a:lnTo>
                    <a:pt x="4761" y="8408"/>
                  </a:lnTo>
                  <a:lnTo>
                    <a:pt x="5183" y="8447"/>
                  </a:lnTo>
                  <a:lnTo>
                    <a:pt x="5567" y="8485"/>
                  </a:lnTo>
                  <a:lnTo>
                    <a:pt x="5913" y="8562"/>
                  </a:lnTo>
                  <a:lnTo>
                    <a:pt x="6220" y="8639"/>
                  </a:lnTo>
                  <a:lnTo>
                    <a:pt x="6642" y="8792"/>
                  </a:lnTo>
                  <a:lnTo>
                    <a:pt x="6681" y="8831"/>
                  </a:lnTo>
                  <a:lnTo>
                    <a:pt x="7218" y="9599"/>
                  </a:lnTo>
                  <a:lnTo>
                    <a:pt x="7717" y="10558"/>
                  </a:lnTo>
                  <a:lnTo>
                    <a:pt x="8178" y="11480"/>
                  </a:lnTo>
                  <a:lnTo>
                    <a:pt x="8562" y="12363"/>
                  </a:lnTo>
                  <a:lnTo>
                    <a:pt x="8831" y="12248"/>
                  </a:lnTo>
                  <a:lnTo>
                    <a:pt x="8447" y="11288"/>
                  </a:lnTo>
                  <a:lnTo>
                    <a:pt x="7948" y="10290"/>
                  </a:lnTo>
                  <a:lnTo>
                    <a:pt x="7372" y="9253"/>
                  </a:lnTo>
                  <a:lnTo>
                    <a:pt x="6719" y="8216"/>
                  </a:lnTo>
                  <a:lnTo>
                    <a:pt x="6028" y="7180"/>
                  </a:lnTo>
                  <a:lnTo>
                    <a:pt x="5490" y="6450"/>
                  </a:lnTo>
                  <a:lnTo>
                    <a:pt x="5490" y="6374"/>
                  </a:lnTo>
                  <a:lnTo>
                    <a:pt x="5490" y="6066"/>
                  </a:lnTo>
                  <a:lnTo>
                    <a:pt x="5567" y="5683"/>
                  </a:lnTo>
                  <a:lnTo>
                    <a:pt x="5606" y="5452"/>
                  </a:lnTo>
                  <a:lnTo>
                    <a:pt x="5721" y="5260"/>
                  </a:lnTo>
                  <a:lnTo>
                    <a:pt x="5836" y="5030"/>
                  </a:lnTo>
                  <a:lnTo>
                    <a:pt x="5951" y="4838"/>
                  </a:lnTo>
                  <a:lnTo>
                    <a:pt x="5721" y="4646"/>
                  </a:lnTo>
                  <a:lnTo>
                    <a:pt x="5567" y="4876"/>
                  </a:lnTo>
                  <a:lnTo>
                    <a:pt x="5414" y="5107"/>
                  </a:lnTo>
                  <a:lnTo>
                    <a:pt x="5337" y="5375"/>
                  </a:lnTo>
                  <a:lnTo>
                    <a:pt x="5260" y="5606"/>
                  </a:lnTo>
                  <a:lnTo>
                    <a:pt x="5183" y="6028"/>
                  </a:lnTo>
                  <a:lnTo>
                    <a:pt x="4569" y="5183"/>
                  </a:lnTo>
                  <a:lnTo>
                    <a:pt x="3840" y="4262"/>
                  </a:lnTo>
                  <a:lnTo>
                    <a:pt x="2880" y="3149"/>
                  </a:lnTo>
                  <a:lnTo>
                    <a:pt x="2880" y="2842"/>
                  </a:lnTo>
                  <a:lnTo>
                    <a:pt x="2841" y="2381"/>
                  </a:lnTo>
                  <a:lnTo>
                    <a:pt x="2880" y="2074"/>
                  </a:lnTo>
                  <a:lnTo>
                    <a:pt x="2957" y="1843"/>
                  </a:lnTo>
                  <a:lnTo>
                    <a:pt x="2688" y="1690"/>
                  </a:lnTo>
                  <a:lnTo>
                    <a:pt x="2611" y="1843"/>
                  </a:lnTo>
                  <a:lnTo>
                    <a:pt x="2573" y="1997"/>
                  </a:lnTo>
                  <a:lnTo>
                    <a:pt x="2534" y="2381"/>
                  </a:lnTo>
                  <a:lnTo>
                    <a:pt x="2534" y="2688"/>
                  </a:lnTo>
                  <a:lnTo>
                    <a:pt x="2457" y="2573"/>
                  </a:lnTo>
                  <a:lnTo>
                    <a:pt x="1306" y="1229"/>
                  </a:lnTo>
                  <a:lnTo>
                    <a:pt x="1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0" name="Google Shape;2800;p67"/>
          <p:cNvSpPr/>
          <p:nvPr/>
        </p:nvSpPr>
        <p:spPr>
          <a:xfrm flipH="1">
            <a:off x="3418983" y="3295033"/>
            <a:ext cx="1862892" cy="583638"/>
          </a:xfrm>
          <a:custGeom>
            <a:avLst/>
            <a:gdLst/>
            <a:ahLst/>
            <a:cxnLst/>
            <a:rect l="l" t="t" r="r" b="b"/>
            <a:pathLst>
              <a:path w="35053" h="10982" extrusionOk="0">
                <a:moveTo>
                  <a:pt x="19734" y="1"/>
                </a:moveTo>
                <a:lnTo>
                  <a:pt x="19082" y="78"/>
                </a:lnTo>
                <a:lnTo>
                  <a:pt x="18429" y="155"/>
                </a:lnTo>
                <a:lnTo>
                  <a:pt x="17815" y="270"/>
                </a:lnTo>
                <a:lnTo>
                  <a:pt x="17239" y="385"/>
                </a:lnTo>
                <a:lnTo>
                  <a:pt x="16701" y="577"/>
                </a:lnTo>
                <a:lnTo>
                  <a:pt x="16241" y="769"/>
                </a:lnTo>
                <a:lnTo>
                  <a:pt x="15780" y="961"/>
                </a:lnTo>
                <a:lnTo>
                  <a:pt x="15319" y="1191"/>
                </a:lnTo>
                <a:lnTo>
                  <a:pt x="14935" y="1421"/>
                </a:lnTo>
                <a:lnTo>
                  <a:pt x="14551" y="1690"/>
                </a:lnTo>
                <a:lnTo>
                  <a:pt x="14244" y="1959"/>
                </a:lnTo>
                <a:lnTo>
                  <a:pt x="13937" y="2228"/>
                </a:lnTo>
                <a:lnTo>
                  <a:pt x="13630" y="2496"/>
                </a:lnTo>
                <a:lnTo>
                  <a:pt x="13169" y="3072"/>
                </a:lnTo>
                <a:lnTo>
                  <a:pt x="12747" y="3648"/>
                </a:lnTo>
                <a:lnTo>
                  <a:pt x="12440" y="4224"/>
                </a:lnTo>
                <a:lnTo>
                  <a:pt x="12209" y="4723"/>
                </a:lnTo>
                <a:lnTo>
                  <a:pt x="12056" y="5184"/>
                </a:lnTo>
                <a:lnTo>
                  <a:pt x="11941" y="5606"/>
                </a:lnTo>
                <a:lnTo>
                  <a:pt x="11864" y="5913"/>
                </a:lnTo>
                <a:lnTo>
                  <a:pt x="11825" y="6182"/>
                </a:lnTo>
                <a:lnTo>
                  <a:pt x="11595" y="6105"/>
                </a:lnTo>
                <a:lnTo>
                  <a:pt x="10942" y="5913"/>
                </a:lnTo>
                <a:lnTo>
                  <a:pt x="10520" y="5837"/>
                </a:lnTo>
                <a:lnTo>
                  <a:pt x="10059" y="5760"/>
                </a:lnTo>
                <a:lnTo>
                  <a:pt x="9522" y="5721"/>
                </a:lnTo>
                <a:lnTo>
                  <a:pt x="8946" y="5721"/>
                </a:lnTo>
                <a:lnTo>
                  <a:pt x="8370" y="5760"/>
                </a:lnTo>
                <a:lnTo>
                  <a:pt x="7794" y="5875"/>
                </a:lnTo>
                <a:lnTo>
                  <a:pt x="7218" y="6028"/>
                </a:lnTo>
                <a:lnTo>
                  <a:pt x="6950" y="6144"/>
                </a:lnTo>
                <a:lnTo>
                  <a:pt x="6643" y="6297"/>
                </a:lnTo>
                <a:lnTo>
                  <a:pt x="6374" y="6451"/>
                </a:lnTo>
                <a:lnTo>
                  <a:pt x="6143" y="6643"/>
                </a:lnTo>
                <a:lnTo>
                  <a:pt x="5913" y="6835"/>
                </a:lnTo>
                <a:lnTo>
                  <a:pt x="5683" y="7103"/>
                </a:lnTo>
                <a:lnTo>
                  <a:pt x="5452" y="7372"/>
                </a:lnTo>
                <a:lnTo>
                  <a:pt x="5260" y="7641"/>
                </a:lnTo>
                <a:lnTo>
                  <a:pt x="5069" y="7986"/>
                </a:lnTo>
                <a:lnTo>
                  <a:pt x="4915" y="8370"/>
                </a:lnTo>
                <a:lnTo>
                  <a:pt x="4339" y="8255"/>
                </a:lnTo>
                <a:lnTo>
                  <a:pt x="3802" y="8255"/>
                </a:lnTo>
                <a:lnTo>
                  <a:pt x="3302" y="8332"/>
                </a:lnTo>
                <a:lnTo>
                  <a:pt x="2842" y="8486"/>
                </a:lnTo>
                <a:lnTo>
                  <a:pt x="2381" y="8678"/>
                </a:lnTo>
                <a:lnTo>
                  <a:pt x="1997" y="8869"/>
                </a:lnTo>
                <a:lnTo>
                  <a:pt x="1613" y="9138"/>
                </a:lnTo>
                <a:lnTo>
                  <a:pt x="1268" y="9407"/>
                </a:lnTo>
                <a:lnTo>
                  <a:pt x="999" y="9676"/>
                </a:lnTo>
                <a:lnTo>
                  <a:pt x="730" y="9983"/>
                </a:lnTo>
                <a:lnTo>
                  <a:pt x="308" y="10482"/>
                </a:lnTo>
                <a:lnTo>
                  <a:pt x="78" y="10827"/>
                </a:lnTo>
                <a:lnTo>
                  <a:pt x="1" y="10981"/>
                </a:lnTo>
                <a:lnTo>
                  <a:pt x="35052" y="10981"/>
                </a:lnTo>
                <a:lnTo>
                  <a:pt x="31828" y="5913"/>
                </a:lnTo>
                <a:lnTo>
                  <a:pt x="31674" y="5683"/>
                </a:lnTo>
                <a:lnTo>
                  <a:pt x="31175" y="4992"/>
                </a:lnTo>
                <a:lnTo>
                  <a:pt x="30791" y="4531"/>
                </a:lnTo>
                <a:lnTo>
                  <a:pt x="30330" y="4032"/>
                </a:lnTo>
                <a:lnTo>
                  <a:pt x="29793" y="3495"/>
                </a:lnTo>
                <a:lnTo>
                  <a:pt x="29140" y="2957"/>
                </a:lnTo>
                <a:lnTo>
                  <a:pt x="28411" y="2420"/>
                </a:lnTo>
                <a:lnTo>
                  <a:pt x="27566" y="1882"/>
                </a:lnTo>
                <a:lnTo>
                  <a:pt x="26645" y="1383"/>
                </a:lnTo>
                <a:lnTo>
                  <a:pt x="26146" y="1153"/>
                </a:lnTo>
                <a:lnTo>
                  <a:pt x="25608" y="922"/>
                </a:lnTo>
                <a:lnTo>
                  <a:pt x="25071" y="730"/>
                </a:lnTo>
                <a:lnTo>
                  <a:pt x="24495" y="538"/>
                </a:lnTo>
                <a:lnTo>
                  <a:pt x="23880" y="385"/>
                </a:lnTo>
                <a:lnTo>
                  <a:pt x="23266" y="270"/>
                </a:lnTo>
                <a:lnTo>
                  <a:pt x="22614" y="155"/>
                </a:lnTo>
                <a:lnTo>
                  <a:pt x="21923" y="78"/>
                </a:lnTo>
                <a:lnTo>
                  <a:pt x="21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67"/>
          <p:cNvSpPr/>
          <p:nvPr/>
        </p:nvSpPr>
        <p:spPr>
          <a:xfrm>
            <a:off x="904624" y="3257365"/>
            <a:ext cx="2103268" cy="658947"/>
          </a:xfrm>
          <a:custGeom>
            <a:avLst/>
            <a:gdLst/>
            <a:ahLst/>
            <a:cxnLst/>
            <a:rect l="l" t="t" r="r" b="b"/>
            <a:pathLst>
              <a:path w="35053" h="10982" extrusionOk="0">
                <a:moveTo>
                  <a:pt x="19734" y="1"/>
                </a:moveTo>
                <a:lnTo>
                  <a:pt x="19082" y="78"/>
                </a:lnTo>
                <a:lnTo>
                  <a:pt x="18429" y="155"/>
                </a:lnTo>
                <a:lnTo>
                  <a:pt x="17815" y="270"/>
                </a:lnTo>
                <a:lnTo>
                  <a:pt x="17239" y="385"/>
                </a:lnTo>
                <a:lnTo>
                  <a:pt x="16701" y="577"/>
                </a:lnTo>
                <a:lnTo>
                  <a:pt x="16241" y="769"/>
                </a:lnTo>
                <a:lnTo>
                  <a:pt x="15780" y="961"/>
                </a:lnTo>
                <a:lnTo>
                  <a:pt x="15319" y="1191"/>
                </a:lnTo>
                <a:lnTo>
                  <a:pt x="14935" y="1421"/>
                </a:lnTo>
                <a:lnTo>
                  <a:pt x="14551" y="1690"/>
                </a:lnTo>
                <a:lnTo>
                  <a:pt x="14244" y="1959"/>
                </a:lnTo>
                <a:lnTo>
                  <a:pt x="13937" y="2228"/>
                </a:lnTo>
                <a:lnTo>
                  <a:pt x="13630" y="2496"/>
                </a:lnTo>
                <a:lnTo>
                  <a:pt x="13169" y="3072"/>
                </a:lnTo>
                <a:lnTo>
                  <a:pt x="12747" y="3648"/>
                </a:lnTo>
                <a:lnTo>
                  <a:pt x="12440" y="4224"/>
                </a:lnTo>
                <a:lnTo>
                  <a:pt x="12209" y="4723"/>
                </a:lnTo>
                <a:lnTo>
                  <a:pt x="12056" y="5184"/>
                </a:lnTo>
                <a:lnTo>
                  <a:pt x="11941" y="5606"/>
                </a:lnTo>
                <a:lnTo>
                  <a:pt x="11864" y="5913"/>
                </a:lnTo>
                <a:lnTo>
                  <a:pt x="11825" y="6182"/>
                </a:lnTo>
                <a:lnTo>
                  <a:pt x="11595" y="6105"/>
                </a:lnTo>
                <a:lnTo>
                  <a:pt x="10942" y="5913"/>
                </a:lnTo>
                <a:lnTo>
                  <a:pt x="10520" y="5837"/>
                </a:lnTo>
                <a:lnTo>
                  <a:pt x="10059" y="5760"/>
                </a:lnTo>
                <a:lnTo>
                  <a:pt x="9522" y="5721"/>
                </a:lnTo>
                <a:lnTo>
                  <a:pt x="8946" y="5721"/>
                </a:lnTo>
                <a:lnTo>
                  <a:pt x="8370" y="5760"/>
                </a:lnTo>
                <a:lnTo>
                  <a:pt x="7794" y="5875"/>
                </a:lnTo>
                <a:lnTo>
                  <a:pt x="7218" y="6028"/>
                </a:lnTo>
                <a:lnTo>
                  <a:pt x="6950" y="6144"/>
                </a:lnTo>
                <a:lnTo>
                  <a:pt x="6643" y="6297"/>
                </a:lnTo>
                <a:lnTo>
                  <a:pt x="6374" y="6451"/>
                </a:lnTo>
                <a:lnTo>
                  <a:pt x="6143" y="6643"/>
                </a:lnTo>
                <a:lnTo>
                  <a:pt x="5913" y="6835"/>
                </a:lnTo>
                <a:lnTo>
                  <a:pt x="5683" y="7103"/>
                </a:lnTo>
                <a:lnTo>
                  <a:pt x="5452" y="7372"/>
                </a:lnTo>
                <a:lnTo>
                  <a:pt x="5260" y="7641"/>
                </a:lnTo>
                <a:lnTo>
                  <a:pt x="5069" y="7986"/>
                </a:lnTo>
                <a:lnTo>
                  <a:pt x="4915" y="8370"/>
                </a:lnTo>
                <a:lnTo>
                  <a:pt x="4339" y="8255"/>
                </a:lnTo>
                <a:lnTo>
                  <a:pt x="3802" y="8255"/>
                </a:lnTo>
                <a:lnTo>
                  <a:pt x="3302" y="8332"/>
                </a:lnTo>
                <a:lnTo>
                  <a:pt x="2842" y="8486"/>
                </a:lnTo>
                <a:lnTo>
                  <a:pt x="2381" y="8678"/>
                </a:lnTo>
                <a:lnTo>
                  <a:pt x="1997" y="8869"/>
                </a:lnTo>
                <a:lnTo>
                  <a:pt x="1613" y="9138"/>
                </a:lnTo>
                <a:lnTo>
                  <a:pt x="1268" y="9407"/>
                </a:lnTo>
                <a:lnTo>
                  <a:pt x="999" y="9676"/>
                </a:lnTo>
                <a:lnTo>
                  <a:pt x="730" y="9983"/>
                </a:lnTo>
                <a:lnTo>
                  <a:pt x="308" y="10482"/>
                </a:lnTo>
                <a:lnTo>
                  <a:pt x="78" y="10827"/>
                </a:lnTo>
                <a:lnTo>
                  <a:pt x="1" y="10981"/>
                </a:lnTo>
                <a:lnTo>
                  <a:pt x="35052" y="10981"/>
                </a:lnTo>
                <a:lnTo>
                  <a:pt x="31828" y="5913"/>
                </a:lnTo>
                <a:lnTo>
                  <a:pt x="31674" y="5683"/>
                </a:lnTo>
                <a:lnTo>
                  <a:pt x="31175" y="4992"/>
                </a:lnTo>
                <a:lnTo>
                  <a:pt x="30791" y="4531"/>
                </a:lnTo>
                <a:lnTo>
                  <a:pt x="30330" y="4032"/>
                </a:lnTo>
                <a:lnTo>
                  <a:pt x="29793" y="3495"/>
                </a:lnTo>
                <a:lnTo>
                  <a:pt x="29140" y="2957"/>
                </a:lnTo>
                <a:lnTo>
                  <a:pt x="28411" y="2420"/>
                </a:lnTo>
                <a:lnTo>
                  <a:pt x="27566" y="1882"/>
                </a:lnTo>
                <a:lnTo>
                  <a:pt x="26645" y="1383"/>
                </a:lnTo>
                <a:lnTo>
                  <a:pt x="26146" y="1153"/>
                </a:lnTo>
                <a:lnTo>
                  <a:pt x="25608" y="922"/>
                </a:lnTo>
                <a:lnTo>
                  <a:pt x="25071" y="730"/>
                </a:lnTo>
                <a:lnTo>
                  <a:pt x="24495" y="538"/>
                </a:lnTo>
                <a:lnTo>
                  <a:pt x="23880" y="385"/>
                </a:lnTo>
                <a:lnTo>
                  <a:pt x="23266" y="270"/>
                </a:lnTo>
                <a:lnTo>
                  <a:pt x="22614" y="155"/>
                </a:lnTo>
                <a:lnTo>
                  <a:pt x="21923" y="78"/>
                </a:lnTo>
                <a:lnTo>
                  <a:pt x="21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2" name="Google Shape;2802;p67"/>
          <p:cNvGrpSpPr/>
          <p:nvPr/>
        </p:nvGrpSpPr>
        <p:grpSpPr>
          <a:xfrm>
            <a:off x="1927793" y="3367539"/>
            <a:ext cx="2357796" cy="690534"/>
            <a:chOff x="9279275" y="3310128"/>
            <a:chExt cx="1938977" cy="567873"/>
          </a:xfrm>
        </p:grpSpPr>
        <p:sp>
          <p:nvSpPr>
            <p:cNvPr id="2803" name="Google Shape;2803;p67"/>
            <p:cNvSpPr/>
            <p:nvPr/>
          </p:nvSpPr>
          <p:spPr>
            <a:xfrm flipH="1">
              <a:off x="9279275" y="3313969"/>
              <a:ext cx="1793906" cy="134434"/>
            </a:xfrm>
            <a:custGeom>
              <a:avLst/>
              <a:gdLst/>
              <a:ahLst/>
              <a:cxnLst/>
              <a:rect l="l" t="t" r="r" b="b"/>
              <a:pathLst>
                <a:path w="12823" h="961" extrusionOk="0">
                  <a:moveTo>
                    <a:pt x="1920" y="1"/>
                  </a:moveTo>
                  <a:lnTo>
                    <a:pt x="0" y="961"/>
                  </a:lnTo>
                  <a:lnTo>
                    <a:pt x="11172" y="884"/>
                  </a:lnTo>
                  <a:lnTo>
                    <a:pt x="128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67"/>
            <p:cNvSpPr/>
            <p:nvPr/>
          </p:nvSpPr>
          <p:spPr>
            <a:xfrm flipH="1">
              <a:off x="9510104" y="3437488"/>
              <a:ext cx="1708148" cy="440514"/>
            </a:xfrm>
            <a:custGeom>
              <a:avLst/>
              <a:gdLst/>
              <a:ahLst/>
              <a:cxnLst/>
              <a:rect l="l" t="t" r="r" b="b"/>
              <a:pathLst>
                <a:path w="12210" h="3149" extrusionOk="0">
                  <a:moveTo>
                    <a:pt x="1267" y="1"/>
                  </a:moveTo>
                  <a:lnTo>
                    <a:pt x="999" y="116"/>
                  </a:lnTo>
                  <a:lnTo>
                    <a:pt x="730" y="270"/>
                  </a:lnTo>
                  <a:lnTo>
                    <a:pt x="500" y="461"/>
                  </a:lnTo>
                  <a:lnTo>
                    <a:pt x="269" y="692"/>
                  </a:lnTo>
                  <a:lnTo>
                    <a:pt x="154" y="961"/>
                  </a:lnTo>
                  <a:lnTo>
                    <a:pt x="39" y="1268"/>
                  </a:lnTo>
                  <a:lnTo>
                    <a:pt x="0" y="1575"/>
                  </a:lnTo>
                  <a:lnTo>
                    <a:pt x="39" y="1882"/>
                  </a:lnTo>
                  <a:lnTo>
                    <a:pt x="154" y="2189"/>
                  </a:lnTo>
                  <a:lnTo>
                    <a:pt x="269" y="2458"/>
                  </a:lnTo>
                  <a:lnTo>
                    <a:pt x="500" y="2688"/>
                  </a:lnTo>
                  <a:lnTo>
                    <a:pt x="730" y="2880"/>
                  </a:lnTo>
                  <a:lnTo>
                    <a:pt x="999" y="3034"/>
                  </a:lnTo>
                  <a:lnTo>
                    <a:pt x="1267" y="3149"/>
                  </a:lnTo>
                  <a:lnTo>
                    <a:pt x="12209" y="3149"/>
                  </a:lnTo>
                  <a:lnTo>
                    <a:pt x="122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67"/>
            <p:cNvSpPr/>
            <p:nvPr/>
          </p:nvSpPr>
          <p:spPr>
            <a:xfrm flipH="1">
              <a:off x="9510105" y="3485888"/>
              <a:ext cx="1633024" cy="343850"/>
            </a:xfrm>
            <a:custGeom>
              <a:avLst/>
              <a:gdLst/>
              <a:ahLst/>
              <a:cxnLst/>
              <a:rect l="l" t="t" r="r" b="b"/>
              <a:pathLst>
                <a:path w="11673" h="2458" extrusionOk="0">
                  <a:moveTo>
                    <a:pt x="1229" y="0"/>
                  </a:moveTo>
                  <a:lnTo>
                    <a:pt x="999" y="39"/>
                  </a:lnTo>
                  <a:lnTo>
                    <a:pt x="769" y="77"/>
                  </a:lnTo>
                  <a:lnTo>
                    <a:pt x="538" y="192"/>
                  </a:lnTo>
                  <a:lnTo>
                    <a:pt x="385" y="346"/>
                  </a:lnTo>
                  <a:lnTo>
                    <a:pt x="231" y="538"/>
                  </a:lnTo>
                  <a:lnTo>
                    <a:pt x="116" y="768"/>
                  </a:lnTo>
                  <a:lnTo>
                    <a:pt x="39" y="998"/>
                  </a:lnTo>
                  <a:lnTo>
                    <a:pt x="1" y="1229"/>
                  </a:lnTo>
                  <a:lnTo>
                    <a:pt x="39" y="1459"/>
                  </a:lnTo>
                  <a:lnTo>
                    <a:pt x="116" y="1690"/>
                  </a:lnTo>
                  <a:lnTo>
                    <a:pt x="231" y="1920"/>
                  </a:lnTo>
                  <a:lnTo>
                    <a:pt x="385" y="2112"/>
                  </a:lnTo>
                  <a:lnTo>
                    <a:pt x="538" y="2265"/>
                  </a:lnTo>
                  <a:lnTo>
                    <a:pt x="769" y="2342"/>
                  </a:lnTo>
                  <a:lnTo>
                    <a:pt x="999" y="2419"/>
                  </a:lnTo>
                  <a:lnTo>
                    <a:pt x="1229" y="2457"/>
                  </a:lnTo>
                  <a:lnTo>
                    <a:pt x="11672" y="2457"/>
                  </a:lnTo>
                  <a:lnTo>
                    <a:pt x="116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67"/>
            <p:cNvSpPr/>
            <p:nvPr/>
          </p:nvSpPr>
          <p:spPr>
            <a:xfrm flipH="1">
              <a:off x="9279297" y="3313969"/>
              <a:ext cx="230971" cy="172065"/>
            </a:xfrm>
            <a:custGeom>
              <a:avLst/>
              <a:gdLst/>
              <a:ahLst/>
              <a:cxnLst/>
              <a:rect l="l" t="t" r="r" b="b"/>
              <a:pathLst>
                <a:path w="1651" h="1230" extrusionOk="0">
                  <a:moveTo>
                    <a:pt x="1651" y="1"/>
                  </a:moveTo>
                  <a:lnTo>
                    <a:pt x="0" y="884"/>
                  </a:lnTo>
                  <a:lnTo>
                    <a:pt x="0" y="1229"/>
                  </a:lnTo>
                  <a:lnTo>
                    <a:pt x="1651" y="346"/>
                  </a:lnTo>
                  <a:lnTo>
                    <a:pt x="16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67"/>
            <p:cNvSpPr/>
            <p:nvPr/>
          </p:nvSpPr>
          <p:spPr>
            <a:xfrm flipH="1">
              <a:off x="9279297" y="3711384"/>
              <a:ext cx="230971" cy="166609"/>
            </a:xfrm>
            <a:custGeom>
              <a:avLst/>
              <a:gdLst/>
              <a:ahLst/>
              <a:cxnLst/>
              <a:rect l="l" t="t" r="r" b="b"/>
              <a:pathLst>
                <a:path w="1651" h="1191" extrusionOk="0">
                  <a:moveTo>
                    <a:pt x="1651" y="1"/>
                  </a:moveTo>
                  <a:lnTo>
                    <a:pt x="0" y="845"/>
                  </a:lnTo>
                  <a:lnTo>
                    <a:pt x="0" y="1191"/>
                  </a:lnTo>
                  <a:lnTo>
                    <a:pt x="1651" y="346"/>
                  </a:lnTo>
                  <a:lnTo>
                    <a:pt x="16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67"/>
            <p:cNvSpPr/>
            <p:nvPr/>
          </p:nvSpPr>
          <p:spPr>
            <a:xfrm flipH="1">
              <a:off x="9306157" y="3378456"/>
              <a:ext cx="204110" cy="451285"/>
            </a:xfrm>
            <a:custGeom>
              <a:avLst/>
              <a:gdLst/>
              <a:ahLst/>
              <a:cxnLst/>
              <a:rect l="l" t="t" r="r" b="b"/>
              <a:pathLst>
                <a:path w="1459" h="3226" extrusionOk="0">
                  <a:moveTo>
                    <a:pt x="1459" y="0"/>
                  </a:moveTo>
                  <a:lnTo>
                    <a:pt x="0" y="768"/>
                  </a:lnTo>
                  <a:lnTo>
                    <a:pt x="0" y="3225"/>
                  </a:lnTo>
                  <a:lnTo>
                    <a:pt x="1459" y="2458"/>
                  </a:lnTo>
                  <a:lnTo>
                    <a:pt x="14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67"/>
            <p:cNvSpPr/>
            <p:nvPr/>
          </p:nvSpPr>
          <p:spPr>
            <a:xfrm flipH="1">
              <a:off x="10686366" y="3587865"/>
              <a:ext cx="204250" cy="193468"/>
            </a:xfrm>
            <a:custGeom>
              <a:avLst/>
              <a:gdLst/>
              <a:ahLst/>
              <a:cxnLst/>
              <a:rect l="l" t="t" r="r" b="b"/>
              <a:pathLst>
                <a:path w="1460" h="1383" extrusionOk="0">
                  <a:moveTo>
                    <a:pt x="0" y="1"/>
                  </a:moveTo>
                  <a:lnTo>
                    <a:pt x="0" y="1383"/>
                  </a:lnTo>
                  <a:lnTo>
                    <a:pt x="730" y="1152"/>
                  </a:lnTo>
                  <a:lnTo>
                    <a:pt x="1459" y="1344"/>
                  </a:lnTo>
                  <a:lnTo>
                    <a:pt x="14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67"/>
            <p:cNvSpPr/>
            <p:nvPr/>
          </p:nvSpPr>
          <p:spPr>
            <a:xfrm flipH="1">
              <a:off x="9746540" y="3647037"/>
              <a:ext cx="768177" cy="21543"/>
            </a:xfrm>
            <a:custGeom>
              <a:avLst/>
              <a:gdLst/>
              <a:ahLst/>
              <a:cxnLst/>
              <a:rect l="l" t="t" r="r" b="b"/>
              <a:pathLst>
                <a:path w="5491" h="154" extrusionOk="0">
                  <a:moveTo>
                    <a:pt x="1383" y="0"/>
                  </a:moveTo>
                  <a:lnTo>
                    <a:pt x="1" y="77"/>
                  </a:lnTo>
                  <a:lnTo>
                    <a:pt x="1383" y="115"/>
                  </a:lnTo>
                  <a:lnTo>
                    <a:pt x="2727" y="154"/>
                  </a:lnTo>
                  <a:lnTo>
                    <a:pt x="4109" y="115"/>
                  </a:lnTo>
                  <a:lnTo>
                    <a:pt x="5491" y="77"/>
                  </a:lnTo>
                  <a:lnTo>
                    <a:pt x="410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67"/>
            <p:cNvSpPr/>
            <p:nvPr/>
          </p:nvSpPr>
          <p:spPr>
            <a:xfrm flipH="1">
              <a:off x="9281764" y="3310128"/>
              <a:ext cx="1793906" cy="134434"/>
            </a:xfrm>
            <a:custGeom>
              <a:avLst/>
              <a:gdLst/>
              <a:ahLst/>
              <a:cxnLst/>
              <a:rect l="l" t="t" r="r" b="b"/>
              <a:pathLst>
                <a:path w="12823" h="961" extrusionOk="0">
                  <a:moveTo>
                    <a:pt x="1920" y="1"/>
                  </a:moveTo>
                  <a:lnTo>
                    <a:pt x="0" y="961"/>
                  </a:lnTo>
                  <a:lnTo>
                    <a:pt x="11172" y="884"/>
                  </a:lnTo>
                  <a:lnTo>
                    <a:pt x="12823" y="1"/>
                  </a:lnTo>
                  <a:close/>
                </a:path>
              </a:pathLst>
            </a:custGeom>
            <a:solidFill>
              <a:srgbClr val="144356">
                <a:alpha val="37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2" name="Google Shape;2812;p67"/>
          <p:cNvSpPr txBox="1">
            <a:spLocks noGrp="1"/>
          </p:cNvSpPr>
          <p:nvPr>
            <p:ph type="title"/>
          </p:nvPr>
        </p:nvSpPr>
        <p:spPr>
          <a:xfrm>
            <a:off x="5190083" y="1503962"/>
            <a:ext cx="3199625" cy="20880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chemeClr val="tx1"/>
                </a:solidFill>
              </a:rPr>
              <a:t>04</a:t>
            </a:r>
            <a:br>
              <a:rPr lang="en" sz="3600"/>
            </a:br>
            <a:r>
              <a:rPr lang="en" sz="3600"/>
              <a:t>Proposed Design</a:t>
            </a:r>
            <a:endParaRPr sz="3600"/>
          </a:p>
        </p:txBody>
      </p:sp>
      <p:grpSp>
        <p:nvGrpSpPr>
          <p:cNvPr id="2819" name="Google Shape;2819;p67"/>
          <p:cNvGrpSpPr/>
          <p:nvPr/>
        </p:nvGrpSpPr>
        <p:grpSpPr>
          <a:xfrm>
            <a:off x="1928050" y="2814380"/>
            <a:ext cx="2373884" cy="690596"/>
            <a:chOff x="323167" y="-722822"/>
            <a:chExt cx="1635582" cy="475814"/>
          </a:xfrm>
        </p:grpSpPr>
        <p:sp>
          <p:nvSpPr>
            <p:cNvPr id="2820" name="Google Shape;2820;p67"/>
            <p:cNvSpPr/>
            <p:nvPr/>
          </p:nvSpPr>
          <p:spPr>
            <a:xfrm flipH="1">
              <a:off x="323167" y="-722822"/>
              <a:ext cx="1513210" cy="113408"/>
            </a:xfrm>
            <a:custGeom>
              <a:avLst/>
              <a:gdLst/>
              <a:ahLst/>
              <a:cxnLst/>
              <a:rect l="l" t="t" r="r" b="b"/>
              <a:pathLst>
                <a:path w="12823" h="961" extrusionOk="0">
                  <a:moveTo>
                    <a:pt x="1920" y="1"/>
                  </a:moveTo>
                  <a:lnTo>
                    <a:pt x="0" y="961"/>
                  </a:lnTo>
                  <a:lnTo>
                    <a:pt x="11172" y="884"/>
                  </a:lnTo>
                  <a:lnTo>
                    <a:pt x="12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67"/>
            <p:cNvSpPr/>
            <p:nvPr/>
          </p:nvSpPr>
          <p:spPr>
            <a:xfrm flipH="1">
              <a:off x="517877" y="-618621"/>
              <a:ext cx="1440872" cy="371613"/>
            </a:xfrm>
            <a:custGeom>
              <a:avLst/>
              <a:gdLst/>
              <a:ahLst/>
              <a:cxnLst/>
              <a:rect l="l" t="t" r="r" b="b"/>
              <a:pathLst>
                <a:path w="12210" h="3149" extrusionOk="0">
                  <a:moveTo>
                    <a:pt x="1267" y="1"/>
                  </a:moveTo>
                  <a:lnTo>
                    <a:pt x="999" y="116"/>
                  </a:lnTo>
                  <a:lnTo>
                    <a:pt x="730" y="270"/>
                  </a:lnTo>
                  <a:lnTo>
                    <a:pt x="500" y="461"/>
                  </a:lnTo>
                  <a:lnTo>
                    <a:pt x="269" y="692"/>
                  </a:lnTo>
                  <a:lnTo>
                    <a:pt x="154" y="961"/>
                  </a:lnTo>
                  <a:lnTo>
                    <a:pt x="39" y="1268"/>
                  </a:lnTo>
                  <a:lnTo>
                    <a:pt x="0" y="1575"/>
                  </a:lnTo>
                  <a:lnTo>
                    <a:pt x="39" y="1882"/>
                  </a:lnTo>
                  <a:lnTo>
                    <a:pt x="154" y="2189"/>
                  </a:lnTo>
                  <a:lnTo>
                    <a:pt x="269" y="2458"/>
                  </a:lnTo>
                  <a:lnTo>
                    <a:pt x="500" y="2688"/>
                  </a:lnTo>
                  <a:lnTo>
                    <a:pt x="730" y="2880"/>
                  </a:lnTo>
                  <a:lnTo>
                    <a:pt x="999" y="3034"/>
                  </a:lnTo>
                  <a:lnTo>
                    <a:pt x="1267" y="3149"/>
                  </a:lnTo>
                  <a:lnTo>
                    <a:pt x="12209" y="3149"/>
                  </a:lnTo>
                  <a:lnTo>
                    <a:pt x="122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67"/>
            <p:cNvSpPr/>
            <p:nvPr/>
          </p:nvSpPr>
          <p:spPr>
            <a:xfrm flipH="1">
              <a:off x="517878" y="-577791"/>
              <a:ext cx="1377502" cy="290069"/>
            </a:xfrm>
            <a:custGeom>
              <a:avLst/>
              <a:gdLst/>
              <a:ahLst/>
              <a:cxnLst/>
              <a:rect l="l" t="t" r="r" b="b"/>
              <a:pathLst>
                <a:path w="11673" h="2458" extrusionOk="0">
                  <a:moveTo>
                    <a:pt x="1229" y="0"/>
                  </a:moveTo>
                  <a:lnTo>
                    <a:pt x="999" y="39"/>
                  </a:lnTo>
                  <a:lnTo>
                    <a:pt x="769" y="77"/>
                  </a:lnTo>
                  <a:lnTo>
                    <a:pt x="538" y="192"/>
                  </a:lnTo>
                  <a:lnTo>
                    <a:pt x="385" y="346"/>
                  </a:lnTo>
                  <a:lnTo>
                    <a:pt x="231" y="538"/>
                  </a:lnTo>
                  <a:lnTo>
                    <a:pt x="116" y="768"/>
                  </a:lnTo>
                  <a:lnTo>
                    <a:pt x="39" y="998"/>
                  </a:lnTo>
                  <a:lnTo>
                    <a:pt x="1" y="1229"/>
                  </a:lnTo>
                  <a:lnTo>
                    <a:pt x="39" y="1459"/>
                  </a:lnTo>
                  <a:lnTo>
                    <a:pt x="116" y="1690"/>
                  </a:lnTo>
                  <a:lnTo>
                    <a:pt x="231" y="1920"/>
                  </a:lnTo>
                  <a:lnTo>
                    <a:pt x="385" y="2112"/>
                  </a:lnTo>
                  <a:lnTo>
                    <a:pt x="538" y="2265"/>
                  </a:lnTo>
                  <a:lnTo>
                    <a:pt x="769" y="2342"/>
                  </a:lnTo>
                  <a:lnTo>
                    <a:pt x="999" y="2419"/>
                  </a:lnTo>
                  <a:lnTo>
                    <a:pt x="1229" y="2457"/>
                  </a:lnTo>
                  <a:lnTo>
                    <a:pt x="11672" y="2457"/>
                  </a:lnTo>
                  <a:lnTo>
                    <a:pt x="116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67"/>
            <p:cNvSpPr/>
            <p:nvPr/>
          </p:nvSpPr>
          <p:spPr>
            <a:xfrm flipH="1">
              <a:off x="323189" y="-722822"/>
              <a:ext cx="194830" cy="145152"/>
            </a:xfrm>
            <a:custGeom>
              <a:avLst/>
              <a:gdLst/>
              <a:ahLst/>
              <a:cxnLst/>
              <a:rect l="l" t="t" r="r" b="b"/>
              <a:pathLst>
                <a:path w="1651" h="1230" extrusionOk="0">
                  <a:moveTo>
                    <a:pt x="1651" y="1"/>
                  </a:moveTo>
                  <a:lnTo>
                    <a:pt x="0" y="884"/>
                  </a:lnTo>
                  <a:lnTo>
                    <a:pt x="0" y="1229"/>
                  </a:lnTo>
                  <a:lnTo>
                    <a:pt x="1651" y="346"/>
                  </a:lnTo>
                  <a:lnTo>
                    <a:pt x="16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67"/>
            <p:cNvSpPr/>
            <p:nvPr/>
          </p:nvSpPr>
          <p:spPr>
            <a:xfrm flipH="1">
              <a:off x="323189" y="-387563"/>
              <a:ext cx="194830" cy="140550"/>
            </a:xfrm>
            <a:custGeom>
              <a:avLst/>
              <a:gdLst/>
              <a:ahLst/>
              <a:cxnLst/>
              <a:rect l="l" t="t" r="r" b="b"/>
              <a:pathLst>
                <a:path w="1651" h="1191" extrusionOk="0">
                  <a:moveTo>
                    <a:pt x="1651" y="1"/>
                  </a:moveTo>
                  <a:lnTo>
                    <a:pt x="0" y="845"/>
                  </a:lnTo>
                  <a:lnTo>
                    <a:pt x="0" y="1191"/>
                  </a:lnTo>
                  <a:lnTo>
                    <a:pt x="1651" y="346"/>
                  </a:lnTo>
                  <a:lnTo>
                    <a:pt x="16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67"/>
            <p:cNvSpPr/>
            <p:nvPr/>
          </p:nvSpPr>
          <p:spPr>
            <a:xfrm flipH="1">
              <a:off x="345847" y="-668420"/>
              <a:ext cx="172173" cy="380700"/>
            </a:xfrm>
            <a:custGeom>
              <a:avLst/>
              <a:gdLst/>
              <a:ahLst/>
              <a:cxnLst/>
              <a:rect l="l" t="t" r="r" b="b"/>
              <a:pathLst>
                <a:path w="1459" h="3226" extrusionOk="0">
                  <a:moveTo>
                    <a:pt x="1459" y="0"/>
                  </a:moveTo>
                  <a:lnTo>
                    <a:pt x="0" y="768"/>
                  </a:lnTo>
                  <a:lnTo>
                    <a:pt x="0" y="3225"/>
                  </a:lnTo>
                  <a:lnTo>
                    <a:pt x="1459" y="2458"/>
                  </a:lnTo>
                  <a:lnTo>
                    <a:pt x="14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67"/>
            <p:cNvSpPr/>
            <p:nvPr/>
          </p:nvSpPr>
          <p:spPr>
            <a:xfrm flipH="1">
              <a:off x="1510089" y="-491764"/>
              <a:ext cx="172291" cy="163208"/>
            </a:xfrm>
            <a:custGeom>
              <a:avLst/>
              <a:gdLst/>
              <a:ahLst/>
              <a:cxnLst/>
              <a:rect l="l" t="t" r="r" b="b"/>
              <a:pathLst>
                <a:path w="1460" h="1383" extrusionOk="0">
                  <a:moveTo>
                    <a:pt x="0" y="1"/>
                  </a:moveTo>
                  <a:lnTo>
                    <a:pt x="0" y="1383"/>
                  </a:lnTo>
                  <a:lnTo>
                    <a:pt x="730" y="1152"/>
                  </a:lnTo>
                  <a:lnTo>
                    <a:pt x="1459" y="1344"/>
                  </a:lnTo>
                  <a:lnTo>
                    <a:pt x="1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67"/>
            <p:cNvSpPr/>
            <p:nvPr/>
          </p:nvSpPr>
          <p:spPr>
            <a:xfrm flipH="1">
              <a:off x="717320" y="-441847"/>
              <a:ext cx="647979" cy="18174"/>
            </a:xfrm>
            <a:custGeom>
              <a:avLst/>
              <a:gdLst/>
              <a:ahLst/>
              <a:cxnLst/>
              <a:rect l="l" t="t" r="r" b="b"/>
              <a:pathLst>
                <a:path w="5491" h="154" extrusionOk="0">
                  <a:moveTo>
                    <a:pt x="1383" y="0"/>
                  </a:moveTo>
                  <a:lnTo>
                    <a:pt x="1" y="77"/>
                  </a:lnTo>
                  <a:lnTo>
                    <a:pt x="1383" y="115"/>
                  </a:lnTo>
                  <a:lnTo>
                    <a:pt x="2727" y="154"/>
                  </a:lnTo>
                  <a:lnTo>
                    <a:pt x="4109" y="115"/>
                  </a:lnTo>
                  <a:lnTo>
                    <a:pt x="5491" y="77"/>
                  </a:lnTo>
                  <a:lnTo>
                    <a:pt x="410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67"/>
            <p:cNvSpPr/>
            <p:nvPr/>
          </p:nvSpPr>
          <p:spPr>
            <a:xfrm flipH="1">
              <a:off x="325266" y="-722376"/>
              <a:ext cx="1513210" cy="113408"/>
            </a:xfrm>
            <a:custGeom>
              <a:avLst/>
              <a:gdLst/>
              <a:ahLst/>
              <a:cxnLst/>
              <a:rect l="l" t="t" r="r" b="b"/>
              <a:pathLst>
                <a:path w="12823" h="961" extrusionOk="0">
                  <a:moveTo>
                    <a:pt x="1920" y="1"/>
                  </a:moveTo>
                  <a:lnTo>
                    <a:pt x="0" y="961"/>
                  </a:lnTo>
                  <a:lnTo>
                    <a:pt x="11172" y="884"/>
                  </a:lnTo>
                  <a:lnTo>
                    <a:pt x="1282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9" name="Google Shape;2829;p67"/>
          <p:cNvGrpSpPr/>
          <p:nvPr/>
        </p:nvGrpSpPr>
        <p:grpSpPr>
          <a:xfrm>
            <a:off x="2030305" y="1175082"/>
            <a:ext cx="1990924" cy="1725613"/>
            <a:chOff x="4218790" y="1468917"/>
            <a:chExt cx="1899918" cy="1646735"/>
          </a:xfrm>
        </p:grpSpPr>
        <p:sp>
          <p:nvSpPr>
            <p:cNvPr id="2830" name="Google Shape;2830;p67"/>
            <p:cNvSpPr/>
            <p:nvPr/>
          </p:nvSpPr>
          <p:spPr>
            <a:xfrm>
              <a:off x="5753878" y="2949589"/>
              <a:ext cx="364830" cy="147032"/>
            </a:xfrm>
            <a:custGeom>
              <a:avLst/>
              <a:gdLst/>
              <a:ahLst/>
              <a:cxnLst/>
              <a:rect l="l" t="t" r="r" b="b"/>
              <a:pathLst>
                <a:path w="5176" h="2086" extrusionOk="0">
                  <a:moveTo>
                    <a:pt x="2781" y="0"/>
                  </a:moveTo>
                  <a:lnTo>
                    <a:pt x="2202" y="39"/>
                  </a:lnTo>
                  <a:lnTo>
                    <a:pt x="1738" y="78"/>
                  </a:lnTo>
                  <a:lnTo>
                    <a:pt x="928" y="193"/>
                  </a:lnTo>
                  <a:lnTo>
                    <a:pt x="426" y="348"/>
                  </a:lnTo>
                  <a:lnTo>
                    <a:pt x="232" y="387"/>
                  </a:lnTo>
                  <a:lnTo>
                    <a:pt x="194" y="580"/>
                  </a:lnTo>
                  <a:lnTo>
                    <a:pt x="78" y="1004"/>
                  </a:lnTo>
                  <a:lnTo>
                    <a:pt x="39" y="1545"/>
                  </a:lnTo>
                  <a:lnTo>
                    <a:pt x="1" y="1854"/>
                  </a:lnTo>
                  <a:lnTo>
                    <a:pt x="39" y="2086"/>
                  </a:lnTo>
                  <a:lnTo>
                    <a:pt x="5175" y="2086"/>
                  </a:lnTo>
                  <a:lnTo>
                    <a:pt x="5175" y="1815"/>
                  </a:lnTo>
                  <a:lnTo>
                    <a:pt x="5059" y="1506"/>
                  </a:lnTo>
                  <a:lnTo>
                    <a:pt x="4905" y="1120"/>
                  </a:lnTo>
                  <a:lnTo>
                    <a:pt x="4789" y="927"/>
                  </a:lnTo>
                  <a:lnTo>
                    <a:pt x="4635" y="773"/>
                  </a:lnTo>
                  <a:lnTo>
                    <a:pt x="4441" y="580"/>
                  </a:lnTo>
                  <a:lnTo>
                    <a:pt x="4171" y="425"/>
                  </a:lnTo>
                  <a:lnTo>
                    <a:pt x="3901" y="271"/>
                  </a:lnTo>
                  <a:lnTo>
                    <a:pt x="3592" y="155"/>
                  </a:lnTo>
                  <a:lnTo>
                    <a:pt x="3206" y="39"/>
                  </a:lnTo>
                  <a:lnTo>
                    <a:pt x="27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67"/>
            <p:cNvSpPr/>
            <p:nvPr/>
          </p:nvSpPr>
          <p:spPr>
            <a:xfrm>
              <a:off x="5732098" y="2878822"/>
              <a:ext cx="217869" cy="98045"/>
            </a:xfrm>
            <a:custGeom>
              <a:avLst/>
              <a:gdLst/>
              <a:ahLst/>
              <a:cxnLst/>
              <a:rect l="l" t="t" r="r" b="b"/>
              <a:pathLst>
                <a:path w="3091" h="1391" extrusionOk="0">
                  <a:moveTo>
                    <a:pt x="2549" y="0"/>
                  </a:moveTo>
                  <a:lnTo>
                    <a:pt x="1" y="387"/>
                  </a:lnTo>
                  <a:lnTo>
                    <a:pt x="541" y="1391"/>
                  </a:lnTo>
                  <a:lnTo>
                    <a:pt x="1352" y="1391"/>
                  </a:lnTo>
                  <a:lnTo>
                    <a:pt x="1777" y="1313"/>
                  </a:lnTo>
                  <a:lnTo>
                    <a:pt x="2163" y="1236"/>
                  </a:lnTo>
                  <a:lnTo>
                    <a:pt x="2820" y="1082"/>
                  </a:lnTo>
                  <a:lnTo>
                    <a:pt x="3090" y="1004"/>
                  </a:lnTo>
                  <a:lnTo>
                    <a:pt x="2549" y="0"/>
                  </a:lnTo>
                  <a:close/>
                </a:path>
              </a:pathLst>
            </a:custGeom>
            <a:solidFill>
              <a:srgbClr val="DB74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67"/>
            <p:cNvSpPr/>
            <p:nvPr/>
          </p:nvSpPr>
          <p:spPr>
            <a:xfrm>
              <a:off x="4950986" y="2271879"/>
              <a:ext cx="1037046" cy="664180"/>
            </a:xfrm>
            <a:custGeom>
              <a:avLst/>
              <a:gdLst/>
              <a:ahLst/>
              <a:cxnLst/>
              <a:rect l="l" t="t" r="r" b="b"/>
              <a:pathLst>
                <a:path w="14713" h="9423" extrusionOk="0">
                  <a:moveTo>
                    <a:pt x="8418" y="0"/>
                  </a:moveTo>
                  <a:lnTo>
                    <a:pt x="8187" y="39"/>
                  </a:lnTo>
                  <a:lnTo>
                    <a:pt x="7916" y="78"/>
                  </a:lnTo>
                  <a:lnTo>
                    <a:pt x="7453" y="309"/>
                  </a:lnTo>
                  <a:lnTo>
                    <a:pt x="6874" y="618"/>
                  </a:lnTo>
                  <a:lnTo>
                    <a:pt x="5677" y="1390"/>
                  </a:lnTo>
                  <a:lnTo>
                    <a:pt x="4364" y="2279"/>
                  </a:lnTo>
                  <a:lnTo>
                    <a:pt x="3051" y="3205"/>
                  </a:lnTo>
                  <a:lnTo>
                    <a:pt x="889" y="4827"/>
                  </a:lnTo>
                  <a:lnTo>
                    <a:pt x="0" y="5522"/>
                  </a:lnTo>
                  <a:lnTo>
                    <a:pt x="116" y="5831"/>
                  </a:lnTo>
                  <a:lnTo>
                    <a:pt x="271" y="6140"/>
                  </a:lnTo>
                  <a:lnTo>
                    <a:pt x="464" y="6449"/>
                  </a:lnTo>
                  <a:lnTo>
                    <a:pt x="734" y="6719"/>
                  </a:lnTo>
                  <a:lnTo>
                    <a:pt x="1004" y="6990"/>
                  </a:lnTo>
                  <a:lnTo>
                    <a:pt x="1313" y="7221"/>
                  </a:lnTo>
                  <a:lnTo>
                    <a:pt x="2008" y="7685"/>
                  </a:lnTo>
                  <a:lnTo>
                    <a:pt x="2626" y="8071"/>
                  </a:lnTo>
                  <a:lnTo>
                    <a:pt x="3205" y="8341"/>
                  </a:lnTo>
                  <a:lnTo>
                    <a:pt x="3707" y="8573"/>
                  </a:lnTo>
                  <a:lnTo>
                    <a:pt x="8071" y="5406"/>
                  </a:lnTo>
                  <a:lnTo>
                    <a:pt x="10928" y="9422"/>
                  </a:lnTo>
                  <a:lnTo>
                    <a:pt x="11701" y="9384"/>
                  </a:lnTo>
                  <a:lnTo>
                    <a:pt x="12396" y="9268"/>
                  </a:lnTo>
                  <a:lnTo>
                    <a:pt x="13052" y="9075"/>
                  </a:lnTo>
                  <a:lnTo>
                    <a:pt x="13593" y="8882"/>
                  </a:lnTo>
                  <a:lnTo>
                    <a:pt x="14056" y="8689"/>
                  </a:lnTo>
                  <a:lnTo>
                    <a:pt x="14404" y="8534"/>
                  </a:lnTo>
                  <a:lnTo>
                    <a:pt x="14713" y="8341"/>
                  </a:lnTo>
                  <a:lnTo>
                    <a:pt x="14520" y="7955"/>
                  </a:lnTo>
                  <a:lnTo>
                    <a:pt x="13979" y="6912"/>
                  </a:lnTo>
                  <a:lnTo>
                    <a:pt x="13207" y="5484"/>
                  </a:lnTo>
                  <a:lnTo>
                    <a:pt x="12743" y="4673"/>
                  </a:lnTo>
                  <a:lnTo>
                    <a:pt x="12241" y="3823"/>
                  </a:lnTo>
                  <a:lnTo>
                    <a:pt x="11701" y="3012"/>
                  </a:lnTo>
                  <a:lnTo>
                    <a:pt x="11160" y="2240"/>
                  </a:lnTo>
                  <a:lnTo>
                    <a:pt x="10581" y="1545"/>
                  </a:lnTo>
                  <a:lnTo>
                    <a:pt x="10040" y="927"/>
                  </a:lnTo>
                  <a:lnTo>
                    <a:pt x="9731" y="695"/>
                  </a:lnTo>
                  <a:lnTo>
                    <a:pt x="9461" y="464"/>
                  </a:lnTo>
                  <a:lnTo>
                    <a:pt x="9191" y="271"/>
                  </a:lnTo>
                  <a:lnTo>
                    <a:pt x="8920" y="155"/>
                  </a:lnTo>
                  <a:lnTo>
                    <a:pt x="8650" y="39"/>
                  </a:lnTo>
                  <a:lnTo>
                    <a:pt x="84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33" name="Google Shape;2833;p67"/>
            <p:cNvSpPr/>
            <p:nvPr/>
          </p:nvSpPr>
          <p:spPr>
            <a:xfrm>
              <a:off x="4950986" y="2271879"/>
              <a:ext cx="1037046" cy="664180"/>
            </a:xfrm>
            <a:custGeom>
              <a:avLst/>
              <a:gdLst/>
              <a:ahLst/>
              <a:cxnLst/>
              <a:rect l="l" t="t" r="r" b="b"/>
              <a:pathLst>
                <a:path w="14713" h="9423" fill="none" extrusionOk="0">
                  <a:moveTo>
                    <a:pt x="0" y="5522"/>
                  </a:moveTo>
                  <a:lnTo>
                    <a:pt x="0" y="5522"/>
                  </a:lnTo>
                  <a:lnTo>
                    <a:pt x="889" y="4827"/>
                  </a:lnTo>
                  <a:lnTo>
                    <a:pt x="3051" y="3205"/>
                  </a:lnTo>
                  <a:lnTo>
                    <a:pt x="4364" y="2279"/>
                  </a:lnTo>
                  <a:lnTo>
                    <a:pt x="5677" y="1390"/>
                  </a:lnTo>
                  <a:lnTo>
                    <a:pt x="6874" y="618"/>
                  </a:lnTo>
                  <a:lnTo>
                    <a:pt x="7453" y="309"/>
                  </a:lnTo>
                  <a:lnTo>
                    <a:pt x="7916" y="78"/>
                  </a:lnTo>
                  <a:lnTo>
                    <a:pt x="7916" y="78"/>
                  </a:lnTo>
                  <a:lnTo>
                    <a:pt x="8187" y="39"/>
                  </a:lnTo>
                  <a:lnTo>
                    <a:pt x="8418" y="0"/>
                  </a:lnTo>
                  <a:lnTo>
                    <a:pt x="8650" y="39"/>
                  </a:lnTo>
                  <a:lnTo>
                    <a:pt x="8920" y="155"/>
                  </a:lnTo>
                  <a:lnTo>
                    <a:pt x="9191" y="271"/>
                  </a:lnTo>
                  <a:lnTo>
                    <a:pt x="9461" y="464"/>
                  </a:lnTo>
                  <a:lnTo>
                    <a:pt x="9731" y="695"/>
                  </a:lnTo>
                  <a:lnTo>
                    <a:pt x="10040" y="927"/>
                  </a:lnTo>
                  <a:lnTo>
                    <a:pt x="10581" y="1545"/>
                  </a:lnTo>
                  <a:lnTo>
                    <a:pt x="11160" y="2240"/>
                  </a:lnTo>
                  <a:lnTo>
                    <a:pt x="11701" y="3012"/>
                  </a:lnTo>
                  <a:lnTo>
                    <a:pt x="12241" y="3823"/>
                  </a:lnTo>
                  <a:lnTo>
                    <a:pt x="12743" y="4673"/>
                  </a:lnTo>
                  <a:lnTo>
                    <a:pt x="13207" y="5484"/>
                  </a:lnTo>
                  <a:lnTo>
                    <a:pt x="13979" y="6912"/>
                  </a:lnTo>
                  <a:lnTo>
                    <a:pt x="14520" y="7955"/>
                  </a:lnTo>
                  <a:lnTo>
                    <a:pt x="14713" y="8341"/>
                  </a:lnTo>
                  <a:lnTo>
                    <a:pt x="14713" y="8341"/>
                  </a:lnTo>
                  <a:lnTo>
                    <a:pt x="14404" y="8534"/>
                  </a:lnTo>
                  <a:lnTo>
                    <a:pt x="14056" y="8689"/>
                  </a:lnTo>
                  <a:lnTo>
                    <a:pt x="13593" y="8882"/>
                  </a:lnTo>
                  <a:lnTo>
                    <a:pt x="13052" y="9075"/>
                  </a:lnTo>
                  <a:lnTo>
                    <a:pt x="12396" y="9268"/>
                  </a:lnTo>
                  <a:lnTo>
                    <a:pt x="11701" y="9384"/>
                  </a:lnTo>
                  <a:lnTo>
                    <a:pt x="10928" y="9422"/>
                  </a:lnTo>
                  <a:lnTo>
                    <a:pt x="10928" y="9422"/>
                  </a:lnTo>
                  <a:lnTo>
                    <a:pt x="8071" y="5406"/>
                  </a:lnTo>
                  <a:lnTo>
                    <a:pt x="3707" y="8573"/>
                  </a:lnTo>
                  <a:lnTo>
                    <a:pt x="3707" y="8573"/>
                  </a:lnTo>
                  <a:lnTo>
                    <a:pt x="3205" y="8341"/>
                  </a:lnTo>
                  <a:lnTo>
                    <a:pt x="2626" y="8071"/>
                  </a:lnTo>
                  <a:lnTo>
                    <a:pt x="2008" y="7685"/>
                  </a:lnTo>
                  <a:lnTo>
                    <a:pt x="1313" y="7221"/>
                  </a:lnTo>
                  <a:lnTo>
                    <a:pt x="1004" y="6990"/>
                  </a:lnTo>
                  <a:lnTo>
                    <a:pt x="734" y="6719"/>
                  </a:lnTo>
                  <a:lnTo>
                    <a:pt x="464" y="6449"/>
                  </a:lnTo>
                  <a:lnTo>
                    <a:pt x="271" y="6140"/>
                  </a:lnTo>
                  <a:lnTo>
                    <a:pt x="116" y="5831"/>
                  </a:lnTo>
                  <a:lnTo>
                    <a:pt x="0" y="55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67"/>
            <p:cNvSpPr/>
            <p:nvPr/>
          </p:nvSpPr>
          <p:spPr>
            <a:xfrm>
              <a:off x="5405542" y="2301835"/>
              <a:ext cx="54485" cy="32705"/>
            </a:xfrm>
            <a:custGeom>
              <a:avLst/>
              <a:gdLst/>
              <a:ahLst/>
              <a:cxnLst/>
              <a:rect l="l" t="t" r="r" b="b"/>
              <a:pathLst>
                <a:path w="773" h="464" extrusionOk="0">
                  <a:moveTo>
                    <a:pt x="772" y="0"/>
                  </a:moveTo>
                  <a:lnTo>
                    <a:pt x="0" y="425"/>
                  </a:lnTo>
                  <a:lnTo>
                    <a:pt x="0" y="463"/>
                  </a:lnTo>
                  <a:lnTo>
                    <a:pt x="772" y="0"/>
                  </a:lnTo>
                  <a:close/>
                </a:path>
              </a:pathLst>
            </a:custGeom>
            <a:solidFill>
              <a:srgbClr val="CE98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67"/>
            <p:cNvSpPr/>
            <p:nvPr/>
          </p:nvSpPr>
          <p:spPr>
            <a:xfrm>
              <a:off x="5405542" y="2277306"/>
              <a:ext cx="103472" cy="57234"/>
            </a:xfrm>
            <a:custGeom>
              <a:avLst/>
              <a:gdLst/>
              <a:ahLst/>
              <a:cxnLst/>
              <a:rect l="l" t="t" r="r" b="b"/>
              <a:pathLst>
                <a:path w="1468" h="812" fill="none" extrusionOk="0">
                  <a:moveTo>
                    <a:pt x="1467" y="1"/>
                  </a:moveTo>
                  <a:lnTo>
                    <a:pt x="1467" y="1"/>
                  </a:lnTo>
                  <a:lnTo>
                    <a:pt x="772" y="348"/>
                  </a:lnTo>
                  <a:lnTo>
                    <a:pt x="0" y="773"/>
                  </a:lnTo>
                  <a:lnTo>
                    <a:pt x="0" y="773"/>
                  </a:lnTo>
                  <a:lnTo>
                    <a:pt x="0" y="811"/>
                  </a:lnTo>
                  <a:lnTo>
                    <a:pt x="0" y="811"/>
                  </a:lnTo>
                  <a:lnTo>
                    <a:pt x="772" y="348"/>
                  </a:lnTo>
                  <a:lnTo>
                    <a:pt x="146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67"/>
            <p:cNvSpPr/>
            <p:nvPr/>
          </p:nvSpPr>
          <p:spPr>
            <a:xfrm>
              <a:off x="5508943" y="2274557"/>
              <a:ext cx="16423" cy="2819"/>
            </a:xfrm>
            <a:custGeom>
              <a:avLst/>
              <a:gdLst/>
              <a:ahLst/>
              <a:cxnLst/>
              <a:rect l="l" t="t" r="r" b="b"/>
              <a:pathLst>
                <a:path w="233" h="40" fill="none" extrusionOk="0">
                  <a:moveTo>
                    <a:pt x="232" y="1"/>
                  </a:moveTo>
                  <a:lnTo>
                    <a:pt x="232" y="1"/>
                  </a:lnTo>
                  <a:lnTo>
                    <a:pt x="0" y="40"/>
                  </a:lnTo>
                  <a:lnTo>
                    <a:pt x="0" y="40"/>
                  </a:lnTo>
                  <a:lnTo>
                    <a:pt x="0" y="40"/>
                  </a:lnTo>
                  <a:lnTo>
                    <a:pt x="0" y="40"/>
                  </a:lnTo>
                  <a:lnTo>
                    <a:pt x="2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67"/>
            <p:cNvSpPr/>
            <p:nvPr/>
          </p:nvSpPr>
          <p:spPr>
            <a:xfrm>
              <a:off x="5405542" y="2271879"/>
              <a:ext cx="255861" cy="147032"/>
            </a:xfrm>
            <a:custGeom>
              <a:avLst/>
              <a:gdLst/>
              <a:ahLst/>
              <a:cxnLst/>
              <a:rect l="l" t="t" r="r" b="b"/>
              <a:pathLst>
                <a:path w="3630" h="2086" extrusionOk="0">
                  <a:moveTo>
                    <a:pt x="1892" y="0"/>
                  </a:moveTo>
                  <a:lnTo>
                    <a:pt x="1699" y="39"/>
                  </a:lnTo>
                  <a:lnTo>
                    <a:pt x="1467" y="78"/>
                  </a:lnTo>
                  <a:lnTo>
                    <a:pt x="772" y="425"/>
                  </a:lnTo>
                  <a:lnTo>
                    <a:pt x="0" y="888"/>
                  </a:lnTo>
                  <a:lnTo>
                    <a:pt x="155" y="1120"/>
                  </a:lnTo>
                  <a:lnTo>
                    <a:pt x="309" y="1352"/>
                  </a:lnTo>
                  <a:lnTo>
                    <a:pt x="502" y="1584"/>
                  </a:lnTo>
                  <a:lnTo>
                    <a:pt x="734" y="1738"/>
                  </a:lnTo>
                  <a:lnTo>
                    <a:pt x="965" y="1892"/>
                  </a:lnTo>
                  <a:lnTo>
                    <a:pt x="1236" y="2008"/>
                  </a:lnTo>
                  <a:lnTo>
                    <a:pt x="1545" y="2047"/>
                  </a:lnTo>
                  <a:lnTo>
                    <a:pt x="1854" y="2086"/>
                  </a:lnTo>
                  <a:lnTo>
                    <a:pt x="2124" y="2047"/>
                  </a:lnTo>
                  <a:lnTo>
                    <a:pt x="2394" y="2008"/>
                  </a:lnTo>
                  <a:lnTo>
                    <a:pt x="2664" y="1892"/>
                  </a:lnTo>
                  <a:lnTo>
                    <a:pt x="2896" y="1777"/>
                  </a:lnTo>
                  <a:lnTo>
                    <a:pt x="3128" y="1622"/>
                  </a:lnTo>
                  <a:lnTo>
                    <a:pt x="3321" y="1429"/>
                  </a:lnTo>
                  <a:lnTo>
                    <a:pt x="3475" y="1236"/>
                  </a:lnTo>
                  <a:lnTo>
                    <a:pt x="3630" y="1004"/>
                  </a:lnTo>
                  <a:lnTo>
                    <a:pt x="3166" y="580"/>
                  </a:lnTo>
                  <a:lnTo>
                    <a:pt x="2742" y="271"/>
                  </a:lnTo>
                  <a:lnTo>
                    <a:pt x="2510" y="155"/>
                  </a:lnTo>
                  <a:lnTo>
                    <a:pt x="2317" y="78"/>
                  </a:lnTo>
                  <a:lnTo>
                    <a:pt x="2085" y="39"/>
                  </a:lnTo>
                  <a:lnTo>
                    <a:pt x="189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67"/>
            <p:cNvSpPr/>
            <p:nvPr/>
          </p:nvSpPr>
          <p:spPr>
            <a:xfrm>
              <a:off x="5405542" y="2271879"/>
              <a:ext cx="255861" cy="147032"/>
            </a:xfrm>
            <a:custGeom>
              <a:avLst/>
              <a:gdLst/>
              <a:ahLst/>
              <a:cxnLst/>
              <a:rect l="l" t="t" r="r" b="b"/>
              <a:pathLst>
                <a:path w="3630" h="2086" fill="none" extrusionOk="0">
                  <a:moveTo>
                    <a:pt x="1892" y="0"/>
                  </a:moveTo>
                  <a:lnTo>
                    <a:pt x="1892" y="0"/>
                  </a:lnTo>
                  <a:lnTo>
                    <a:pt x="1699" y="39"/>
                  </a:lnTo>
                  <a:lnTo>
                    <a:pt x="1699" y="39"/>
                  </a:lnTo>
                  <a:lnTo>
                    <a:pt x="1467" y="78"/>
                  </a:lnTo>
                  <a:lnTo>
                    <a:pt x="1467" y="78"/>
                  </a:lnTo>
                  <a:lnTo>
                    <a:pt x="1467" y="78"/>
                  </a:lnTo>
                  <a:lnTo>
                    <a:pt x="1467" y="78"/>
                  </a:lnTo>
                  <a:lnTo>
                    <a:pt x="1467" y="78"/>
                  </a:lnTo>
                  <a:lnTo>
                    <a:pt x="772" y="425"/>
                  </a:lnTo>
                  <a:lnTo>
                    <a:pt x="0" y="888"/>
                  </a:lnTo>
                  <a:lnTo>
                    <a:pt x="0" y="888"/>
                  </a:lnTo>
                  <a:lnTo>
                    <a:pt x="155" y="1120"/>
                  </a:lnTo>
                  <a:lnTo>
                    <a:pt x="309" y="1352"/>
                  </a:lnTo>
                  <a:lnTo>
                    <a:pt x="502" y="1584"/>
                  </a:lnTo>
                  <a:lnTo>
                    <a:pt x="734" y="1738"/>
                  </a:lnTo>
                  <a:lnTo>
                    <a:pt x="965" y="1892"/>
                  </a:lnTo>
                  <a:lnTo>
                    <a:pt x="1236" y="2008"/>
                  </a:lnTo>
                  <a:lnTo>
                    <a:pt x="1545" y="2047"/>
                  </a:lnTo>
                  <a:lnTo>
                    <a:pt x="1854" y="2086"/>
                  </a:lnTo>
                  <a:lnTo>
                    <a:pt x="1854" y="2086"/>
                  </a:lnTo>
                  <a:lnTo>
                    <a:pt x="2124" y="2047"/>
                  </a:lnTo>
                  <a:lnTo>
                    <a:pt x="2394" y="2008"/>
                  </a:lnTo>
                  <a:lnTo>
                    <a:pt x="2664" y="1892"/>
                  </a:lnTo>
                  <a:lnTo>
                    <a:pt x="2896" y="1777"/>
                  </a:lnTo>
                  <a:lnTo>
                    <a:pt x="3128" y="1622"/>
                  </a:lnTo>
                  <a:lnTo>
                    <a:pt x="3321" y="1429"/>
                  </a:lnTo>
                  <a:lnTo>
                    <a:pt x="3475" y="1236"/>
                  </a:lnTo>
                  <a:lnTo>
                    <a:pt x="3630" y="1004"/>
                  </a:lnTo>
                  <a:lnTo>
                    <a:pt x="3630" y="1004"/>
                  </a:lnTo>
                  <a:lnTo>
                    <a:pt x="3166" y="580"/>
                  </a:lnTo>
                  <a:lnTo>
                    <a:pt x="2742" y="271"/>
                  </a:lnTo>
                  <a:lnTo>
                    <a:pt x="2510" y="155"/>
                  </a:lnTo>
                  <a:lnTo>
                    <a:pt x="2317" y="78"/>
                  </a:lnTo>
                  <a:lnTo>
                    <a:pt x="2085" y="39"/>
                  </a:lnTo>
                  <a:lnTo>
                    <a:pt x="189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67"/>
            <p:cNvSpPr/>
            <p:nvPr/>
          </p:nvSpPr>
          <p:spPr>
            <a:xfrm>
              <a:off x="5133330" y="2554945"/>
              <a:ext cx="661431" cy="378363"/>
            </a:xfrm>
            <a:custGeom>
              <a:avLst/>
              <a:gdLst/>
              <a:ahLst/>
              <a:cxnLst/>
              <a:rect l="l" t="t" r="r" b="b"/>
              <a:pathLst>
                <a:path w="9384" h="5368" extrusionOk="0">
                  <a:moveTo>
                    <a:pt x="5175" y="0"/>
                  </a:moveTo>
                  <a:lnTo>
                    <a:pt x="4866" y="116"/>
                  </a:lnTo>
                  <a:lnTo>
                    <a:pt x="4210" y="386"/>
                  </a:lnTo>
                  <a:lnTo>
                    <a:pt x="3437" y="734"/>
                  </a:lnTo>
                  <a:lnTo>
                    <a:pt x="2626" y="1159"/>
                  </a:lnTo>
                  <a:lnTo>
                    <a:pt x="1854" y="1622"/>
                  </a:lnTo>
                  <a:lnTo>
                    <a:pt x="541" y="2394"/>
                  </a:lnTo>
                  <a:lnTo>
                    <a:pt x="1" y="2742"/>
                  </a:lnTo>
                  <a:lnTo>
                    <a:pt x="39" y="2819"/>
                  </a:lnTo>
                  <a:lnTo>
                    <a:pt x="232" y="2703"/>
                  </a:lnTo>
                  <a:lnTo>
                    <a:pt x="1275" y="2085"/>
                  </a:lnTo>
                  <a:lnTo>
                    <a:pt x="2819" y="1197"/>
                  </a:lnTo>
                  <a:lnTo>
                    <a:pt x="3630" y="773"/>
                  </a:lnTo>
                  <a:lnTo>
                    <a:pt x="4364" y="425"/>
                  </a:lnTo>
                  <a:lnTo>
                    <a:pt x="4982" y="155"/>
                  </a:lnTo>
                  <a:lnTo>
                    <a:pt x="5252" y="116"/>
                  </a:lnTo>
                  <a:lnTo>
                    <a:pt x="5445" y="77"/>
                  </a:lnTo>
                  <a:lnTo>
                    <a:pt x="5561" y="116"/>
                  </a:lnTo>
                  <a:lnTo>
                    <a:pt x="5716" y="232"/>
                  </a:lnTo>
                  <a:lnTo>
                    <a:pt x="5909" y="425"/>
                  </a:lnTo>
                  <a:lnTo>
                    <a:pt x="6333" y="966"/>
                  </a:lnTo>
                  <a:lnTo>
                    <a:pt x="6874" y="1699"/>
                  </a:lnTo>
                  <a:lnTo>
                    <a:pt x="7994" y="3321"/>
                  </a:lnTo>
                  <a:lnTo>
                    <a:pt x="8921" y="4750"/>
                  </a:lnTo>
                  <a:lnTo>
                    <a:pt x="9191" y="5175"/>
                  </a:lnTo>
                  <a:lnTo>
                    <a:pt x="9307" y="5368"/>
                  </a:lnTo>
                  <a:lnTo>
                    <a:pt x="9384" y="5290"/>
                  </a:lnTo>
                  <a:lnTo>
                    <a:pt x="8882" y="4518"/>
                  </a:lnTo>
                  <a:lnTo>
                    <a:pt x="7762" y="2819"/>
                  </a:lnTo>
                  <a:lnTo>
                    <a:pt x="7106" y="1854"/>
                  </a:lnTo>
                  <a:lnTo>
                    <a:pt x="6488" y="1004"/>
                  </a:lnTo>
                  <a:lnTo>
                    <a:pt x="5986" y="348"/>
                  </a:lnTo>
                  <a:lnTo>
                    <a:pt x="5754" y="155"/>
                  </a:lnTo>
                  <a:lnTo>
                    <a:pt x="560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67"/>
            <p:cNvSpPr/>
            <p:nvPr/>
          </p:nvSpPr>
          <p:spPr>
            <a:xfrm>
              <a:off x="5127903" y="2505958"/>
              <a:ext cx="247755" cy="370187"/>
            </a:xfrm>
            <a:custGeom>
              <a:avLst/>
              <a:gdLst/>
              <a:ahLst/>
              <a:cxnLst/>
              <a:rect l="l" t="t" r="r" b="b"/>
              <a:pathLst>
                <a:path w="3515" h="5252" extrusionOk="0">
                  <a:moveTo>
                    <a:pt x="3514" y="3591"/>
                  </a:moveTo>
                  <a:lnTo>
                    <a:pt x="1197" y="5252"/>
                  </a:lnTo>
                  <a:lnTo>
                    <a:pt x="1197" y="5252"/>
                  </a:lnTo>
                  <a:lnTo>
                    <a:pt x="1197" y="5252"/>
                  </a:lnTo>
                  <a:lnTo>
                    <a:pt x="3514" y="3591"/>
                  </a:lnTo>
                  <a:lnTo>
                    <a:pt x="3514" y="3591"/>
                  </a:lnTo>
                  <a:close/>
                  <a:moveTo>
                    <a:pt x="0" y="271"/>
                  </a:moveTo>
                  <a:lnTo>
                    <a:pt x="0" y="271"/>
                  </a:lnTo>
                  <a:lnTo>
                    <a:pt x="0" y="271"/>
                  </a:lnTo>
                  <a:lnTo>
                    <a:pt x="0" y="271"/>
                  </a:lnTo>
                  <a:lnTo>
                    <a:pt x="0" y="271"/>
                  </a:lnTo>
                  <a:close/>
                  <a:moveTo>
                    <a:pt x="386" y="0"/>
                  </a:moveTo>
                  <a:lnTo>
                    <a:pt x="386" y="0"/>
                  </a:lnTo>
                  <a:lnTo>
                    <a:pt x="0" y="271"/>
                  </a:lnTo>
                  <a:lnTo>
                    <a:pt x="0" y="271"/>
                  </a:lnTo>
                  <a:lnTo>
                    <a:pt x="386" y="0"/>
                  </a:lnTo>
                  <a:lnTo>
                    <a:pt x="386" y="0"/>
                  </a:lnTo>
                  <a:lnTo>
                    <a:pt x="386" y="0"/>
                  </a:lnTo>
                  <a:close/>
                </a:path>
              </a:pathLst>
            </a:custGeom>
            <a:solidFill>
              <a:srgbClr val="E5C9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67"/>
            <p:cNvSpPr/>
            <p:nvPr/>
          </p:nvSpPr>
          <p:spPr>
            <a:xfrm>
              <a:off x="5212273" y="2759069"/>
              <a:ext cx="163384" cy="117076"/>
            </a:xfrm>
            <a:custGeom>
              <a:avLst/>
              <a:gdLst/>
              <a:ahLst/>
              <a:cxnLst/>
              <a:rect l="l" t="t" r="r" b="b"/>
              <a:pathLst>
                <a:path w="2318" h="1661" fill="none" extrusionOk="0">
                  <a:moveTo>
                    <a:pt x="2317" y="0"/>
                  </a:moveTo>
                  <a:lnTo>
                    <a:pt x="0" y="1661"/>
                  </a:lnTo>
                  <a:lnTo>
                    <a:pt x="0" y="1661"/>
                  </a:lnTo>
                  <a:lnTo>
                    <a:pt x="0" y="1661"/>
                  </a:lnTo>
                  <a:lnTo>
                    <a:pt x="2317" y="0"/>
                  </a:lnTo>
                  <a:lnTo>
                    <a:pt x="23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67"/>
            <p:cNvSpPr/>
            <p:nvPr/>
          </p:nvSpPr>
          <p:spPr>
            <a:xfrm>
              <a:off x="5127903" y="2524989"/>
              <a:ext cx="70" cy="70"/>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67"/>
            <p:cNvSpPr/>
            <p:nvPr/>
          </p:nvSpPr>
          <p:spPr>
            <a:xfrm>
              <a:off x="5127903" y="2505958"/>
              <a:ext cx="27278" cy="19101"/>
            </a:xfrm>
            <a:custGeom>
              <a:avLst/>
              <a:gdLst/>
              <a:ahLst/>
              <a:cxnLst/>
              <a:rect l="l" t="t" r="r" b="b"/>
              <a:pathLst>
                <a:path w="387" h="271" fill="none" extrusionOk="0">
                  <a:moveTo>
                    <a:pt x="386" y="0"/>
                  </a:moveTo>
                  <a:lnTo>
                    <a:pt x="386" y="0"/>
                  </a:lnTo>
                  <a:lnTo>
                    <a:pt x="0" y="271"/>
                  </a:lnTo>
                  <a:lnTo>
                    <a:pt x="0" y="271"/>
                  </a:lnTo>
                  <a:lnTo>
                    <a:pt x="386" y="0"/>
                  </a:lnTo>
                  <a:lnTo>
                    <a:pt x="386" y="0"/>
                  </a:lnTo>
                  <a:lnTo>
                    <a:pt x="3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67"/>
            <p:cNvSpPr/>
            <p:nvPr/>
          </p:nvSpPr>
          <p:spPr>
            <a:xfrm>
              <a:off x="4961841" y="2505958"/>
              <a:ext cx="413817" cy="370187"/>
            </a:xfrm>
            <a:custGeom>
              <a:avLst/>
              <a:gdLst/>
              <a:ahLst/>
              <a:cxnLst/>
              <a:rect l="l" t="t" r="r" b="b"/>
              <a:pathLst>
                <a:path w="5871" h="5252" extrusionOk="0">
                  <a:moveTo>
                    <a:pt x="2742" y="0"/>
                  </a:moveTo>
                  <a:lnTo>
                    <a:pt x="2356" y="271"/>
                  </a:lnTo>
                  <a:lnTo>
                    <a:pt x="773" y="1468"/>
                  </a:lnTo>
                  <a:lnTo>
                    <a:pt x="1005" y="1931"/>
                  </a:lnTo>
                  <a:lnTo>
                    <a:pt x="889" y="2124"/>
                  </a:lnTo>
                  <a:lnTo>
                    <a:pt x="657" y="2317"/>
                  </a:lnTo>
                  <a:lnTo>
                    <a:pt x="387" y="2510"/>
                  </a:lnTo>
                  <a:lnTo>
                    <a:pt x="1" y="2665"/>
                  </a:lnTo>
                  <a:lnTo>
                    <a:pt x="194" y="2935"/>
                  </a:lnTo>
                  <a:lnTo>
                    <a:pt x="387" y="3205"/>
                  </a:lnTo>
                  <a:lnTo>
                    <a:pt x="619" y="3437"/>
                  </a:lnTo>
                  <a:lnTo>
                    <a:pt x="889" y="3707"/>
                  </a:lnTo>
                  <a:lnTo>
                    <a:pt x="1468" y="4132"/>
                  </a:lnTo>
                  <a:lnTo>
                    <a:pt x="2086" y="4518"/>
                  </a:lnTo>
                  <a:lnTo>
                    <a:pt x="2627" y="4827"/>
                  </a:lnTo>
                  <a:lnTo>
                    <a:pt x="3129" y="5059"/>
                  </a:lnTo>
                  <a:lnTo>
                    <a:pt x="3553" y="5252"/>
                  </a:lnTo>
                  <a:lnTo>
                    <a:pt x="5870" y="3591"/>
                  </a:lnTo>
                  <a:lnTo>
                    <a:pt x="5252" y="3398"/>
                  </a:lnTo>
                  <a:lnTo>
                    <a:pt x="4712" y="3205"/>
                  </a:lnTo>
                  <a:lnTo>
                    <a:pt x="4248" y="2974"/>
                  </a:lnTo>
                  <a:lnTo>
                    <a:pt x="3862" y="2665"/>
                  </a:lnTo>
                  <a:lnTo>
                    <a:pt x="2665" y="3398"/>
                  </a:lnTo>
                  <a:lnTo>
                    <a:pt x="2472" y="3514"/>
                  </a:lnTo>
                  <a:lnTo>
                    <a:pt x="2434" y="3437"/>
                  </a:lnTo>
                  <a:lnTo>
                    <a:pt x="3785" y="2626"/>
                  </a:lnTo>
                  <a:lnTo>
                    <a:pt x="3476" y="2317"/>
                  </a:lnTo>
                  <a:lnTo>
                    <a:pt x="3206" y="1970"/>
                  </a:lnTo>
                  <a:lnTo>
                    <a:pt x="3013" y="1622"/>
                  </a:lnTo>
                  <a:lnTo>
                    <a:pt x="2897" y="1274"/>
                  </a:lnTo>
                  <a:lnTo>
                    <a:pt x="2820" y="966"/>
                  </a:lnTo>
                  <a:lnTo>
                    <a:pt x="2742" y="618"/>
                  </a:lnTo>
                  <a:lnTo>
                    <a:pt x="2742" y="309"/>
                  </a:lnTo>
                  <a:lnTo>
                    <a:pt x="274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67"/>
            <p:cNvSpPr/>
            <p:nvPr/>
          </p:nvSpPr>
          <p:spPr>
            <a:xfrm>
              <a:off x="4961841" y="2505958"/>
              <a:ext cx="413817" cy="370187"/>
            </a:xfrm>
            <a:custGeom>
              <a:avLst/>
              <a:gdLst/>
              <a:ahLst/>
              <a:cxnLst/>
              <a:rect l="l" t="t" r="r" b="b"/>
              <a:pathLst>
                <a:path w="5871" h="5252" fill="none" extrusionOk="0">
                  <a:moveTo>
                    <a:pt x="2742" y="0"/>
                  </a:moveTo>
                  <a:lnTo>
                    <a:pt x="2742" y="0"/>
                  </a:lnTo>
                  <a:lnTo>
                    <a:pt x="2356" y="271"/>
                  </a:lnTo>
                  <a:lnTo>
                    <a:pt x="2356" y="271"/>
                  </a:lnTo>
                  <a:lnTo>
                    <a:pt x="2356" y="271"/>
                  </a:lnTo>
                  <a:lnTo>
                    <a:pt x="2356" y="271"/>
                  </a:lnTo>
                  <a:lnTo>
                    <a:pt x="2356" y="271"/>
                  </a:lnTo>
                  <a:lnTo>
                    <a:pt x="2356" y="271"/>
                  </a:lnTo>
                  <a:lnTo>
                    <a:pt x="773" y="1468"/>
                  </a:lnTo>
                  <a:lnTo>
                    <a:pt x="773" y="1468"/>
                  </a:lnTo>
                  <a:lnTo>
                    <a:pt x="1005" y="1931"/>
                  </a:lnTo>
                  <a:lnTo>
                    <a:pt x="1005" y="1931"/>
                  </a:lnTo>
                  <a:lnTo>
                    <a:pt x="889" y="2124"/>
                  </a:lnTo>
                  <a:lnTo>
                    <a:pt x="657" y="2317"/>
                  </a:lnTo>
                  <a:lnTo>
                    <a:pt x="387" y="2510"/>
                  </a:lnTo>
                  <a:lnTo>
                    <a:pt x="1" y="2665"/>
                  </a:lnTo>
                  <a:lnTo>
                    <a:pt x="1" y="2665"/>
                  </a:lnTo>
                  <a:lnTo>
                    <a:pt x="194" y="2935"/>
                  </a:lnTo>
                  <a:lnTo>
                    <a:pt x="387" y="3205"/>
                  </a:lnTo>
                  <a:lnTo>
                    <a:pt x="619" y="3437"/>
                  </a:lnTo>
                  <a:lnTo>
                    <a:pt x="889" y="3707"/>
                  </a:lnTo>
                  <a:lnTo>
                    <a:pt x="1468" y="4132"/>
                  </a:lnTo>
                  <a:lnTo>
                    <a:pt x="2086" y="4518"/>
                  </a:lnTo>
                  <a:lnTo>
                    <a:pt x="2627" y="4827"/>
                  </a:lnTo>
                  <a:lnTo>
                    <a:pt x="3129" y="5059"/>
                  </a:lnTo>
                  <a:lnTo>
                    <a:pt x="3553" y="5252"/>
                  </a:lnTo>
                  <a:lnTo>
                    <a:pt x="5870" y="3591"/>
                  </a:lnTo>
                  <a:lnTo>
                    <a:pt x="5870" y="3591"/>
                  </a:lnTo>
                  <a:lnTo>
                    <a:pt x="5252" y="3398"/>
                  </a:lnTo>
                  <a:lnTo>
                    <a:pt x="4712" y="3205"/>
                  </a:lnTo>
                  <a:lnTo>
                    <a:pt x="4248" y="2974"/>
                  </a:lnTo>
                  <a:lnTo>
                    <a:pt x="3862" y="2665"/>
                  </a:lnTo>
                  <a:lnTo>
                    <a:pt x="3862" y="2665"/>
                  </a:lnTo>
                  <a:lnTo>
                    <a:pt x="2665" y="3398"/>
                  </a:lnTo>
                  <a:lnTo>
                    <a:pt x="2665" y="3398"/>
                  </a:lnTo>
                  <a:lnTo>
                    <a:pt x="2472" y="3514"/>
                  </a:lnTo>
                  <a:lnTo>
                    <a:pt x="2472" y="3514"/>
                  </a:lnTo>
                  <a:lnTo>
                    <a:pt x="2434" y="3437"/>
                  </a:lnTo>
                  <a:lnTo>
                    <a:pt x="2434" y="3437"/>
                  </a:lnTo>
                  <a:lnTo>
                    <a:pt x="3785" y="2626"/>
                  </a:lnTo>
                  <a:lnTo>
                    <a:pt x="3785" y="2626"/>
                  </a:lnTo>
                  <a:lnTo>
                    <a:pt x="3476" y="2317"/>
                  </a:lnTo>
                  <a:lnTo>
                    <a:pt x="3206" y="1970"/>
                  </a:lnTo>
                  <a:lnTo>
                    <a:pt x="3013" y="1622"/>
                  </a:lnTo>
                  <a:lnTo>
                    <a:pt x="2897" y="1274"/>
                  </a:lnTo>
                  <a:lnTo>
                    <a:pt x="2820" y="966"/>
                  </a:lnTo>
                  <a:lnTo>
                    <a:pt x="2742" y="618"/>
                  </a:lnTo>
                  <a:lnTo>
                    <a:pt x="2742" y="309"/>
                  </a:lnTo>
                  <a:lnTo>
                    <a:pt x="274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67"/>
            <p:cNvSpPr/>
            <p:nvPr/>
          </p:nvSpPr>
          <p:spPr>
            <a:xfrm>
              <a:off x="5133330" y="2691051"/>
              <a:ext cx="100794" cy="62661"/>
            </a:xfrm>
            <a:custGeom>
              <a:avLst/>
              <a:gdLst/>
              <a:ahLst/>
              <a:cxnLst/>
              <a:rect l="l" t="t" r="r" b="b"/>
              <a:pathLst>
                <a:path w="1430" h="889" extrusionOk="0">
                  <a:moveTo>
                    <a:pt x="1352" y="0"/>
                  </a:moveTo>
                  <a:lnTo>
                    <a:pt x="1" y="811"/>
                  </a:lnTo>
                  <a:lnTo>
                    <a:pt x="39" y="888"/>
                  </a:lnTo>
                  <a:lnTo>
                    <a:pt x="232" y="772"/>
                  </a:lnTo>
                  <a:lnTo>
                    <a:pt x="1429" y="39"/>
                  </a:lnTo>
                  <a:lnTo>
                    <a:pt x="135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67"/>
            <p:cNvSpPr/>
            <p:nvPr/>
          </p:nvSpPr>
          <p:spPr>
            <a:xfrm>
              <a:off x="5987958" y="2859792"/>
              <a:ext cx="70" cy="70"/>
            </a:xfrm>
            <a:custGeom>
              <a:avLst/>
              <a:gdLst/>
              <a:ahLst/>
              <a:cxnLst/>
              <a:rect l="l" t="t" r="r" b="b"/>
              <a:pathLst>
                <a:path w="1" h="1" extrusionOk="0">
                  <a:moveTo>
                    <a:pt x="1" y="0"/>
                  </a:moveTo>
                  <a:lnTo>
                    <a:pt x="1" y="0"/>
                  </a:lnTo>
                  <a:lnTo>
                    <a:pt x="1" y="0"/>
                  </a:lnTo>
                  <a:lnTo>
                    <a:pt x="1" y="0"/>
                  </a:lnTo>
                  <a:lnTo>
                    <a:pt x="1" y="0"/>
                  </a:lnTo>
                  <a:lnTo>
                    <a:pt x="1" y="0"/>
                  </a:lnTo>
                  <a:close/>
                  <a:moveTo>
                    <a:pt x="1" y="0"/>
                  </a:moveTo>
                  <a:lnTo>
                    <a:pt x="1" y="0"/>
                  </a:lnTo>
                  <a:lnTo>
                    <a:pt x="1" y="0"/>
                  </a:lnTo>
                  <a:lnTo>
                    <a:pt x="1" y="0"/>
                  </a:lnTo>
                  <a:lnTo>
                    <a:pt x="1" y="0"/>
                  </a:lnTo>
                  <a:close/>
                </a:path>
              </a:pathLst>
            </a:custGeom>
            <a:solidFill>
              <a:srgbClr val="CE98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67"/>
            <p:cNvSpPr/>
            <p:nvPr/>
          </p:nvSpPr>
          <p:spPr>
            <a:xfrm>
              <a:off x="5987958" y="2859792"/>
              <a:ext cx="70" cy="70"/>
            </a:xfrm>
            <a:custGeom>
              <a:avLst/>
              <a:gdLst/>
              <a:ahLst/>
              <a:cxnLst/>
              <a:rect l="l" t="t" r="r" b="b"/>
              <a:pathLst>
                <a:path w="1" h="1" fill="none" extrusionOk="0">
                  <a:moveTo>
                    <a:pt x="1" y="0"/>
                  </a:moveTo>
                  <a:lnTo>
                    <a:pt x="1" y="0"/>
                  </a:ln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67"/>
            <p:cNvSpPr/>
            <p:nvPr/>
          </p:nvSpPr>
          <p:spPr>
            <a:xfrm>
              <a:off x="5987958" y="2859792"/>
              <a:ext cx="70" cy="70"/>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67"/>
            <p:cNvSpPr/>
            <p:nvPr/>
          </p:nvSpPr>
          <p:spPr>
            <a:xfrm>
              <a:off x="5661332" y="2778100"/>
              <a:ext cx="326698" cy="157957"/>
            </a:xfrm>
            <a:custGeom>
              <a:avLst/>
              <a:gdLst/>
              <a:ahLst/>
              <a:cxnLst/>
              <a:rect l="l" t="t" r="r" b="b"/>
              <a:pathLst>
                <a:path w="4635" h="2241" extrusionOk="0">
                  <a:moveTo>
                    <a:pt x="4055" y="1"/>
                  </a:moveTo>
                  <a:lnTo>
                    <a:pt x="2820" y="387"/>
                  </a:lnTo>
                  <a:lnTo>
                    <a:pt x="2009" y="619"/>
                  </a:lnTo>
                  <a:lnTo>
                    <a:pt x="1082" y="850"/>
                  </a:lnTo>
                  <a:lnTo>
                    <a:pt x="1893" y="2124"/>
                  </a:lnTo>
                  <a:lnTo>
                    <a:pt x="1854" y="2163"/>
                  </a:lnTo>
                  <a:lnTo>
                    <a:pt x="2434" y="2047"/>
                  </a:lnTo>
                  <a:lnTo>
                    <a:pt x="2974" y="1893"/>
                  </a:lnTo>
                  <a:lnTo>
                    <a:pt x="3438" y="1738"/>
                  </a:lnTo>
                  <a:lnTo>
                    <a:pt x="3824" y="1584"/>
                  </a:lnTo>
                  <a:lnTo>
                    <a:pt x="4403" y="1314"/>
                  </a:lnTo>
                  <a:lnTo>
                    <a:pt x="4635" y="1159"/>
                  </a:lnTo>
                  <a:lnTo>
                    <a:pt x="4055" y="1"/>
                  </a:lnTo>
                  <a:close/>
                  <a:moveTo>
                    <a:pt x="966" y="889"/>
                  </a:moveTo>
                  <a:lnTo>
                    <a:pt x="1" y="1082"/>
                  </a:lnTo>
                  <a:lnTo>
                    <a:pt x="850" y="2240"/>
                  </a:lnTo>
                  <a:lnTo>
                    <a:pt x="1314" y="2240"/>
                  </a:lnTo>
                  <a:lnTo>
                    <a:pt x="1816" y="2163"/>
                  </a:lnTo>
                  <a:lnTo>
                    <a:pt x="1700" y="2009"/>
                  </a:lnTo>
                  <a:lnTo>
                    <a:pt x="1430" y="1584"/>
                  </a:lnTo>
                  <a:lnTo>
                    <a:pt x="966" y="889"/>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67"/>
            <p:cNvSpPr/>
            <p:nvPr/>
          </p:nvSpPr>
          <p:spPr>
            <a:xfrm>
              <a:off x="5661332" y="2840690"/>
              <a:ext cx="128001" cy="95366"/>
            </a:xfrm>
            <a:custGeom>
              <a:avLst/>
              <a:gdLst/>
              <a:ahLst/>
              <a:cxnLst/>
              <a:rect l="l" t="t" r="r" b="b"/>
              <a:pathLst>
                <a:path w="1816" h="1353" fill="none" extrusionOk="0">
                  <a:moveTo>
                    <a:pt x="966" y="1"/>
                  </a:moveTo>
                  <a:lnTo>
                    <a:pt x="966" y="1"/>
                  </a:lnTo>
                  <a:lnTo>
                    <a:pt x="1" y="194"/>
                  </a:lnTo>
                  <a:lnTo>
                    <a:pt x="1" y="194"/>
                  </a:lnTo>
                  <a:lnTo>
                    <a:pt x="850" y="1352"/>
                  </a:lnTo>
                  <a:lnTo>
                    <a:pt x="850" y="1352"/>
                  </a:lnTo>
                  <a:lnTo>
                    <a:pt x="1314" y="1352"/>
                  </a:lnTo>
                  <a:lnTo>
                    <a:pt x="1816" y="1275"/>
                  </a:lnTo>
                  <a:lnTo>
                    <a:pt x="1816" y="1275"/>
                  </a:lnTo>
                  <a:lnTo>
                    <a:pt x="1700" y="1121"/>
                  </a:lnTo>
                  <a:lnTo>
                    <a:pt x="1700" y="1121"/>
                  </a:lnTo>
                  <a:lnTo>
                    <a:pt x="1430" y="696"/>
                  </a:lnTo>
                  <a:lnTo>
                    <a:pt x="1430" y="696"/>
                  </a:lnTo>
                  <a:lnTo>
                    <a:pt x="96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67"/>
            <p:cNvSpPr/>
            <p:nvPr/>
          </p:nvSpPr>
          <p:spPr>
            <a:xfrm>
              <a:off x="5737596" y="2778100"/>
              <a:ext cx="250433" cy="152530"/>
            </a:xfrm>
            <a:custGeom>
              <a:avLst/>
              <a:gdLst/>
              <a:ahLst/>
              <a:cxnLst/>
              <a:rect l="l" t="t" r="r" b="b"/>
              <a:pathLst>
                <a:path w="3553" h="2164" fill="none" extrusionOk="0">
                  <a:moveTo>
                    <a:pt x="2973" y="1"/>
                  </a:moveTo>
                  <a:lnTo>
                    <a:pt x="2973" y="1"/>
                  </a:lnTo>
                  <a:lnTo>
                    <a:pt x="1738" y="387"/>
                  </a:lnTo>
                  <a:lnTo>
                    <a:pt x="927" y="619"/>
                  </a:lnTo>
                  <a:lnTo>
                    <a:pt x="0" y="850"/>
                  </a:lnTo>
                  <a:lnTo>
                    <a:pt x="0" y="850"/>
                  </a:lnTo>
                  <a:lnTo>
                    <a:pt x="811" y="2124"/>
                  </a:lnTo>
                  <a:lnTo>
                    <a:pt x="772" y="2163"/>
                  </a:lnTo>
                  <a:lnTo>
                    <a:pt x="772" y="2163"/>
                  </a:lnTo>
                  <a:lnTo>
                    <a:pt x="1352" y="2047"/>
                  </a:lnTo>
                  <a:lnTo>
                    <a:pt x="1892" y="1893"/>
                  </a:lnTo>
                  <a:lnTo>
                    <a:pt x="2356" y="1738"/>
                  </a:lnTo>
                  <a:lnTo>
                    <a:pt x="2742" y="1584"/>
                  </a:lnTo>
                  <a:lnTo>
                    <a:pt x="3321" y="1314"/>
                  </a:lnTo>
                  <a:lnTo>
                    <a:pt x="3553" y="1159"/>
                  </a:lnTo>
                  <a:lnTo>
                    <a:pt x="3553" y="1159"/>
                  </a:lnTo>
                  <a:lnTo>
                    <a:pt x="3553" y="1159"/>
                  </a:lnTo>
                  <a:lnTo>
                    <a:pt x="3553" y="1159"/>
                  </a:lnTo>
                  <a:lnTo>
                    <a:pt x="3553" y="1159"/>
                  </a:lnTo>
                  <a:lnTo>
                    <a:pt x="3553" y="1159"/>
                  </a:lnTo>
                  <a:lnTo>
                    <a:pt x="3553" y="1159"/>
                  </a:lnTo>
                  <a:lnTo>
                    <a:pt x="3553" y="1159"/>
                  </a:lnTo>
                  <a:lnTo>
                    <a:pt x="297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67"/>
            <p:cNvSpPr/>
            <p:nvPr/>
          </p:nvSpPr>
          <p:spPr>
            <a:xfrm>
              <a:off x="5729420" y="2838012"/>
              <a:ext cx="65340" cy="92617"/>
            </a:xfrm>
            <a:custGeom>
              <a:avLst/>
              <a:gdLst/>
              <a:ahLst/>
              <a:cxnLst/>
              <a:rect l="l" t="t" r="r" b="b"/>
              <a:pathLst>
                <a:path w="927" h="1314" extrusionOk="0">
                  <a:moveTo>
                    <a:pt x="116" y="0"/>
                  </a:moveTo>
                  <a:lnTo>
                    <a:pt x="0" y="39"/>
                  </a:lnTo>
                  <a:lnTo>
                    <a:pt x="464" y="734"/>
                  </a:lnTo>
                  <a:lnTo>
                    <a:pt x="734" y="1159"/>
                  </a:lnTo>
                  <a:lnTo>
                    <a:pt x="850" y="1313"/>
                  </a:lnTo>
                  <a:lnTo>
                    <a:pt x="888" y="1313"/>
                  </a:lnTo>
                  <a:lnTo>
                    <a:pt x="927" y="1274"/>
                  </a:lnTo>
                  <a:lnTo>
                    <a:pt x="116"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67"/>
            <p:cNvSpPr/>
            <p:nvPr/>
          </p:nvSpPr>
          <p:spPr>
            <a:xfrm>
              <a:off x="5936222" y="2960444"/>
              <a:ext cx="182486" cy="136177"/>
            </a:xfrm>
            <a:custGeom>
              <a:avLst/>
              <a:gdLst/>
              <a:ahLst/>
              <a:cxnLst/>
              <a:rect l="l" t="t" r="r" b="b"/>
              <a:pathLst>
                <a:path w="2589" h="1932" extrusionOk="0">
                  <a:moveTo>
                    <a:pt x="1005" y="1"/>
                  </a:moveTo>
                  <a:lnTo>
                    <a:pt x="812" y="117"/>
                  </a:lnTo>
                  <a:lnTo>
                    <a:pt x="657" y="271"/>
                  </a:lnTo>
                  <a:lnTo>
                    <a:pt x="503" y="464"/>
                  </a:lnTo>
                  <a:lnTo>
                    <a:pt x="348" y="696"/>
                  </a:lnTo>
                  <a:lnTo>
                    <a:pt x="233" y="928"/>
                  </a:lnTo>
                  <a:lnTo>
                    <a:pt x="117" y="1237"/>
                  </a:lnTo>
                  <a:lnTo>
                    <a:pt x="40" y="1584"/>
                  </a:lnTo>
                  <a:lnTo>
                    <a:pt x="1" y="1932"/>
                  </a:lnTo>
                  <a:lnTo>
                    <a:pt x="2588" y="1932"/>
                  </a:lnTo>
                  <a:lnTo>
                    <a:pt x="2588" y="1700"/>
                  </a:lnTo>
                  <a:lnTo>
                    <a:pt x="2511" y="1468"/>
                  </a:lnTo>
                  <a:lnTo>
                    <a:pt x="2434" y="1159"/>
                  </a:lnTo>
                  <a:lnTo>
                    <a:pt x="2241" y="850"/>
                  </a:lnTo>
                  <a:lnTo>
                    <a:pt x="2086" y="657"/>
                  </a:lnTo>
                  <a:lnTo>
                    <a:pt x="1932" y="503"/>
                  </a:lnTo>
                  <a:lnTo>
                    <a:pt x="1739" y="348"/>
                  </a:lnTo>
                  <a:lnTo>
                    <a:pt x="1546" y="233"/>
                  </a:lnTo>
                  <a:lnTo>
                    <a:pt x="1275" y="117"/>
                  </a:lnTo>
                  <a:lnTo>
                    <a:pt x="10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67"/>
            <p:cNvSpPr/>
            <p:nvPr/>
          </p:nvSpPr>
          <p:spPr>
            <a:xfrm>
              <a:off x="5917191" y="2946840"/>
              <a:ext cx="57234" cy="73586"/>
            </a:xfrm>
            <a:custGeom>
              <a:avLst/>
              <a:gdLst/>
              <a:ahLst/>
              <a:cxnLst/>
              <a:rect l="l" t="t" r="r" b="b"/>
              <a:pathLst>
                <a:path w="812" h="1044" extrusionOk="0">
                  <a:moveTo>
                    <a:pt x="734" y="1"/>
                  </a:moveTo>
                  <a:lnTo>
                    <a:pt x="618" y="78"/>
                  </a:lnTo>
                  <a:lnTo>
                    <a:pt x="425" y="271"/>
                  </a:lnTo>
                  <a:lnTo>
                    <a:pt x="194" y="580"/>
                  </a:lnTo>
                  <a:lnTo>
                    <a:pt x="78" y="773"/>
                  </a:lnTo>
                  <a:lnTo>
                    <a:pt x="1" y="1005"/>
                  </a:lnTo>
                  <a:lnTo>
                    <a:pt x="155" y="1043"/>
                  </a:lnTo>
                  <a:lnTo>
                    <a:pt x="232" y="850"/>
                  </a:lnTo>
                  <a:lnTo>
                    <a:pt x="310" y="657"/>
                  </a:lnTo>
                  <a:lnTo>
                    <a:pt x="541" y="387"/>
                  </a:lnTo>
                  <a:lnTo>
                    <a:pt x="734" y="194"/>
                  </a:lnTo>
                  <a:lnTo>
                    <a:pt x="773" y="155"/>
                  </a:lnTo>
                  <a:lnTo>
                    <a:pt x="812" y="155"/>
                  </a:lnTo>
                  <a:lnTo>
                    <a:pt x="7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67"/>
            <p:cNvSpPr/>
            <p:nvPr/>
          </p:nvSpPr>
          <p:spPr>
            <a:xfrm>
              <a:off x="5560679" y="2906030"/>
              <a:ext cx="149710" cy="174239"/>
            </a:xfrm>
            <a:custGeom>
              <a:avLst/>
              <a:gdLst/>
              <a:ahLst/>
              <a:cxnLst/>
              <a:rect l="l" t="t" r="r" b="b"/>
              <a:pathLst>
                <a:path w="2124" h="2472" extrusionOk="0">
                  <a:moveTo>
                    <a:pt x="425" y="1"/>
                  </a:moveTo>
                  <a:lnTo>
                    <a:pt x="309" y="657"/>
                  </a:lnTo>
                  <a:lnTo>
                    <a:pt x="193" y="1391"/>
                  </a:lnTo>
                  <a:lnTo>
                    <a:pt x="0" y="2395"/>
                  </a:lnTo>
                  <a:lnTo>
                    <a:pt x="348" y="2472"/>
                  </a:lnTo>
                  <a:lnTo>
                    <a:pt x="1043" y="2472"/>
                  </a:lnTo>
                  <a:lnTo>
                    <a:pt x="1352" y="2433"/>
                  </a:lnTo>
                  <a:lnTo>
                    <a:pt x="1622" y="2317"/>
                  </a:lnTo>
                  <a:lnTo>
                    <a:pt x="1854" y="2202"/>
                  </a:lnTo>
                  <a:lnTo>
                    <a:pt x="2008" y="2047"/>
                  </a:lnTo>
                  <a:lnTo>
                    <a:pt x="2085" y="1931"/>
                  </a:lnTo>
                  <a:lnTo>
                    <a:pt x="2085" y="1815"/>
                  </a:lnTo>
                  <a:lnTo>
                    <a:pt x="2124" y="1507"/>
                  </a:lnTo>
                  <a:lnTo>
                    <a:pt x="2085" y="1236"/>
                  </a:lnTo>
                  <a:lnTo>
                    <a:pt x="2008" y="1005"/>
                  </a:lnTo>
                  <a:lnTo>
                    <a:pt x="1892" y="811"/>
                  </a:lnTo>
                  <a:lnTo>
                    <a:pt x="1776" y="657"/>
                  </a:lnTo>
                  <a:lnTo>
                    <a:pt x="1622" y="503"/>
                  </a:lnTo>
                  <a:lnTo>
                    <a:pt x="1467" y="387"/>
                  </a:lnTo>
                  <a:lnTo>
                    <a:pt x="1313" y="271"/>
                  </a:lnTo>
                  <a:lnTo>
                    <a:pt x="1004" y="116"/>
                  </a:lnTo>
                  <a:lnTo>
                    <a:pt x="695" y="39"/>
                  </a:lnTo>
                  <a:lnTo>
                    <a:pt x="4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67"/>
            <p:cNvSpPr/>
            <p:nvPr/>
          </p:nvSpPr>
          <p:spPr>
            <a:xfrm>
              <a:off x="4635285" y="2641994"/>
              <a:ext cx="982631" cy="460056"/>
            </a:xfrm>
            <a:custGeom>
              <a:avLst/>
              <a:gdLst/>
              <a:ahLst/>
              <a:cxnLst/>
              <a:rect l="l" t="t" r="r" b="b"/>
              <a:pathLst>
                <a:path w="13941" h="6527" extrusionOk="0">
                  <a:moveTo>
                    <a:pt x="5638" y="1"/>
                  </a:moveTo>
                  <a:lnTo>
                    <a:pt x="4750" y="194"/>
                  </a:lnTo>
                  <a:lnTo>
                    <a:pt x="3823" y="464"/>
                  </a:lnTo>
                  <a:lnTo>
                    <a:pt x="2858" y="735"/>
                  </a:lnTo>
                  <a:lnTo>
                    <a:pt x="2008" y="1044"/>
                  </a:lnTo>
                  <a:lnTo>
                    <a:pt x="618" y="1584"/>
                  </a:lnTo>
                  <a:lnTo>
                    <a:pt x="39" y="1816"/>
                  </a:lnTo>
                  <a:lnTo>
                    <a:pt x="39" y="2009"/>
                  </a:lnTo>
                  <a:lnTo>
                    <a:pt x="0" y="2550"/>
                  </a:lnTo>
                  <a:lnTo>
                    <a:pt x="39" y="3322"/>
                  </a:lnTo>
                  <a:lnTo>
                    <a:pt x="116" y="3747"/>
                  </a:lnTo>
                  <a:lnTo>
                    <a:pt x="193" y="4171"/>
                  </a:lnTo>
                  <a:lnTo>
                    <a:pt x="348" y="4596"/>
                  </a:lnTo>
                  <a:lnTo>
                    <a:pt x="541" y="5059"/>
                  </a:lnTo>
                  <a:lnTo>
                    <a:pt x="772" y="5446"/>
                  </a:lnTo>
                  <a:lnTo>
                    <a:pt x="1081" y="5793"/>
                  </a:lnTo>
                  <a:lnTo>
                    <a:pt x="1236" y="5948"/>
                  </a:lnTo>
                  <a:lnTo>
                    <a:pt x="1429" y="6102"/>
                  </a:lnTo>
                  <a:lnTo>
                    <a:pt x="1660" y="6218"/>
                  </a:lnTo>
                  <a:lnTo>
                    <a:pt x="1892" y="6334"/>
                  </a:lnTo>
                  <a:lnTo>
                    <a:pt x="2162" y="6411"/>
                  </a:lnTo>
                  <a:lnTo>
                    <a:pt x="2433" y="6488"/>
                  </a:lnTo>
                  <a:lnTo>
                    <a:pt x="2742" y="6527"/>
                  </a:lnTo>
                  <a:lnTo>
                    <a:pt x="12897" y="6527"/>
                  </a:lnTo>
                  <a:lnTo>
                    <a:pt x="13090" y="6488"/>
                  </a:lnTo>
                  <a:lnTo>
                    <a:pt x="13245" y="6411"/>
                  </a:lnTo>
                  <a:lnTo>
                    <a:pt x="13438" y="6257"/>
                  </a:lnTo>
                  <a:lnTo>
                    <a:pt x="13631" y="6025"/>
                  </a:lnTo>
                  <a:lnTo>
                    <a:pt x="13786" y="5716"/>
                  </a:lnTo>
                  <a:lnTo>
                    <a:pt x="13863" y="5523"/>
                  </a:lnTo>
                  <a:lnTo>
                    <a:pt x="13901" y="5291"/>
                  </a:lnTo>
                  <a:lnTo>
                    <a:pt x="13940" y="5059"/>
                  </a:lnTo>
                  <a:lnTo>
                    <a:pt x="13940" y="4751"/>
                  </a:lnTo>
                  <a:lnTo>
                    <a:pt x="13940" y="4442"/>
                  </a:lnTo>
                  <a:lnTo>
                    <a:pt x="13901" y="4171"/>
                  </a:lnTo>
                  <a:lnTo>
                    <a:pt x="13824" y="3940"/>
                  </a:lnTo>
                  <a:lnTo>
                    <a:pt x="13708" y="3708"/>
                  </a:lnTo>
                  <a:lnTo>
                    <a:pt x="13592" y="3476"/>
                  </a:lnTo>
                  <a:lnTo>
                    <a:pt x="13399" y="3283"/>
                  </a:lnTo>
                  <a:lnTo>
                    <a:pt x="13245" y="3090"/>
                  </a:lnTo>
                  <a:lnTo>
                    <a:pt x="13013" y="2936"/>
                  </a:lnTo>
                  <a:lnTo>
                    <a:pt x="12782" y="2781"/>
                  </a:lnTo>
                  <a:lnTo>
                    <a:pt x="12511" y="2627"/>
                  </a:lnTo>
                  <a:lnTo>
                    <a:pt x="11893" y="2395"/>
                  </a:lnTo>
                  <a:lnTo>
                    <a:pt x="11198" y="2202"/>
                  </a:lnTo>
                  <a:lnTo>
                    <a:pt x="10426" y="2048"/>
                  </a:lnTo>
                  <a:lnTo>
                    <a:pt x="8881" y="1777"/>
                  </a:lnTo>
                  <a:lnTo>
                    <a:pt x="8148" y="1623"/>
                  </a:lnTo>
                  <a:lnTo>
                    <a:pt x="7530" y="1468"/>
                  </a:lnTo>
                  <a:lnTo>
                    <a:pt x="6951" y="1198"/>
                  </a:lnTo>
                  <a:lnTo>
                    <a:pt x="6680" y="1082"/>
                  </a:lnTo>
                  <a:lnTo>
                    <a:pt x="6449" y="889"/>
                  </a:lnTo>
                  <a:lnTo>
                    <a:pt x="6217" y="735"/>
                  </a:lnTo>
                  <a:lnTo>
                    <a:pt x="5985" y="503"/>
                  </a:lnTo>
                  <a:lnTo>
                    <a:pt x="5831" y="271"/>
                  </a:lnTo>
                  <a:lnTo>
                    <a:pt x="56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67"/>
            <p:cNvSpPr/>
            <p:nvPr/>
          </p:nvSpPr>
          <p:spPr>
            <a:xfrm>
              <a:off x="5489913" y="2862470"/>
              <a:ext cx="128001" cy="234151"/>
            </a:xfrm>
            <a:custGeom>
              <a:avLst/>
              <a:gdLst/>
              <a:ahLst/>
              <a:cxnLst/>
              <a:rect l="l" t="t" r="r" b="b"/>
              <a:pathLst>
                <a:path w="1816" h="3322" extrusionOk="0">
                  <a:moveTo>
                    <a:pt x="1120" y="1"/>
                  </a:moveTo>
                  <a:lnTo>
                    <a:pt x="888" y="117"/>
                  </a:lnTo>
                  <a:lnTo>
                    <a:pt x="657" y="271"/>
                  </a:lnTo>
                  <a:lnTo>
                    <a:pt x="463" y="425"/>
                  </a:lnTo>
                  <a:lnTo>
                    <a:pt x="309" y="657"/>
                  </a:lnTo>
                  <a:lnTo>
                    <a:pt x="155" y="889"/>
                  </a:lnTo>
                  <a:lnTo>
                    <a:pt x="77" y="1121"/>
                  </a:lnTo>
                  <a:lnTo>
                    <a:pt x="0" y="1391"/>
                  </a:lnTo>
                  <a:lnTo>
                    <a:pt x="0" y="1700"/>
                  </a:lnTo>
                  <a:lnTo>
                    <a:pt x="0" y="1931"/>
                  </a:lnTo>
                  <a:lnTo>
                    <a:pt x="77" y="2202"/>
                  </a:lnTo>
                  <a:lnTo>
                    <a:pt x="155" y="2433"/>
                  </a:lnTo>
                  <a:lnTo>
                    <a:pt x="270" y="2665"/>
                  </a:lnTo>
                  <a:lnTo>
                    <a:pt x="425" y="2858"/>
                  </a:lnTo>
                  <a:lnTo>
                    <a:pt x="579" y="3051"/>
                  </a:lnTo>
                  <a:lnTo>
                    <a:pt x="811" y="3206"/>
                  </a:lnTo>
                  <a:lnTo>
                    <a:pt x="1004" y="3322"/>
                  </a:lnTo>
                  <a:lnTo>
                    <a:pt x="1274" y="3167"/>
                  </a:lnTo>
                  <a:lnTo>
                    <a:pt x="1390" y="3013"/>
                  </a:lnTo>
                  <a:lnTo>
                    <a:pt x="1545" y="2858"/>
                  </a:lnTo>
                  <a:lnTo>
                    <a:pt x="1661" y="2627"/>
                  </a:lnTo>
                  <a:lnTo>
                    <a:pt x="1738" y="2356"/>
                  </a:lnTo>
                  <a:lnTo>
                    <a:pt x="1815" y="2009"/>
                  </a:lnTo>
                  <a:lnTo>
                    <a:pt x="1815" y="1623"/>
                  </a:lnTo>
                  <a:lnTo>
                    <a:pt x="1815" y="1352"/>
                  </a:lnTo>
                  <a:lnTo>
                    <a:pt x="1776" y="1121"/>
                  </a:lnTo>
                  <a:lnTo>
                    <a:pt x="1738" y="889"/>
                  </a:lnTo>
                  <a:lnTo>
                    <a:pt x="1661" y="696"/>
                  </a:lnTo>
                  <a:lnTo>
                    <a:pt x="1545" y="503"/>
                  </a:lnTo>
                  <a:lnTo>
                    <a:pt x="1429" y="310"/>
                  </a:lnTo>
                  <a:lnTo>
                    <a:pt x="1274" y="155"/>
                  </a:lnTo>
                  <a:lnTo>
                    <a:pt x="112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67"/>
            <p:cNvSpPr/>
            <p:nvPr/>
          </p:nvSpPr>
          <p:spPr>
            <a:xfrm>
              <a:off x="4727761" y="2729113"/>
              <a:ext cx="119825" cy="223296"/>
            </a:xfrm>
            <a:custGeom>
              <a:avLst/>
              <a:gdLst/>
              <a:ahLst/>
              <a:cxnLst/>
              <a:rect l="l" t="t" r="r" b="b"/>
              <a:pathLst>
                <a:path w="1700" h="3168" extrusionOk="0">
                  <a:moveTo>
                    <a:pt x="1700" y="1"/>
                  </a:moveTo>
                  <a:lnTo>
                    <a:pt x="1005" y="155"/>
                  </a:lnTo>
                  <a:lnTo>
                    <a:pt x="1005" y="387"/>
                  </a:lnTo>
                  <a:lnTo>
                    <a:pt x="1005" y="657"/>
                  </a:lnTo>
                  <a:lnTo>
                    <a:pt x="966" y="966"/>
                  </a:lnTo>
                  <a:lnTo>
                    <a:pt x="850" y="1314"/>
                  </a:lnTo>
                  <a:lnTo>
                    <a:pt x="657" y="1661"/>
                  </a:lnTo>
                  <a:lnTo>
                    <a:pt x="542" y="1816"/>
                  </a:lnTo>
                  <a:lnTo>
                    <a:pt x="387" y="2009"/>
                  </a:lnTo>
                  <a:lnTo>
                    <a:pt x="194" y="2163"/>
                  </a:lnTo>
                  <a:lnTo>
                    <a:pt x="1" y="2317"/>
                  </a:lnTo>
                  <a:lnTo>
                    <a:pt x="348" y="3167"/>
                  </a:lnTo>
                  <a:lnTo>
                    <a:pt x="542" y="3013"/>
                  </a:lnTo>
                  <a:lnTo>
                    <a:pt x="773" y="2781"/>
                  </a:lnTo>
                  <a:lnTo>
                    <a:pt x="1005" y="2472"/>
                  </a:lnTo>
                  <a:lnTo>
                    <a:pt x="1275" y="2009"/>
                  </a:lnTo>
                  <a:lnTo>
                    <a:pt x="1391" y="1777"/>
                  </a:lnTo>
                  <a:lnTo>
                    <a:pt x="1468" y="1468"/>
                  </a:lnTo>
                  <a:lnTo>
                    <a:pt x="1584" y="1159"/>
                  </a:lnTo>
                  <a:lnTo>
                    <a:pt x="1623" y="812"/>
                  </a:lnTo>
                  <a:lnTo>
                    <a:pt x="1661" y="425"/>
                  </a:lnTo>
                  <a:lnTo>
                    <a:pt x="170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67"/>
            <p:cNvSpPr/>
            <p:nvPr/>
          </p:nvSpPr>
          <p:spPr>
            <a:xfrm>
              <a:off x="4692377" y="2761747"/>
              <a:ext cx="430170" cy="343050"/>
            </a:xfrm>
            <a:custGeom>
              <a:avLst/>
              <a:gdLst/>
              <a:ahLst/>
              <a:cxnLst/>
              <a:rect l="l" t="t" r="r" b="b"/>
              <a:pathLst>
                <a:path w="6103" h="4867" extrusionOk="0">
                  <a:moveTo>
                    <a:pt x="1" y="1"/>
                  </a:moveTo>
                  <a:lnTo>
                    <a:pt x="40" y="426"/>
                  </a:lnTo>
                  <a:lnTo>
                    <a:pt x="117" y="889"/>
                  </a:lnTo>
                  <a:lnTo>
                    <a:pt x="271" y="1468"/>
                  </a:lnTo>
                  <a:lnTo>
                    <a:pt x="503" y="2086"/>
                  </a:lnTo>
                  <a:lnTo>
                    <a:pt x="657" y="2395"/>
                  </a:lnTo>
                  <a:lnTo>
                    <a:pt x="812" y="2665"/>
                  </a:lnTo>
                  <a:lnTo>
                    <a:pt x="1005" y="2974"/>
                  </a:lnTo>
                  <a:lnTo>
                    <a:pt x="1237" y="3206"/>
                  </a:lnTo>
                  <a:lnTo>
                    <a:pt x="1507" y="3476"/>
                  </a:lnTo>
                  <a:lnTo>
                    <a:pt x="1777" y="3669"/>
                  </a:lnTo>
                  <a:lnTo>
                    <a:pt x="2395" y="3978"/>
                  </a:lnTo>
                  <a:lnTo>
                    <a:pt x="2974" y="4249"/>
                  </a:lnTo>
                  <a:lnTo>
                    <a:pt x="3592" y="4480"/>
                  </a:lnTo>
                  <a:lnTo>
                    <a:pt x="4133" y="4635"/>
                  </a:lnTo>
                  <a:lnTo>
                    <a:pt x="4673" y="4751"/>
                  </a:lnTo>
                  <a:lnTo>
                    <a:pt x="5214" y="4828"/>
                  </a:lnTo>
                  <a:lnTo>
                    <a:pt x="5677" y="4866"/>
                  </a:lnTo>
                  <a:lnTo>
                    <a:pt x="6102" y="4866"/>
                  </a:lnTo>
                  <a:lnTo>
                    <a:pt x="6102" y="4789"/>
                  </a:lnTo>
                  <a:lnTo>
                    <a:pt x="5677" y="4789"/>
                  </a:lnTo>
                  <a:lnTo>
                    <a:pt x="5214" y="4712"/>
                  </a:lnTo>
                  <a:lnTo>
                    <a:pt x="4712" y="4635"/>
                  </a:lnTo>
                  <a:lnTo>
                    <a:pt x="4171" y="4519"/>
                  </a:lnTo>
                  <a:lnTo>
                    <a:pt x="3592" y="4364"/>
                  </a:lnTo>
                  <a:lnTo>
                    <a:pt x="3013" y="4171"/>
                  </a:lnTo>
                  <a:lnTo>
                    <a:pt x="2434" y="3901"/>
                  </a:lnTo>
                  <a:lnTo>
                    <a:pt x="1854" y="3592"/>
                  </a:lnTo>
                  <a:lnTo>
                    <a:pt x="1584" y="3399"/>
                  </a:lnTo>
                  <a:lnTo>
                    <a:pt x="1314" y="3167"/>
                  </a:lnTo>
                  <a:lnTo>
                    <a:pt x="1082" y="2897"/>
                  </a:lnTo>
                  <a:lnTo>
                    <a:pt x="928" y="2627"/>
                  </a:lnTo>
                  <a:lnTo>
                    <a:pt x="735" y="2318"/>
                  </a:lnTo>
                  <a:lnTo>
                    <a:pt x="580" y="2048"/>
                  </a:lnTo>
                  <a:lnTo>
                    <a:pt x="387" y="1430"/>
                  </a:lnTo>
                  <a:lnTo>
                    <a:pt x="233" y="889"/>
                  </a:lnTo>
                  <a:lnTo>
                    <a:pt x="155" y="426"/>
                  </a:lnTo>
                  <a:lnTo>
                    <a:pt x="78" y="117"/>
                  </a:lnTo>
                  <a:lnTo>
                    <a:pt x="7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67"/>
            <p:cNvSpPr/>
            <p:nvPr/>
          </p:nvSpPr>
          <p:spPr>
            <a:xfrm>
              <a:off x="4877470" y="1977887"/>
              <a:ext cx="206944" cy="375685"/>
            </a:xfrm>
            <a:custGeom>
              <a:avLst/>
              <a:gdLst/>
              <a:ahLst/>
              <a:cxnLst/>
              <a:rect l="l" t="t" r="r" b="b"/>
              <a:pathLst>
                <a:path w="2936" h="5330" extrusionOk="0">
                  <a:moveTo>
                    <a:pt x="78" y="1"/>
                  </a:moveTo>
                  <a:lnTo>
                    <a:pt x="1" y="40"/>
                  </a:lnTo>
                  <a:lnTo>
                    <a:pt x="541" y="5330"/>
                  </a:lnTo>
                  <a:lnTo>
                    <a:pt x="2935" y="5175"/>
                  </a:lnTo>
                  <a:lnTo>
                    <a:pt x="2820" y="4133"/>
                  </a:lnTo>
                  <a:lnTo>
                    <a:pt x="2704" y="3360"/>
                  </a:lnTo>
                  <a:lnTo>
                    <a:pt x="2549" y="2704"/>
                  </a:lnTo>
                  <a:lnTo>
                    <a:pt x="2356" y="2125"/>
                  </a:lnTo>
                  <a:lnTo>
                    <a:pt x="2163" y="1623"/>
                  </a:lnTo>
                  <a:lnTo>
                    <a:pt x="1932" y="1237"/>
                  </a:lnTo>
                  <a:lnTo>
                    <a:pt x="1700" y="889"/>
                  </a:lnTo>
                  <a:lnTo>
                    <a:pt x="1430" y="657"/>
                  </a:lnTo>
                  <a:lnTo>
                    <a:pt x="1198" y="426"/>
                  </a:lnTo>
                  <a:lnTo>
                    <a:pt x="966" y="271"/>
                  </a:lnTo>
                  <a:lnTo>
                    <a:pt x="734" y="155"/>
                  </a:lnTo>
                  <a:lnTo>
                    <a:pt x="541" y="78"/>
                  </a:lnTo>
                  <a:lnTo>
                    <a:pt x="348" y="40"/>
                  </a:lnTo>
                  <a:lnTo>
                    <a:pt x="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67"/>
            <p:cNvSpPr/>
            <p:nvPr/>
          </p:nvSpPr>
          <p:spPr>
            <a:xfrm>
              <a:off x="4526386" y="1964283"/>
              <a:ext cx="506294" cy="805714"/>
            </a:xfrm>
            <a:custGeom>
              <a:avLst/>
              <a:gdLst/>
              <a:ahLst/>
              <a:cxnLst/>
              <a:rect l="l" t="t" r="r" b="b"/>
              <a:pathLst>
                <a:path w="7183" h="11431" extrusionOk="0">
                  <a:moveTo>
                    <a:pt x="0" y="1"/>
                  </a:moveTo>
                  <a:lnTo>
                    <a:pt x="1584" y="11431"/>
                  </a:lnTo>
                  <a:lnTo>
                    <a:pt x="2395" y="11315"/>
                  </a:lnTo>
                  <a:lnTo>
                    <a:pt x="3244" y="11161"/>
                  </a:lnTo>
                  <a:lnTo>
                    <a:pt x="4248" y="10929"/>
                  </a:lnTo>
                  <a:lnTo>
                    <a:pt x="5252" y="10659"/>
                  </a:lnTo>
                  <a:lnTo>
                    <a:pt x="5715" y="10543"/>
                  </a:lnTo>
                  <a:lnTo>
                    <a:pt x="6140" y="10350"/>
                  </a:lnTo>
                  <a:lnTo>
                    <a:pt x="6526" y="10195"/>
                  </a:lnTo>
                  <a:lnTo>
                    <a:pt x="6835" y="10002"/>
                  </a:lnTo>
                  <a:lnTo>
                    <a:pt x="7067" y="9809"/>
                  </a:lnTo>
                  <a:lnTo>
                    <a:pt x="7144" y="9732"/>
                  </a:lnTo>
                  <a:lnTo>
                    <a:pt x="7183" y="9616"/>
                  </a:lnTo>
                  <a:lnTo>
                    <a:pt x="6913" y="8998"/>
                  </a:lnTo>
                  <a:lnTo>
                    <a:pt x="6681" y="8380"/>
                  </a:lnTo>
                  <a:lnTo>
                    <a:pt x="6526" y="7801"/>
                  </a:lnTo>
                  <a:lnTo>
                    <a:pt x="6411" y="7260"/>
                  </a:lnTo>
                  <a:lnTo>
                    <a:pt x="6333" y="6758"/>
                  </a:lnTo>
                  <a:lnTo>
                    <a:pt x="6333" y="6334"/>
                  </a:lnTo>
                  <a:lnTo>
                    <a:pt x="6372" y="5948"/>
                  </a:lnTo>
                  <a:lnTo>
                    <a:pt x="6411" y="5600"/>
                  </a:lnTo>
                  <a:lnTo>
                    <a:pt x="6449" y="5446"/>
                  </a:lnTo>
                  <a:lnTo>
                    <a:pt x="6411" y="5175"/>
                  </a:lnTo>
                  <a:lnTo>
                    <a:pt x="6256" y="4442"/>
                  </a:lnTo>
                  <a:lnTo>
                    <a:pt x="6024" y="3553"/>
                  </a:lnTo>
                  <a:lnTo>
                    <a:pt x="5754" y="2627"/>
                  </a:lnTo>
                  <a:lnTo>
                    <a:pt x="5213" y="966"/>
                  </a:lnTo>
                  <a:lnTo>
                    <a:pt x="4982" y="233"/>
                  </a:lnTo>
                  <a:lnTo>
                    <a:pt x="3746" y="310"/>
                  </a:lnTo>
                  <a:lnTo>
                    <a:pt x="2781" y="310"/>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67"/>
            <p:cNvSpPr/>
            <p:nvPr/>
          </p:nvSpPr>
          <p:spPr>
            <a:xfrm>
              <a:off x="4526386" y="1964283"/>
              <a:ext cx="506294" cy="805714"/>
            </a:xfrm>
            <a:custGeom>
              <a:avLst/>
              <a:gdLst/>
              <a:ahLst/>
              <a:cxnLst/>
              <a:rect l="l" t="t" r="r" b="b"/>
              <a:pathLst>
                <a:path w="7183" h="11431" fill="none" extrusionOk="0">
                  <a:moveTo>
                    <a:pt x="2781" y="310"/>
                  </a:moveTo>
                  <a:lnTo>
                    <a:pt x="0" y="1"/>
                  </a:lnTo>
                  <a:lnTo>
                    <a:pt x="1584" y="11431"/>
                  </a:lnTo>
                  <a:lnTo>
                    <a:pt x="1584" y="11431"/>
                  </a:lnTo>
                  <a:lnTo>
                    <a:pt x="2395" y="11315"/>
                  </a:lnTo>
                  <a:lnTo>
                    <a:pt x="3244" y="11161"/>
                  </a:lnTo>
                  <a:lnTo>
                    <a:pt x="4248" y="10929"/>
                  </a:lnTo>
                  <a:lnTo>
                    <a:pt x="5252" y="10659"/>
                  </a:lnTo>
                  <a:lnTo>
                    <a:pt x="5715" y="10543"/>
                  </a:lnTo>
                  <a:lnTo>
                    <a:pt x="6140" y="10350"/>
                  </a:lnTo>
                  <a:lnTo>
                    <a:pt x="6526" y="10195"/>
                  </a:lnTo>
                  <a:lnTo>
                    <a:pt x="6835" y="10002"/>
                  </a:lnTo>
                  <a:lnTo>
                    <a:pt x="7067" y="9809"/>
                  </a:lnTo>
                  <a:lnTo>
                    <a:pt x="7144" y="9732"/>
                  </a:lnTo>
                  <a:lnTo>
                    <a:pt x="7183" y="9616"/>
                  </a:lnTo>
                  <a:lnTo>
                    <a:pt x="7183" y="9616"/>
                  </a:lnTo>
                  <a:lnTo>
                    <a:pt x="6913" y="8998"/>
                  </a:lnTo>
                  <a:lnTo>
                    <a:pt x="6681" y="8380"/>
                  </a:lnTo>
                  <a:lnTo>
                    <a:pt x="6526" y="7801"/>
                  </a:lnTo>
                  <a:lnTo>
                    <a:pt x="6411" y="7260"/>
                  </a:lnTo>
                  <a:lnTo>
                    <a:pt x="6333" y="6758"/>
                  </a:lnTo>
                  <a:lnTo>
                    <a:pt x="6333" y="6334"/>
                  </a:lnTo>
                  <a:lnTo>
                    <a:pt x="6372" y="5948"/>
                  </a:lnTo>
                  <a:lnTo>
                    <a:pt x="6411" y="5600"/>
                  </a:lnTo>
                  <a:lnTo>
                    <a:pt x="6411" y="5600"/>
                  </a:lnTo>
                  <a:lnTo>
                    <a:pt x="6449" y="5446"/>
                  </a:lnTo>
                  <a:lnTo>
                    <a:pt x="6411" y="5175"/>
                  </a:lnTo>
                  <a:lnTo>
                    <a:pt x="6256" y="4442"/>
                  </a:lnTo>
                  <a:lnTo>
                    <a:pt x="6024" y="3553"/>
                  </a:lnTo>
                  <a:lnTo>
                    <a:pt x="5754" y="2627"/>
                  </a:lnTo>
                  <a:lnTo>
                    <a:pt x="5213" y="966"/>
                  </a:lnTo>
                  <a:lnTo>
                    <a:pt x="4982" y="233"/>
                  </a:lnTo>
                  <a:lnTo>
                    <a:pt x="3746" y="310"/>
                  </a:lnTo>
                  <a:lnTo>
                    <a:pt x="2781" y="31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67"/>
            <p:cNvSpPr/>
            <p:nvPr/>
          </p:nvSpPr>
          <p:spPr>
            <a:xfrm>
              <a:off x="5002722" y="2693730"/>
              <a:ext cx="187843" cy="62661"/>
            </a:xfrm>
            <a:custGeom>
              <a:avLst/>
              <a:gdLst/>
              <a:ahLst/>
              <a:cxnLst/>
              <a:rect l="l" t="t" r="r" b="b"/>
              <a:pathLst>
                <a:path w="2665" h="889" extrusionOk="0">
                  <a:moveTo>
                    <a:pt x="77" y="1"/>
                  </a:moveTo>
                  <a:lnTo>
                    <a:pt x="0" y="78"/>
                  </a:lnTo>
                  <a:lnTo>
                    <a:pt x="386" y="310"/>
                  </a:lnTo>
                  <a:lnTo>
                    <a:pt x="772" y="464"/>
                  </a:lnTo>
                  <a:lnTo>
                    <a:pt x="1197" y="580"/>
                  </a:lnTo>
                  <a:lnTo>
                    <a:pt x="1622" y="696"/>
                  </a:lnTo>
                  <a:lnTo>
                    <a:pt x="2356" y="850"/>
                  </a:lnTo>
                  <a:lnTo>
                    <a:pt x="2626" y="889"/>
                  </a:lnTo>
                  <a:lnTo>
                    <a:pt x="2664" y="773"/>
                  </a:lnTo>
                  <a:lnTo>
                    <a:pt x="2356" y="734"/>
                  </a:lnTo>
                  <a:lnTo>
                    <a:pt x="1854" y="657"/>
                  </a:lnTo>
                  <a:lnTo>
                    <a:pt x="1236" y="503"/>
                  </a:lnTo>
                  <a:lnTo>
                    <a:pt x="618" y="271"/>
                  </a:lnTo>
                  <a:lnTo>
                    <a:pt x="309" y="155"/>
                  </a:lnTo>
                  <a:lnTo>
                    <a:pt x="77"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67"/>
            <p:cNvSpPr/>
            <p:nvPr/>
          </p:nvSpPr>
          <p:spPr>
            <a:xfrm>
              <a:off x="4409381" y="2342645"/>
              <a:ext cx="201446" cy="70837"/>
            </a:xfrm>
            <a:custGeom>
              <a:avLst/>
              <a:gdLst/>
              <a:ahLst/>
              <a:cxnLst/>
              <a:rect l="l" t="t" r="r" b="b"/>
              <a:pathLst>
                <a:path w="2858" h="1005" extrusionOk="0">
                  <a:moveTo>
                    <a:pt x="1506" y="0"/>
                  </a:moveTo>
                  <a:lnTo>
                    <a:pt x="1043" y="78"/>
                  </a:lnTo>
                  <a:lnTo>
                    <a:pt x="618" y="193"/>
                  </a:lnTo>
                  <a:lnTo>
                    <a:pt x="425" y="309"/>
                  </a:lnTo>
                  <a:lnTo>
                    <a:pt x="232" y="425"/>
                  </a:lnTo>
                  <a:lnTo>
                    <a:pt x="77" y="541"/>
                  </a:lnTo>
                  <a:lnTo>
                    <a:pt x="0" y="695"/>
                  </a:lnTo>
                  <a:lnTo>
                    <a:pt x="232" y="773"/>
                  </a:lnTo>
                  <a:lnTo>
                    <a:pt x="502" y="888"/>
                  </a:lnTo>
                  <a:lnTo>
                    <a:pt x="850" y="966"/>
                  </a:lnTo>
                  <a:lnTo>
                    <a:pt x="1274" y="1004"/>
                  </a:lnTo>
                  <a:lnTo>
                    <a:pt x="1776" y="1004"/>
                  </a:lnTo>
                  <a:lnTo>
                    <a:pt x="2278" y="966"/>
                  </a:lnTo>
                  <a:lnTo>
                    <a:pt x="2587" y="888"/>
                  </a:lnTo>
                  <a:lnTo>
                    <a:pt x="2858" y="773"/>
                  </a:lnTo>
                  <a:lnTo>
                    <a:pt x="2780" y="580"/>
                  </a:lnTo>
                  <a:lnTo>
                    <a:pt x="2664" y="425"/>
                  </a:lnTo>
                  <a:lnTo>
                    <a:pt x="2510" y="309"/>
                  </a:lnTo>
                  <a:lnTo>
                    <a:pt x="2356" y="193"/>
                  </a:lnTo>
                  <a:lnTo>
                    <a:pt x="2162" y="116"/>
                  </a:lnTo>
                  <a:lnTo>
                    <a:pt x="1969" y="39"/>
                  </a:lnTo>
                  <a:lnTo>
                    <a:pt x="1738" y="39"/>
                  </a:lnTo>
                  <a:lnTo>
                    <a:pt x="1506" y="0"/>
                  </a:lnTo>
                  <a:close/>
                </a:path>
              </a:pathLst>
            </a:custGeom>
            <a:solidFill>
              <a:srgbClr val="8E5E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67"/>
            <p:cNvSpPr/>
            <p:nvPr/>
          </p:nvSpPr>
          <p:spPr>
            <a:xfrm>
              <a:off x="4409381" y="2342645"/>
              <a:ext cx="201446" cy="70837"/>
            </a:xfrm>
            <a:custGeom>
              <a:avLst/>
              <a:gdLst/>
              <a:ahLst/>
              <a:cxnLst/>
              <a:rect l="l" t="t" r="r" b="b"/>
              <a:pathLst>
                <a:path w="2858" h="1005" fill="none" extrusionOk="0">
                  <a:moveTo>
                    <a:pt x="0" y="695"/>
                  </a:moveTo>
                  <a:lnTo>
                    <a:pt x="0" y="695"/>
                  </a:lnTo>
                  <a:lnTo>
                    <a:pt x="232" y="773"/>
                  </a:lnTo>
                  <a:lnTo>
                    <a:pt x="502" y="888"/>
                  </a:lnTo>
                  <a:lnTo>
                    <a:pt x="850" y="966"/>
                  </a:lnTo>
                  <a:lnTo>
                    <a:pt x="1274" y="1004"/>
                  </a:lnTo>
                  <a:lnTo>
                    <a:pt x="1776" y="1004"/>
                  </a:lnTo>
                  <a:lnTo>
                    <a:pt x="2278" y="966"/>
                  </a:lnTo>
                  <a:lnTo>
                    <a:pt x="2587" y="888"/>
                  </a:lnTo>
                  <a:lnTo>
                    <a:pt x="2858" y="773"/>
                  </a:lnTo>
                  <a:lnTo>
                    <a:pt x="2858" y="773"/>
                  </a:lnTo>
                  <a:lnTo>
                    <a:pt x="2780" y="580"/>
                  </a:lnTo>
                  <a:lnTo>
                    <a:pt x="2664" y="425"/>
                  </a:lnTo>
                  <a:lnTo>
                    <a:pt x="2510" y="309"/>
                  </a:lnTo>
                  <a:lnTo>
                    <a:pt x="2356" y="193"/>
                  </a:lnTo>
                  <a:lnTo>
                    <a:pt x="2162" y="116"/>
                  </a:lnTo>
                  <a:lnTo>
                    <a:pt x="1969" y="39"/>
                  </a:lnTo>
                  <a:lnTo>
                    <a:pt x="1738" y="39"/>
                  </a:lnTo>
                  <a:lnTo>
                    <a:pt x="1506" y="0"/>
                  </a:lnTo>
                  <a:lnTo>
                    <a:pt x="1043" y="78"/>
                  </a:lnTo>
                  <a:lnTo>
                    <a:pt x="618" y="193"/>
                  </a:lnTo>
                  <a:lnTo>
                    <a:pt x="425" y="309"/>
                  </a:lnTo>
                  <a:lnTo>
                    <a:pt x="232" y="425"/>
                  </a:lnTo>
                  <a:lnTo>
                    <a:pt x="77" y="541"/>
                  </a:lnTo>
                  <a:lnTo>
                    <a:pt x="0" y="6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67"/>
            <p:cNvSpPr/>
            <p:nvPr/>
          </p:nvSpPr>
          <p:spPr>
            <a:xfrm>
              <a:off x="4218790" y="2320865"/>
              <a:ext cx="370258" cy="792110"/>
            </a:xfrm>
            <a:custGeom>
              <a:avLst/>
              <a:gdLst/>
              <a:ahLst/>
              <a:cxnLst/>
              <a:rect l="l" t="t" r="r" b="b"/>
              <a:pathLst>
                <a:path w="5253" h="11238" extrusionOk="0">
                  <a:moveTo>
                    <a:pt x="5253" y="0"/>
                  </a:moveTo>
                  <a:lnTo>
                    <a:pt x="2974" y="193"/>
                  </a:lnTo>
                  <a:lnTo>
                    <a:pt x="2897" y="2356"/>
                  </a:lnTo>
                  <a:lnTo>
                    <a:pt x="2820" y="5522"/>
                  </a:lnTo>
                  <a:lnTo>
                    <a:pt x="2743" y="6797"/>
                  </a:lnTo>
                  <a:lnTo>
                    <a:pt x="2588" y="8225"/>
                  </a:lnTo>
                  <a:lnTo>
                    <a:pt x="2472" y="8882"/>
                  </a:lnTo>
                  <a:lnTo>
                    <a:pt x="2356" y="9422"/>
                  </a:lnTo>
                  <a:lnTo>
                    <a:pt x="2202" y="9847"/>
                  </a:lnTo>
                  <a:lnTo>
                    <a:pt x="2125" y="10002"/>
                  </a:lnTo>
                  <a:lnTo>
                    <a:pt x="2048" y="10079"/>
                  </a:lnTo>
                  <a:lnTo>
                    <a:pt x="1661" y="10311"/>
                  </a:lnTo>
                  <a:lnTo>
                    <a:pt x="1121" y="10581"/>
                  </a:lnTo>
                  <a:lnTo>
                    <a:pt x="619" y="10735"/>
                  </a:lnTo>
                  <a:lnTo>
                    <a:pt x="426" y="10813"/>
                  </a:lnTo>
                  <a:lnTo>
                    <a:pt x="233" y="10813"/>
                  </a:lnTo>
                  <a:lnTo>
                    <a:pt x="155" y="10851"/>
                  </a:lnTo>
                  <a:lnTo>
                    <a:pt x="78" y="10890"/>
                  </a:lnTo>
                  <a:lnTo>
                    <a:pt x="40" y="10967"/>
                  </a:lnTo>
                  <a:lnTo>
                    <a:pt x="1" y="11044"/>
                  </a:lnTo>
                  <a:lnTo>
                    <a:pt x="40" y="11160"/>
                  </a:lnTo>
                  <a:lnTo>
                    <a:pt x="40" y="11237"/>
                  </a:lnTo>
                  <a:lnTo>
                    <a:pt x="2936" y="11237"/>
                  </a:lnTo>
                  <a:lnTo>
                    <a:pt x="3206" y="11199"/>
                  </a:lnTo>
                  <a:lnTo>
                    <a:pt x="3438" y="11160"/>
                  </a:lnTo>
                  <a:lnTo>
                    <a:pt x="3631" y="11083"/>
                  </a:lnTo>
                  <a:lnTo>
                    <a:pt x="3785" y="11006"/>
                  </a:lnTo>
                  <a:lnTo>
                    <a:pt x="3862" y="10928"/>
                  </a:lnTo>
                  <a:lnTo>
                    <a:pt x="3978" y="10813"/>
                  </a:lnTo>
                  <a:lnTo>
                    <a:pt x="4056" y="10619"/>
                  </a:lnTo>
                  <a:lnTo>
                    <a:pt x="4094" y="10426"/>
                  </a:lnTo>
                  <a:lnTo>
                    <a:pt x="4056" y="10117"/>
                  </a:lnTo>
                  <a:lnTo>
                    <a:pt x="4094" y="9847"/>
                  </a:lnTo>
                  <a:lnTo>
                    <a:pt x="4171" y="9307"/>
                  </a:lnTo>
                  <a:lnTo>
                    <a:pt x="4519" y="7723"/>
                  </a:lnTo>
                  <a:lnTo>
                    <a:pt x="4673" y="6835"/>
                  </a:lnTo>
                  <a:lnTo>
                    <a:pt x="4828" y="5986"/>
                  </a:lnTo>
                  <a:lnTo>
                    <a:pt x="4905" y="5213"/>
                  </a:lnTo>
                  <a:lnTo>
                    <a:pt x="4944" y="4596"/>
                  </a:lnTo>
                  <a:lnTo>
                    <a:pt x="4944" y="4016"/>
                  </a:lnTo>
                  <a:lnTo>
                    <a:pt x="4982" y="3283"/>
                  </a:lnTo>
                  <a:lnTo>
                    <a:pt x="5098" y="1777"/>
                  </a:lnTo>
                  <a:lnTo>
                    <a:pt x="5253" y="0"/>
                  </a:lnTo>
                  <a:close/>
                </a:path>
              </a:pathLst>
            </a:custGeom>
            <a:solidFill>
              <a:srgbClr val="DB74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67"/>
            <p:cNvSpPr/>
            <p:nvPr/>
          </p:nvSpPr>
          <p:spPr>
            <a:xfrm>
              <a:off x="4218790" y="2320865"/>
              <a:ext cx="370258" cy="792110"/>
            </a:xfrm>
            <a:custGeom>
              <a:avLst/>
              <a:gdLst/>
              <a:ahLst/>
              <a:cxnLst/>
              <a:rect l="l" t="t" r="r" b="b"/>
              <a:pathLst>
                <a:path w="5253" h="11238" fill="none" extrusionOk="0">
                  <a:moveTo>
                    <a:pt x="5253" y="0"/>
                  </a:moveTo>
                  <a:lnTo>
                    <a:pt x="5253" y="0"/>
                  </a:lnTo>
                  <a:lnTo>
                    <a:pt x="5098" y="1777"/>
                  </a:lnTo>
                  <a:lnTo>
                    <a:pt x="4982" y="3283"/>
                  </a:lnTo>
                  <a:lnTo>
                    <a:pt x="4944" y="4016"/>
                  </a:lnTo>
                  <a:lnTo>
                    <a:pt x="4944" y="4596"/>
                  </a:lnTo>
                  <a:lnTo>
                    <a:pt x="4944" y="4596"/>
                  </a:lnTo>
                  <a:lnTo>
                    <a:pt x="4905" y="5213"/>
                  </a:lnTo>
                  <a:lnTo>
                    <a:pt x="4828" y="5986"/>
                  </a:lnTo>
                  <a:lnTo>
                    <a:pt x="4673" y="6835"/>
                  </a:lnTo>
                  <a:lnTo>
                    <a:pt x="4519" y="7723"/>
                  </a:lnTo>
                  <a:lnTo>
                    <a:pt x="4171" y="9307"/>
                  </a:lnTo>
                  <a:lnTo>
                    <a:pt x="4094" y="9847"/>
                  </a:lnTo>
                  <a:lnTo>
                    <a:pt x="4056" y="10117"/>
                  </a:lnTo>
                  <a:lnTo>
                    <a:pt x="4056" y="10117"/>
                  </a:lnTo>
                  <a:lnTo>
                    <a:pt x="4094" y="10426"/>
                  </a:lnTo>
                  <a:lnTo>
                    <a:pt x="4056" y="10619"/>
                  </a:lnTo>
                  <a:lnTo>
                    <a:pt x="3978" y="10813"/>
                  </a:lnTo>
                  <a:lnTo>
                    <a:pt x="3862" y="10928"/>
                  </a:lnTo>
                  <a:lnTo>
                    <a:pt x="3785" y="11006"/>
                  </a:lnTo>
                  <a:lnTo>
                    <a:pt x="3631" y="11083"/>
                  </a:lnTo>
                  <a:lnTo>
                    <a:pt x="3438" y="11160"/>
                  </a:lnTo>
                  <a:lnTo>
                    <a:pt x="3206" y="11199"/>
                  </a:lnTo>
                  <a:lnTo>
                    <a:pt x="2936" y="11237"/>
                  </a:lnTo>
                  <a:lnTo>
                    <a:pt x="2279" y="11237"/>
                  </a:lnTo>
                  <a:lnTo>
                    <a:pt x="2279" y="11237"/>
                  </a:lnTo>
                  <a:lnTo>
                    <a:pt x="1352" y="11237"/>
                  </a:lnTo>
                  <a:lnTo>
                    <a:pt x="40" y="11237"/>
                  </a:lnTo>
                  <a:lnTo>
                    <a:pt x="40" y="11237"/>
                  </a:lnTo>
                  <a:lnTo>
                    <a:pt x="40" y="11160"/>
                  </a:lnTo>
                  <a:lnTo>
                    <a:pt x="1" y="11044"/>
                  </a:lnTo>
                  <a:lnTo>
                    <a:pt x="40" y="10967"/>
                  </a:lnTo>
                  <a:lnTo>
                    <a:pt x="78" y="10890"/>
                  </a:lnTo>
                  <a:lnTo>
                    <a:pt x="155" y="10851"/>
                  </a:lnTo>
                  <a:lnTo>
                    <a:pt x="233" y="10813"/>
                  </a:lnTo>
                  <a:lnTo>
                    <a:pt x="233" y="10813"/>
                  </a:lnTo>
                  <a:lnTo>
                    <a:pt x="426" y="10813"/>
                  </a:lnTo>
                  <a:lnTo>
                    <a:pt x="619" y="10735"/>
                  </a:lnTo>
                  <a:lnTo>
                    <a:pt x="1121" y="10581"/>
                  </a:lnTo>
                  <a:lnTo>
                    <a:pt x="1661" y="10311"/>
                  </a:lnTo>
                  <a:lnTo>
                    <a:pt x="2048" y="10079"/>
                  </a:lnTo>
                  <a:lnTo>
                    <a:pt x="2048" y="10079"/>
                  </a:lnTo>
                  <a:lnTo>
                    <a:pt x="2125" y="10002"/>
                  </a:lnTo>
                  <a:lnTo>
                    <a:pt x="2202" y="9847"/>
                  </a:lnTo>
                  <a:lnTo>
                    <a:pt x="2356" y="9422"/>
                  </a:lnTo>
                  <a:lnTo>
                    <a:pt x="2472" y="8882"/>
                  </a:lnTo>
                  <a:lnTo>
                    <a:pt x="2588" y="8225"/>
                  </a:lnTo>
                  <a:lnTo>
                    <a:pt x="2743" y="6797"/>
                  </a:lnTo>
                  <a:lnTo>
                    <a:pt x="2820" y="5522"/>
                  </a:lnTo>
                  <a:lnTo>
                    <a:pt x="2820" y="5522"/>
                  </a:lnTo>
                  <a:lnTo>
                    <a:pt x="2897" y="2356"/>
                  </a:lnTo>
                  <a:lnTo>
                    <a:pt x="2974" y="193"/>
                  </a:lnTo>
                  <a:lnTo>
                    <a:pt x="525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67"/>
            <p:cNvSpPr/>
            <p:nvPr/>
          </p:nvSpPr>
          <p:spPr>
            <a:xfrm>
              <a:off x="4417487" y="2522240"/>
              <a:ext cx="5568" cy="144353"/>
            </a:xfrm>
            <a:custGeom>
              <a:avLst/>
              <a:gdLst/>
              <a:ahLst/>
              <a:cxnLst/>
              <a:rect l="l" t="t" r="r" b="b"/>
              <a:pathLst>
                <a:path w="79" h="2048" extrusionOk="0">
                  <a:moveTo>
                    <a:pt x="78" y="1"/>
                  </a:moveTo>
                  <a:lnTo>
                    <a:pt x="78" y="1"/>
                  </a:lnTo>
                  <a:lnTo>
                    <a:pt x="1" y="2047"/>
                  </a:lnTo>
                  <a:lnTo>
                    <a:pt x="1" y="2047"/>
                  </a:lnTo>
                  <a:lnTo>
                    <a:pt x="1" y="2047"/>
                  </a:lnTo>
                  <a:lnTo>
                    <a:pt x="1" y="2047"/>
                  </a:lnTo>
                  <a:lnTo>
                    <a:pt x="78" y="1"/>
                  </a:lnTo>
                  <a:lnTo>
                    <a:pt x="78" y="1"/>
                  </a:lnTo>
                  <a:lnTo>
                    <a:pt x="78" y="1"/>
                  </a:lnTo>
                  <a:close/>
                </a:path>
              </a:pathLst>
            </a:custGeom>
            <a:solidFill>
              <a:srgbClr val="B39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67"/>
            <p:cNvSpPr/>
            <p:nvPr/>
          </p:nvSpPr>
          <p:spPr>
            <a:xfrm>
              <a:off x="4417487" y="2522240"/>
              <a:ext cx="5568" cy="144353"/>
            </a:xfrm>
            <a:custGeom>
              <a:avLst/>
              <a:gdLst/>
              <a:ahLst/>
              <a:cxnLst/>
              <a:rect l="l" t="t" r="r" b="b"/>
              <a:pathLst>
                <a:path w="79" h="2048" fill="none" extrusionOk="0">
                  <a:moveTo>
                    <a:pt x="78" y="1"/>
                  </a:moveTo>
                  <a:lnTo>
                    <a:pt x="78" y="1"/>
                  </a:lnTo>
                  <a:lnTo>
                    <a:pt x="1" y="2047"/>
                  </a:lnTo>
                  <a:lnTo>
                    <a:pt x="1" y="2047"/>
                  </a:lnTo>
                  <a:lnTo>
                    <a:pt x="1" y="2047"/>
                  </a:lnTo>
                  <a:lnTo>
                    <a:pt x="1" y="2047"/>
                  </a:lnTo>
                  <a:lnTo>
                    <a:pt x="78" y="1"/>
                  </a:lnTo>
                  <a:lnTo>
                    <a:pt x="78" y="1"/>
                  </a:lnTo>
                  <a:lnTo>
                    <a:pt x="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67"/>
            <p:cNvSpPr/>
            <p:nvPr/>
          </p:nvSpPr>
          <p:spPr>
            <a:xfrm>
              <a:off x="4417487" y="2522240"/>
              <a:ext cx="43630" cy="144353"/>
            </a:xfrm>
            <a:custGeom>
              <a:avLst/>
              <a:gdLst/>
              <a:ahLst/>
              <a:cxnLst/>
              <a:rect l="l" t="t" r="r" b="b"/>
              <a:pathLst>
                <a:path w="619" h="2048" extrusionOk="0">
                  <a:moveTo>
                    <a:pt x="78" y="1"/>
                  </a:moveTo>
                  <a:lnTo>
                    <a:pt x="1" y="2047"/>
                  </a:lnTo>
                  <a:lnTo>
                    <a:pt x="1" y="2047"/>
                  </a:lnTo>
                  <a:lnTo>
                    <a:pt x="271" y="1893"/>
                  </a:lnTo>
                  <a:lnTo>
                    <a:pt x="464" y="1623"/>
                  </a:lnTo>
                  <a:lnTo>
                    <a:pt x="580" y="1352"/>
                  </a:lnTo>
                  <a:lnTo>
                    <a:pt x="619" y="1159"/>
                  </a:lnTo>
                  <a:lnTo>
                    <a:pt x="619" y="1005"/>
                  </a:lnTo>
                  <a:lnTo>
                    <a:pt x="580" y="696"/>
                  </a:lnTo>
                  <a:lnTo>
                    <a:pt x="464" y="426"/>
                  </a:lnTo>
                  <a:lnTo>
                    <a:pt x="310" y="194"/>
                  </a:lnTo>
                  <a:lnTo>
                    <a:pt x="7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67"/>
            <p:cNvSpPr/>
            <p:nvPr/>
          </p:nvSpPr>
          <p:spPr>
            <a:xfrm>
              <a:off x="4417487" y="2522240"/>
              <a:ext cx="43630" cy="144353"/>
            </a:xfrm>
            <a:custGeom>
              <a:avLst/>
              <a:gdLst/>
              <a:ahLst/>
              <a:cxnLst/>
              <a:rect l="l" t="t" r="r" b="b"/>
              <a:pathLst>
                <a:path w="619" h="2048" fill="none" extrusionOk="0">
                  <a:moveTo>
                    <a:pt x="78" y="1"/>
                  </a:moveTo>
                  <a:lnTo>
                    <a:pt x="78" y="1"/>
                  </a:lnTo>
                  <a:lnTo>
                    <a:pt x="1" y="2047"/>
                  </a:lnTo>
                  <a:lnTo>
                    <a:pt x="1" y="2047"/>
                  </a:lnTo>
                  <a:lnTo>
                    <a:pt x="271" y="1893"/>
                  </a:lnTo>
                  <a:lnTo>
                    <a:pt x="464" y="1623"/>
                  </a:lnTo>
                  <a:lnTo>
                    <a:pt x="580" y="1352"/>
                  </a:lnTo>
                  <a:lnTo>
                    <a:pt x="619" y="1159"/>
                  </a:lnTo>
                  <a:lnTo>
                    <a:pt x="619" y="1005"/>
                  </a:lnTo>
                  <a:lnTo>
                    <a:pt x="619" y="1005"/>
                  </a:lnTo>
                  <a:lnTo>
                    <a:pt x="580" y="696"/>
                  </a:lnTo>
                  <a:lnTo>
                    <a:pt x="464" y="426"/>
                  </a:lnTo>
                  <a:lnTo>
                    <a:pt x="310" y="194"/>
                  </a:lnTo>
                  <a:lnTo>
                    <a:pt x="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67"/>
            <p:cNvSpPr/>
            <p:nvPr/>
          </p:nvSpPr>
          <p:spPr>
            <a:xfrm>
              <a:off x="4248746" y="3061166"/>
              <a:ext cx="92617" cy="54485"/>
            </a:xfrm>
            <a:custGeom>
              <a:avLst/>
              <a:gdLst/>
              <a:ahLst/>
              <a:cxnLst/>
              <a:rect l="l" t="t" r="r" b="b"/>
              <a:pathLst>
                <a:path w="1314" h="773" extrusionOk="0">
                  <a:moveTo>
                    <a:pt x="1275" y="1"/>
                  </a:moveTo>
                  <a:lnTo>
                    <a:pt x="1236" y="39"/>
                  </a:lnTo>
                  <a:lnTo>
                    <a:pt x="966" y="155"/>
                  </a:lnTo>
                  <a:lnTo>
                    <a:pt x="541" y="310"/>
                  </a:lnTo>
                  <a:lnTo>
                    <a:pt x="310" y="387"/>
                  </a:lnTo>
                  <a:lnTo>
                    <a:pt x="155" y="464"/>
                  </a:lnTo>
                  <a:lnTo>
                    <a:pt x="39" y="580"/>
                  </a:lnTo>
                  <a:lnTo>
                    <a:pt x="1" y="618"/>
                  </a:lnTo>
                  <a:lnTo>
                    <a:pt x="1" y="657"/>
                  </a:lnTo>
                  <a:lnTo>
                    <a:pt x="1" y="734"/>
                  </a:lnTo>
                  <a:lnTo>
                    <a:pt x="39" y="773"/>
                  </a:lnTo>
                  <a:lnTo>
                    <a:pt x="155" y="773"/>
                  </a:lnTo>
                  <a:lnTo>
                    <a:pt x="155" y="696"/>
                  </a:lnTo>
                  <a:lnTo>
                    <a:pt x="78" y="696"/>
                  </a:lnTo>
                  <a:lnTo>
                    <a:pt x="78" y="657"/>
                  </a:lnTo>
                  <a:lnTo>
                    <a:pt x="78" y="618"/>
                  </a:lnTo>
                  <a:lnTo>
                    <a:pt x="271" y="503"/>
                  </a:lnTo>
                  <a:lnTo>
                    <a:pt x="541" y="387"/>
                  </a:lnTo>
                  <a:lnTo>
                    <a:pt x="1082" y="194"/>
                  </a:lnTo>
                  <a:lnTo>
                    <a:pt x="1314" y="78"/>
                  </a:lnTo>
                  <a:lnTo>
                    <a:pt x="1275"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67"/>
            <p:cNvSpPr/>
            <p:nvPr/>
          </p:nvSpPr>
          <p:spPr>
            <a:xfrm>
              <a:off x="4409381" y="1964283"/>
              <a:ext cx="220477" cy="432848"/>
            </a:xfrm>
            <a:custGeom>
              <a:avLst/>
              <a:gdLst/>
              <a:ahLst/>
              <a:cxnLst/>
              <a:rect l="l" t="t" r="r" b="b"/>
              <a:pathLst>
                <a:path w="3128" h="6141" extrusionOk="0">
                  <a:moveTo>
                    <a:pt x="1660" y="1"/>
                  </a:moveTo>
                  <a:lnTo>
                    <a:pt x="1429" y="78"/>
                  </a:lnTo>
                  <a:lnTo>
                    <a:pt x="1197" y="233"/>
                  </a:lnTo>
                  <a:lnTo>
                    <a:pt x="965" y="426"/>
                  </a:lnTo>
                  <a:lnTo>
                    <a:pt x="695" y="735"/>
                  </a:lnTo>
                  <a:lnTo>
                    <a:pt x="541" y="928"/>
                  </a:lnTo>
                  <a:lnTo>
                    <a:pt x="425" y="1159"/>
                  </a:lnTo>
                  <a:lnTo>
                    <a:pt x="348" y="1391"/>
                  </a:lnTo>
                  <a:lnTo>
                    <a:pt x="232" y="1700"/>
                  </a:lnTo>
                  <a:lnTo>
                    <a:pt x="193" y="2009"/>
                  </a:lnTo>
                  <a:lnTo>
                    <a:pt x="116" y="2356"/>
                  </a:lnTo>
                  <a:lnTo>
                    <a:pt x="39" y="3785"/>
                  </a:lnTo>
                  <a:lnTo>
                    <a:pt x="0" y="4944"/>
                  </a:lnTo>
                  <a:lnTo>
                    <a:pt x="0" y="6063"/>
                  </a:lnTo>
                  <a:lnTo>
                    <a:pt x="232" y="5909"/>
                  </a:lnTo>
                  <a:lnTo>
                    <a:pt x="541" y="5793"/>
                  </a:lnTo>
                  <a:lnTo>
                    <a:pt x="927" y="5677"/>
                  </a:lnTo>
                  <a:lnTo>
                    <a:pt x="1352" y="5600"/>
                  </a:lnTo>
                  <a:lnTo>
                    <a:pt x="1583" y="5600"/>
                  </a:lnTo>
                  <a:lnTo>
                    <a:pt x="1815" y="5639"/>
                  </a:lnTo>
                  <a:lnTo>
                    <a:pt x="2085" y="5716"/>
                  </a:lnTo>
                  <a:lnTo>
                    <a:pt x="2356" y="5832"/>
                  </a:lnTo>
                  <a:lnTo>
                    <a:pt x="2587" y="5948"/>
                  </a:lnTo>
                  <a:lnTo>
                    <a:pt x="2858" y="6141"/>
                  </a:lnTo>
                  <a:lnTo>
                    <a:pt x="3051" y="3746"/>
                  </a:lnTo>
                  <a:lnTo>
                    <a:pt x="3128" y="2704"/>
                  </a:lnTo>
                  <a:lnTo>
                    <a:pt x="3128" y="2241"/>
                  </a:lnTo>
                  <a:lnTo>
                    <a:pt x="3089" y="1816"/>
                  </a:lnTo>
                  <a:lnTo>
                    <a:pt x="3051" y="1430"/>
                  </a:lnTo>
                  <a:lnTo>
                    <a:pt x="2973" y="1121"/>
                  </a:lnTo>
                  <a:lnTo>
                    <a:pt x="2858" y="812"/>
                  </a:lnTo>
                  <a:lnTo>
                    <a:pt x="2703" y="541"/>
                  </a:lnTo>
                  <a:lnTo>
                    <a:pt x="2510" y="348"/>
                  </a:lnTo>
                  <a:lnTo>
                    <a:pt x="2278" y="155"/>
                  </a:lnTo>
                  <a:lnTo>
                    <a:pt x="1969" y="39"/>
                  </a:lnTo>
                  <a:lnTo>
                    <a:pt x="16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67"/>
            <p:cNvSpPr/>
            <p:nvPr/>
          </p:nvSpPr>
          <p:spPr>
            <a:xfrm>
              <a:off x="4409381" y="1964283"/>
              <a:ext cx="220477" cy="432848"/>
            </a:xfrm>
            <a:custGeom>
              <a:avLst/>
              <a:gdLst/>
              <a:ahLst/>
              <a:cxnLst/>
              <a:rect l="l" t="t" r="r" b="b"/>
              <a:pathLst>
                <a:path w="3128" h="6141" fill="none" extrusionOk="0">
                  <a:moveTo>
                    <a:pt x="1660" y="1"/>
                  </a:moveTo>
                  <a:lnTo>
                    <a:pt x="1660" y="1"/>
                  </a:lnTo>
                  <a:lnTo>
                    <a:pt x="1429" y="78"/>
                  </a:lnTo>
                  <a:lnTo>
                    <a:pt x="1197" y="233"/>
                  </a:lnTo>
                  <a:lnTo>
                    <a:pt x="965" y="426"/>
                  </a:lnTo>
                  <a:lnTo>
                    <a:pt x="695" y="735"/>
                  </a:lnTo>
                  <a:lnTo>
                    <a:pt x="541" y="928"/>
                  </a:lnTo>
                  <a:lnTo>
                    <a:pt x="425" y="1159"/>
                  </a:lnTo>
                  <a:lnTo>
                    <a:pt x="348" y="1391"/>
                  </a:lnTo>
                  <a:lnTo>
                    <a:pt x="232" y="1700"/>
                  </a:lnTo>
                  <a:lnTo>
                    <a:pt x="193" y="2009"/>
                  </a:lnTo>
                  <a:lnTo>
                    <a:pt x="116" y="2356"/>
                  </a:lnTo>
                  <a:lnTo>
                    <a:pt x="116" y="2356"/>
                  </a:lnTo>
                  <a:lnTo>
                    <a:pt x="39" y="3785"/>
                  </a:lnTo>
                  <a:lnTo>
                    <a:pt x="0" y="4944"/>
                  </a:lnTo>
                  <a:lnTo>
                    <a:pt x="0" y="6063"/>
                  </a:lnTo>
                  <a:lnTo>
                    <a:pt x="0" y="6063"/>
                  </a:lnTo>
                  <a:lnTo>
                    <a:pt x="232" y="5909"/>
                  </a:lnTo>
                  <a:lnTo>
                    <a:pt x="541" y="5793"/>
                  </a:lnTo>
                  <a:lnTo>
                    <a:pt x="927" y="5677"/>
                  </a:lnTo>
                  <a:lnTo>
                    <a:pt x="1352" y="5600"/>
                  </a:lnTo>
                  <a:lnTo>
                    <a:pt x="1583" y="5600"/>
                  </a:lnTo>
                  <a:lnTo>
                    <a:pt x="1815" y="5639"/>
                  </a:lnTo>
                  <a:lnTo>
                    <a:pt x="2085" y="5716"/>
                  </a:lnTo>
                  <a:lnTo>
                    <a:pt x="2356" y="5832"/>
                  </a:lnTo>
                  <a:lnTo>
                    <a:pt x="2587" y="5948"/>
                  </a:lnTo>
                  <a:lnTo>
                    <a:pt x="2858" y="6141"/>
                  </a:lnTo>
                  <a:lnTo>
                    <a:pt x="2858" y="6141"/>
                  </a:lnTo>
                  <a:lnTo>
                    <a:pt x="3051" y="3746"/>
                  </a:lnTo>
                  <a:lnTo>
                    <a:pt x="3128" y="2704"/>
                  </a:lnTo>
                  <a:lnTo>
                    <a:pt x="3128" y="2241"/>
                  </a:lnTo>
                  <a:lnTo>
                    <a:pt x="3089" y="1816"/>
                  </a:lnTo>
                  <a:lnTo>
                    <a:pt x="3051" y="1430"/>
                  </a:lnTo>
                  <a:lnTo>
                    <a:pt x="2973" y="1121"/>
                  </a:lnTo>
                  <a:lnTo>
                    <a:pt x="2858" y="812"/>
                  </a:lnTo>
                  <a:lnTo>
                    <a:pt x="2703" y="541"/>
                  </a:lnTo>
                  <a:lnTo>
                    <a:pt x="2510" y="348"/>
                  </a:lnTo>
                  <a:lnTo>
                    <a:pt x="2278" y="155"/>
                  </a:lnTo>
                  <a:lnTo>
                    <a:pt x="1969" y="39"/>
                  </a:lnTo>
                  <a:lnTo>
                    <a:pt x="166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67"/>
            <p:cNvSpPr/>
            <p:nvPr/>
          </p:nvSpPr>
          <p:spPr>
            <a:xfrm>
              <a:off x="4406632" y="2293658"/>
              <a:ext cx="2819" cy="98045"/>
            </a:xfrm>
            <a:custGeom>
              <a:avLst/>
              <a:gdLst/>
              <a:ahLst/>
              <a:cxnLst/>
              <a:rect l="l" t="t" r="r" b="b"/>
              <a:pathLst>
                <a:path w="40" h="1391" extrusionOk="0">
                  <a:moveTo>
                    <a:pt x="39" y="1390"/>
                  </a:moveTo>
                  <a:lnTo>
                    <a:pt x="39" y="1390"/>
                  </a:lnTo>
                  <a:lnTo>
                    <a:pt x="39" y="1390"/>
                  </a:lnTo>
                  <a:lnTo>
                    <a:pt x="39" y="1390"/>
                  </a:lnTo>
                  <a:lnTo>
                    <a:pt x="39" y="1390"/>
                  </a:lnTo>
                  <a:close/>
                  <a:moveTo>
                    <a:pt x="0" y="1390"/>
                  </a:moveTo>
                  <a:lnTo>
                    <a:pt x="0" y="1390"/>
                  </a:lnTo>
                  <a:lnTo>
                    <a:pt x="39" y="1390"/>
                  </a:lnTo>
                  <a:lnTo>
                    <a:pt x="39" y="1390"/>
                  </a:lnTo>
                  <a:lnTo>
                    <a:pt x="0" y="1390"/>
                  </a:lnTo>
                  <a:close/>
                  <a:moveTo>
                    <a:pt x="0" y="1390"/>
                  </a:moveTo>
                  <a:lnTo>
                    <a:pt x="0" y="1390"/>
                  </a:lnTo>
                  <a:lnTo>
                    <a:pt x="0" y="1390"/>
                  </a:lnTo>
                  <a:lnTo>
                    <a:pt x="0" y="1390"/>
                  </a:lnTo>
                  <a:lnTo>
                    <a:pt x="0" y="1390"/>
                  </a:lnTo>
                  <a:close/>
                  <a:moveTo>
                    <a:pt x="39" y="0"/>
                  </a:moveTo>
                  <a:lnTo>
                    <a:pt x="39" y="0"/>
                  </a:lnTo>
                  <a:lnTo>
                    <a:pt x="39" y="0"/>
                  </a:lnTo>
                  <a:lnTo>
                    <a:pt x="39" y="0"/>
                  </a:lnTo>
                  <a:lnTo>
                    <a:pt x="0" y="1390"/>
                  </a:lnTo>
                  <a:lnTo>
                    <a:pt x="0" y="1390"/>
                  </a:lnTo>
                  <a:lnTo>
                    <a:pt x="39" y="0"/>
                  </a:lnTo>
                  <a:close/>
                </a:path>
              </a:pathLst>
            </a:custGeom>
            <a:solidFill>
              <a:srgbClr val="E2C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67"/>
            <p:cNvSpPr/>
            <p:nvPr/>
          </p:nvSpPr>
          <p:spPr>
            <a:xfrm>
              <a:off x="4409381" y="2391632"/>
              <a:ext cx="70" cy="70"/>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67"/>
            <p:cNvSpPr/>
            <p:nvPr/>
          </p:nvSpPr>
          <p:spPr>
            <a:xfrm>
              <a:off x="4406632" y="2391632"/>
              <a:ext cx="2819" cy="70"/>
            </a:xfrm>
            <a:custGeom>
              <a:avLst/>
              <a:gdLst/>
              <a:ahLst/>
              <a:cxnLst/>
              <a:rect l="l" t="t" r="r" b="b"/>
              <a:pathLst>
                <a:path w="40" h="1" fill="none" extrusionOk="0">
                  <a:moveTo>
                    <a:pt x="0" y="0"/>
                  </a:moveTo>
                  <a:lnTo>
                    <a:pt x="0" y="0"/>
                  </a:lnTo>
                  <a:lnTo>
                    <a:pt x="39" y="0"/>
                  </a:lnTo>
                  <a:lnTo>
                    <a:pt x="39"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67"/>
            <p:cNvSpPr/>
            <p:nvPr/>
          </p:nvSpPr>
          <p:spPr>
            <a:xfrm>
              <a:off x="4406632" y="2391632"/>
              <a:ext cx="70" cy="70"/>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67"/>
            <p:cNvSpPr/>
            <p:nvPr/>
          </p:nvSpPr>
          <p:spPr>
            <a:xfrm>
              <a:off x="4406632" y="2293658"/>
              <a:ext cx="2819" cy="98045"/>
            </a:xfrm>
            <a:custGeom>
              <a:avLst/>
              <a:gdLst/>
              <a:ahLst/>
              <a:cxnLst/>
              <a:rect l="l" t="t" r="r" b="b"/>
              <a:pathLst>
                <a:path w="40" h="1391" fill="none" extrusionOk="0">
                  <a:moveTo>
                    <a:pt x="39" y="0"/>
                  </a:moveTo>
                  <a:lnTo>
                    <a:pt x="39" y="0"/>
                  </a:lnTo>
                  <a:lnTo>
                    <a:pt x="39" y="0"/>
                  </a:lnTo>
                  <a:lnTo>
                    <a:pt x="39" y="0"/>
                  </a:lnTo>
                  <a:lnTo>
                    <a:pt x="0" y="1390"/>
                  </a:lnTo>
                  <a:lnTo>
                    <a:pt x="0" y="1390"/>
                  </a:lnTo>
                  <a:lnTo>
                    <a:pt x="3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67"/>
            <p:cNvSpPr/>
            <p:nvPr/>
          </p:nvSpPr>
          <p:spPr>
            <a:xfrm>
              <a:off x="4610756" y="2394311"/>
              <a:ext cx="70" cy="2819"/>
            </a:xfrm>
            <a:custGeom>
              <a:avLst/>
              <a:gdLst/>
              <a:ahLst/>
              <a:cxnLst/>
              <a:rect l="l" t="t" r="r" b="b"/>
              <a:pathLst>
                <a:path w="1" h="40" extrusionOk="0">
                  <a:moveTo>
                    <a:pt x="1" y="40"/>
                  </a:moveTo>
                  <a:lnTo>
                    <a:pt x="1" y="40"/>
                  </a:lnTo>
                  <a:lnTo>
                    <a:pt x="1" y="40"/>
                  </a:lnTo>
                  <a:lnTo>
                    <a:pt x="1" y="40"/>
                  </a:lnTo>
                  <a:lnTo>
                    <a:pt x="1" y="40"/>
                  </a:lnTo>
                  <a:close/>
                  <a:moveTo>
                    <a:pt x="1" y="1"/>
                  </a:moveTo>
                  <a:lnTo>
                    <a:pt x="1" y="1"/>
                  </a:lnTo>
                  <a:lnTo>
                    <a:pt x="1" y="40"/>
                  </a:lnTo>
                  <a:lnTo>
                    <a:pt x="1" y="40"/>
                  </a:lnTo>
                  <a:lnTo>
                    <a:pt x="1" y="1"/>
                  </a:lnTo>
                  <a:close/>
                </a:path>
              </a:pathLst>
            </a:custGeom>
            <a:solidFill>
              <a:srgbClr val="DC9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67"/>
            <p:cNvSpPr/>
            <p:nvPr/>
          </p:nvSpPr>
          <p:spPr>
            <a:xfrm>
              <a:off x="4610756" y="2397059"/>
              <a:ext cx="70" cy="70"/>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67"/>
            <p:cNvSpPr/>
            <p:nvPr/>
          </p:nvSpPr>
          <p:spPr>
            <a:xfrm>
              <a:off x="4610756" y="2394311"/>
              <a:ext cx="70" cy="2819"/>
            </a:xfrm>
            <a:custGeom>
              <a:avLst/>
              <a:gdLst/>
              <a:ahLst/>
              <a:cxnLst/>
              <a:rect l="l" t="t" r="r" b="b"/>
              <a:pathLst>
                <a:path w="1" h="40" fill="none" extrusionOk="0">
                  <a:moveTo>
                    <a:pt x="1" y="1"/>
                  </a:moveTo>
                  <a:lnTo>
                    <a:pt x="1" y="1"/>
                  </a:lnTo>
                  <a:lnTo>
                    <a:pt x="1" y="40"/>
                  </a:lnTo>
                  <a:lnTo>
                    <a:pt x="1" y="40"/>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67"/>
            <p:cNvSpPr/>
            <p:nvPr/>
          </p:nvSpPr>
          <p:spPr>
            <a:xfrm>
              <a:off x="4406632" y="2277306"/>
              <a:ext cx="212371" cy="119824"/>
            </a:xfrm>
            <a:custGeom>
              <a:avLst/>
              <a:gdLst/>
              <a:ahLst/>
              <a:cxnLst/>
              <a:rect l="l" t="t" r="r" b="b"/>
              <a:pathLst>
                <a:path w="3013" h="1700" extrusionOk="0">
                  <a:moveTo>
                    <a:pt x="1120" y="1"/>
                  </a:moveTo>
                  <a:lnTo>
                    <a:pt x="734" y="78"/>
                  </a:lnTo>
                  <a:lnTo>
                    <a:pt x="348" y="155"/>
                  </a:lnTo>
                  <a:lnTo>
                    <a:pt x="39" y="232"/>
                  </a:lnTo>
                  <a:lnTo>
                    <a:pt x="0" y="1622"/>
                  </a:lnTo>
                  <a:lnTo>
                    <a:pt x="39" y="1622"/>
                  </a:lnTo>
                  <a:lnTo>
                    <a:pt x="116" y="1545"/>
                  </a:lnTo>
                  <a:lnTo>
                    <a:pt x="425" y="1391"/>
                  </a:lnTo>
                  <a:lnTo>
                    <a:pt x="657" y="1313"/>
                  </a:lnTo>
                  <a:lnTo>
                    <a:pt x="889" y="1236"/>
                  </a:lnTo>
                  <a:lnTo>
                    <a:pt x="1197" y="1198"/>
                  </a:lnTo>
                  <a:lnTo>
                    <a:pt x="1468" y="1159"/>
                  </a:lnTo>
                  <a:lnTo>
                    <a:pt x="1815" y="1198"/>
                  </a:lnTo>
                  <a:lnTo>
                    <a:pt x="2163" y="1275"/>
                  </a:lnTo>
                  <a:lnTo>
                    <a:pt x="2549" y="1468"/>
                  </a:lnTo>
                  <a:lnTo>
                    <a:pt x="2897" y="1700"/>
                  </a:lnTo>
                  <a:lnTo>
                    <a:pt x="2897" y="1661"/>
                  </a:lnTo>
                  <a:lnTo>
                    <a:pt x="3012" y="271"/>
                  </a:lnTo>
                  <a:lnTo>
                    <a:pt x="2665" y="155"/>
                  </a:lnTo>
                  <a:lnTo>
                    <a:pt x="2279" y="78"/>
                  </a:lnTo>
                  <a:lnTo>
                    <a:pt x="1931"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67"/>
            <p:cNvSpPr/>
            <p:nvPr/>
          </p:nvSpPr>
          <p:spPr>
            <a:xfrm>
              <a:off x="4406632" y="2277306"/>
              <a:ext cx="212371" cy="119824"/>
            </a:xfrm>
            <a:custGeom>
              <a:avLst/>
              <a:gdLst/>
              <a:ahLst/>
              <a:cxnLst/>
              <a:rect l="l" t="t" r="r" b="b"/>
              <a:pathLst>
                <a:path w="3013" h="1700" fill="none" extrusionOk="0">
                  <a:moveTo>
                    <a:pt x="1584" y="1"/>
                  </a:moveTo>
                  <a:lnTo>
                    <a:pt x="1584" y="1"/>
                  </a:lnTo>
                  <a:lnTo>
                    <a:pt x="1120" y="1"/>
                  </a:lnTo>
                  <a:lnTo>
                    <a:pt x="734" y="78"/>
                  </a:lnTo>
                  <a:lnTo>
                    <a:pt x="348" y="155"/>
                  </a:lnTo>
                  <a:lnTo>
                    <a:pt x="39" y="232"/>
                  </a:lnTo>
                  <a:lnTo>
                    <a:pt x="39" y="232"/>
                  </a:lnTo>
                  <a:lnTo>
                    <a:pt x="0" y="1622"/>
                  </a:lnTo>
                  <a:lnTo>
                    <a:pt x="0" y="1622"/>
                  </a:lnTo>
                  <a:lnTo>
                    <a:pt x="0" y="1622"/>
                  </a:lnTo>
                  <a:lnTo>
                    <a:pt x="0" y="1622"/>
                  </a:lnTo>
                  <a:lnTo>
                    <a:pt x="0" y="1622"/>
                  </a:lnTo>
                  <a:lnTo>
                    <a:pt x="0" y="1622"/>
                  </a:lnTo>
                  <a:lnTo>
                    <a:pt x="0" y="1622"/>
                  </a:lnTo>
                  <a:lnTo>
                    <a:pt x="39" y="1622"/>
                  </a:lnTo>
                  <a:lnTo>
                    <a:pt x="39" y="1622"/>
                  </a:lnTo>
                  <a:lnTo>
                    <a:pt x="39" y="1622"/>
                  </a:lnTo>
                  <a:lnTo>
                    <a:pt x="39" y="1622"/>
                  </a:lnTo>
                  <a:lnTo>
                    <a:pt x="39" y="1622"/>
                  </a:lnTo>
                  <a:lnTo>
                    <a:pt x="39" y="1622"/>
                  </a:lnTo>
                  <a:lnTo>
                    <a:pt x="39" y="1622"/>
                  </a:lnTo>
                  <a:lnTo>
                    <a:pt x="39" y="1622"/>
                  </a:lnTo>
                  <a:lnTo>
                    <a:pt x="116" y="1545"/>
                  </a:lnTo>
                  <a:lnTo>
                    <a:pt x="425" y="1391"/>
                  </a:lnTo>
                  <a:lnTo>
                    <a:pt x="657" y="1313"/>
                  </a:lnTo>
                  <a:lnTo>
                    <a:pt x="889" y="1236"/>
                  </a:lnTo>
                  <a:lnTo>
                    <a:pt x="1197" y="1198"/>
                  </a:lnTo>
                  <a:lnTo>
                    <a:pt x="1468" y="1159"/>
                  </a:lnTo>
                  <a:lnTo>
                    <a:pt x="1468" y="1159"/>
                  </a:lnTo>
                  <a:lnTo>
                    <a:pt x="1815" y="1198"/>
                  </a:lnTo>
                  <a:lnTo>
                    <a:pt x="2163" y="1275"/>
                  </a:lnTo>
                  <a:lnTo>
                    <a:pt x="2549" y="1468"/>
                  </a:lnTo>
                  <a:lnTo>
                    <a:pt x="2897" y="1700"/>
                  </a:lnTo>
                  <a:lnTo>
                    <a:pt x="2897" y="1700"/>
                  </a:lnTo>
                  <a:lnTo>
                    <a:pt x="2897" y="1700"/>
                  </a:lnTo>
                  <a:lnTo>
                    <a:pt x="2897" y="1700"/>
                  </a:lnTo>
                  <a:lnTo>
                    <a:pt x="2897" y="1700"/>
                  </a:lnTo>
                  <a:lnTo>
                    <a:pt x="2897" y="1700"/>
                  </a:lnTo>
                  <a:lnTo>
                    <a:pt x="2897" y="1700"/>
                  </a:lnTo>
                  <a:lnTo>
                    <a:pt x="2897" y="1661"/>
                  </a:lnTo>
                  <a:lnTo>
                    <a:pt x="2897" y="1661"/>
                  </a:lnTo>
                  <a:lnTo>
                    <a:pt x="3012" y="271"/>
                  </a:lnTo>
                  <a:lnTo>
                    <a:pt x="3012" y="271"/>
                  </a:lnTo>
                  <a:lnTo>
                    <a:pt x="2665" y="155"/>
                  </a:lnTo>
                  <a:lnTo>
                    <a:pt x="2279" y="78"/>
                  </a:lnTo>
                  <a:lnTo>
                    <a:pt x="1931" y="1"/>
                  </a:lnTo>
                  <a:lnTo>
                    <a:pt x="158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67"/>
            <p:cNvSpPr/>
            <p:nvPr/>
          </p:nvSpPr>
          <p:spPr>
            <a:xfrm>
              <a:off x="4605329" y="1972460"/>
              <a:ext cx="274962" cy="187913"/>
            </a:xfrm>
            <a:custGeom>
              <a:avLst/>
              <a:gdLst/>
              <a:ahLst/>
              <a:cxnLst/>
              <a:rect l="l" t="t" r="r" b="b"/>
              <a:pathLst>
                <a:path w="3901" h="2666" extrusionOk="0">
                  <a:moveTo>
                    <a:pt x="0" y="1"/>
                  </a:moveTo>
                  <a:lnTo>
                    <a:pt x="155" y="387"/>
                  </a:lnTo>
                  <a:lnTo>
                    <a:pt x="309" y="812"/>
                  </a:lnTo>
                  <a:lnTo>
                    <a:pt x="580" y="1275"/>
                  </a:lnTo>
                  <a:lnTo>
                    <a:pt x="927" y="1700"/>
                  </a:lnTo>
                  <a:lnTo>
                    <a:pt x="1120" y="1931"/>
                  </a:lnTo>
                  <a:lnTo>
                    <a:pt x="1313" y="2086"/>
                  </a:lnTo>
                  <a:lnTo>
                    <a:pt x="1583" y="2279"/>
                  </a:lnTo>
                  <a:lnTo>
                    <a:pt x="1854" y="2433"/>
                  </a:lnTo>
                  <a:lnTo>
                    <a:pt x="2124" y="2511"/>
                  </a:lnTo>
                  <a:lnTo>
                    <a:pt x="2433" y="2627"/>
                  </a:lnTo>
                  <a:lnTo>
                    <a:pt x="2781" y="2665"/>
                  </a:lnTo>
                  <a:lnTo>
                    <a:pt x="3167" y="2665"/>
                  </a:lnTo>
                  <a:lnTo>
                    <a:pt x="3321" y="2627"/>
                  </a:lnTo>
                  <a:lnTo>
                    <a:pt x="3437" y="2549"/>
                  </a:lnTo>
                  <a:lnTo>
                    <a:pt x="3553" y="2472"/>
                  </a:lnTo>
                  <a:lnTo>
                    <a:pt x="3669" y="2356"/>
                  </a:lnTo>
                  <a:lnTo>
                    <a:pt x="3746" y="2202"/>
                  </a:lnTo>
                  <a:lnTo>
                    <a:pt x="3785" y="2047"/>
                  </a:lnTo>
                  <a:lnTo>
                    <a:pt x="3862" y="1700"/>
                  </a:lnTo>
                  <a:lnTo>
                    <a:pt x="3900" y="1314"/>
                  </a:lnTo>
                  <a:lnTo>
                    <a:pt x="3862" y="889"/>
                  </a:lnTo>
                  <a:lnTo>
                    <a:pt x="3823" y="503"/>
                  </a:lnTo>
                  <a:lnTo>
                    <a:pt x="3746" y="117"/>
                  </a:lnTo>
                  <a:lnTo>
                    <a:pt x="2626" y="194"/>
                  </a:lnTo>
                  <a:lnTo>
                    <a:pt x="1661" y="194"/>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67"/>
            <p:cNvSpPr/>
            <p:nvPr/>
          </p:nvSpPr>
          <p:spPr>
            <a:xfrm>
              <a:off x="4637963" y="1975208"/>
              <a:ext cx="217799" cy="149781"/>
            </a:xfrm>
            <a:custGeom>
              <a:avLst/>
              <a:gdLst/>
              <a:ahLst/>
              <a:cxnLst/>
              <a:rect l="l" t="t" r="r" b="b"/>
              <a:pathLst>
                <a:path w="3090" h="2125" extrusionOk="0">
                  <a:moveTo>
                    <a:pt x="1" y="0"/>
                  </a:moveTo>
                  <a:lnTo>
                    <a:pt x="155" y="309"/>
                  </a:lnTo>
                  <a:lnTo>
                    <a:pt x="310" y="657"/>
                  </a:lnTo>
                  <a:lnTo>
                    <a:pt x="541" y="1004"/>
                  </a:lnTo>
                  <a:lnTo>
                    <a:pt x="812" y="1313"/>
                  </a:lnTo>
                  <a:lnTo>
                    <a:pt x="1159" y="1622"/>
                  </a:lnTo>
                  <a:lnTo>
                    <a:pt x="1352" y="1777"/>
                  </a:lnTo>
                  <a:lnTo>
                    <a:pt x="1584" y="1892"/>
                  </a:lnTo>
                  <a:lnTo>
                    <a:pt x="1816" y="1970"/>
                  </a:lnTo>
                  <a:lnTo>
                    <a:pt x="2047" y="2047"/>
                  </a:lnTo>
                  <a:lnTo>
                    <a:pt x="2318" y="2086"/>
                  </a:lnTo>
                  <a:lnTo>
                    <a:pt x="2588" y="2124"/>
                  </a:lnTo>
                  <a:lnTo>
                    <a:pt x="2704" y="2086"/>
                  </a:lnTo>
                  <a:lnTo>
                    <a:pt x="2781" y="2047"/>
                  </a:lnTo>
                  <a:lnTo>
                    <a:pt x="2897" y="1970"/>
                  </a:lnTo>
                  <a:lnTo>
                    <a:pt x="2935" y="1892"/>
                  </a:lnTo>
                  <a:lnTo>
                    <a:pt x="3051" y="1622"/>
                  </a:lnTo>
                  <a:lnTo>
                    <a:pt x="3090" y="1352"/>
                  </a:lnTo>
                  <a:lnTo>
                    <a:pt x="3090" y="1004"/>
                  </a:lnTo>
                  <a:lnTo>
                    <a:pt x="3090" y="695"/>
                  </a:lnTo>
                  <a:lnTo>
                    <a:pt x="3013" y="78"/>
                  </a:lnTo>
                  <a:lnTo>
                    <a:pt x="2163" y="155"/>
                  </a:lnTo>
                  <a:lnTo>
                    <a:pt x="1198" y="155"/>
                  </a:lnTo>
                  <a:lnTo>
                    <a:pt x="1" y="0"/>
                  </a:lnTo>
                  <a:close/>
                </a:path>
              </a:pathLst>
            </a:custGeom>
            <a:solidFill>
              <a:srgbClr val="DB74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67"/>
            <p:cNvSpPr/>
            <p:nvPr/>
          </p:nvSpPr>
          <p:spPr>
            <a:xfrm>
              <a:off x="4534562" y="1468917"/>
              <a:ext cx="206944" cy="190662"/>
            </a:xfrm>
            <a:custGeom>
              <a:avLst/>
              <a:gdLst/>
              <a:ahLst/>
              <a:cxnLst/>
              <a:rect l="l" t="t" r="r" b="b"/>
              <a:pathLst>
                <a:path w="2936" h="2705" extrusionOk="0">
                  <a:moveTo>
                    <a:pt x="695" y="1"/>
                  </a:moveTo>
                  <a:lnTo>
                    <a:pt x="541" y="78"/>
                  </a:lnTo>
                  <a:lnTo>
                    <a:pt x="386" y="155"/>
                  </a:lnTo>
                  <a:lnTo>
                    <a:pt x="232" y="271"/>
                  </a:lnTo>
                  <a:lnTo>
                    <a:pt x="155" y="387"/>
                  </a:lnTo>
                  <a:lnTo>
                    <a:pt x="39" y="542"/>
                  </a:lnTo>
                  <a:lnTo>
                    <a:pt x="0" y="696"/>
                  </a:lnTo>
                  <a:lnTo>
                    <a:pt x="0" y="889"/>
                  </a:lnTo>
                  <a:lnTo>
                    <a:pt x="0" y="1121"/>
                  </a:lnTo>
                  <a:lnTo>
                    <a:pt x="116" y="1352"/>
                  </a:lnTo>
                  <a:lnTo>
                    <a:pt x="39" y="1584"/>
                  </a:lnTo>
                  <a:lnTo>
                    <a:pt x="0" y="1777"/>
                  </a:lnTo>
                  <a:lnTo>
                    <a:pt x="0" y="1970"/>
                  </a:lnTo>
                  <a:lnTo>
                    <a:pt x="78" y="2163"/>
                  </a:lnTo>
                  <a:lnTo>
                    <a:pt x="155" y="2318"/>
                  </a:lnTo>
                  <a:lnTo>
                    <a:pt x="271" y="2434"/>
                  </a:lnTo>
                  <a:lnTo>
                    <a:pt x="386" y="2550"/>
                  </a:lnTo>
                  <a:lnTo>
                    <a:pt x="541" y="2627"/>
                  </a:lnTo>
                  <a:lnTo>
                    <a:pt x="734" y="2665"/>
                  </a:lnTo>
                  <a:lnTo>
                    <a:pt x="888" y="2704"/>
                  </a:lnTo>
                  <a:lnTo>
                    <a:pt x="1082" y="2704"/>
                  </a:lnTo>
                  <a:lnTo>
                    <a:pt x="1236" y="2627"/>
                  </a:lnTo>
                  <a:lnTo>
                    <a:pt x="1352" y="2588"/>
                  </a:lnTo>
                  <a:lnTo>
                    <a:pt x="1506" y="2472"/>
                  </a:lnTo>
                  <a:lnTo>
                    <a:pt x="1584" y="2356"/>
                  </a:lnTo>
                  <a:lnTo>
                    <a:pt x="1699" y="2241"/>
                  </a:lnTo>
                  <a:lnTo>
                    <a:pt x="1738" y="2086"/>
                  </a:lnTo>
                  <a:lnTo>
                    <a:pt x="1777" y="1932"/>
                  </a:lnTo>
                  <a:lnTo>
                    <a:pt x="2008" y="1970"/>
                  </a:lnTo>
                  <a:lnTo>
                    <a:pt x="2201" y="1970"/>
                  </a:lnTo>
                  <a:lnTo>
                    <a:pt x="2356" y="1893"/>
                  </a:lnTo>
                  <a:lnTo>
                    <a:pt x="2510" y="1816"/>
                  </a:lnTo>
                  <a:lnTo>
                    <a:pt x="2665" y="1700"/>
                  </a:lnTo>
                  <a:lnTo>
                    <a:pt x="2781" y="1584"/>
                  </a:lnTo>
                  <a:lnTo>
                    <a:pt x="2858" y="1430"/>
                  </a:lnTo>
                  <a:lnTo>
                    <a:pt x="2896" y="1237"/>
                  </a:lnTo>
                  <a:lnTo>
                    <a:pt x="2935" y="1082"/>
                  </a:lnTo>
                  <a:lnTo>
                    <a:pt x="2896" y="889"/>
                  </a:lnTo>
                  <a:lnTo>
                    <a:pt x="2858" y="735"/>
                  </a:lnTo>
                  <a:lnTo>
                    <a:pt x="2781" y="580"/>
                  </a:lnTo>
                  <a:lnTo>
                    <a:pt x="2665" y="426"/>
                  </a:lnTo>
                  <a:lnTo>
                    <a:pt x="2510" y="310"/>
                  </a:lnTo>
                  <a:lnTo>
                    <a:pt x="2356" y="233"/>
                  </a:lnTo>
                  <a:lnTo>
                    <a:pt x="2201" y="194"/>
                  </a:lnTo>
                  <a:lnTo>
                    <a:pt x="2008" y="155"/>
                  </a:lnTo>
                  <a:lnTo>
                    <a:pt x="1777" y="194"/>
                  </a:lnTo>
                  <a:lnTo>
                    <a:pt x="1545" y="271"/>
                  </a:lnTo>
                  <a:lnTo>
                    <a:pt x="1429" y="155"/>
                  </a:lnTo>
                  <a:lnTo>
                    <a:pt x="1275" y="78"/>
                  </a:lnTo>
                  <a:lnTo>
                    <a:pt x="10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67"/>
            <p:cNvSpPr/>
            <p:nvPr/>
          </p:nvSpPr>
          <p:spPr>
            <a:xfrm>
              <a:off x="4597152" y="1528829"/>
              <a:ext cx="100794" cy="98045"/>
            </a:xfrm>
            <a:custGeom>
              <a:avLst/>
              <a:gdLst/>
              <a:ahLst/>
              <a:cxnLst/>
              <a:rect l="l" t="t" r="r" b="b"/>
              <a:pathLst>
                <a:path w="1430" h="1391" extrusionOk="0">
                  <a:moveTo>
                    <a:pt x="580" y="0"/>
                  </a:moveTo>
                  <a:lnTo>
                    <a:pt x="425" y="39"/>
                  </a:lnTo>
                  <a:lnTo>
                    <a:pt x="309" y="116"/>
                  </a:lnTo>
                  <a:lnTo>
                    <a:pt x="232" y="194"/>
                  </a:lnTo>
                  <a:lnTo>
                    <a:pt x="155" y="309"/>
                  </a:lnTo>
                  <a:lnTo>
                    <a:pt x="78" y="425"/>
                  </a:lnTo>
                  <a:lnTo>
                    <a:pt x="39" y="541"/>
                  </a:lnTo>
                  <a:lnTo>
                    <a:pt x="0" y="696"/>
                  </a:lnTo>
                  <a:lnTo>
                    <a:pt x="39" y="850"/>
                  </a:lnTo>
                  <a:lnTo>
                    <a:pt x="78" y="966"/>
                  </a:lnTo>
                  <a:lnTo>
                    <a:pt x="155" y="1082"/>
                  </a:lnTo>
                  <a:lnTo>
                    <a:pt x="232" y="1198"/>
                  </a:lnTo>
                  <a:lnTo>
                    <a:pt x="309" y="1275"/>
                  </a:lnTo>
                  <a:lnTo>
                    <a:pt x="425" y="1352"/>
                  </a:lnTo>
                  <a:lnTo>
                    <a:pt x="580" y="1391"/>
                  </a:lnTo>
                  <a:lnTo>
                    <a:pt x="850" y="1391"/>
                  </a:lnTo>
                  <a:lnTo>
                    <a:pt x="1004" y="1352"/>
                  </a:lnTo>
                  <a:lnTo>
                    <a:pt x="1120" y="1275"/>
                  </a:lnTo>
                  <a:lnTo>
                    <a:pt x="1197" y="1198"/>
                  </a:lnTo>
                  <a:lnTo>
                    <a:pt x="1275" y="1082"/>
                  </a:lnTo>
                  <a:lnTo>
                    <a:pt x="1352" y="966"/>
                  </a:lnTo>
                  <a:lnTo>
                    <a:pt x="1391" y="850"/>
                  </a:lnTo>
                  <a:lnTo>
                    <a:pt x="1429" y="696"/>
                  </a:lnTo>
                  <a:lnTo>
                    <a:pt x="1391" y="541"/>
                  </a:lnTo>
                  <a:lnTo>
                    <a:pt x="1352" y="425"/>
                  </a:lnTo>
                  <a:lnTo>
                    <a:pt x="1275" y="309"/>
                  </a:lnTo>
                  <a:lnTo>
                    <a:pt x="1197" y="194"/>
                  </a:lnTo>
                  <a:lnTo>
                    <a:pt x="1120" y="116"/>
                  </a:lnTo>
                  <a:lnTo>
                    <a:pt x="1004" y="39"/>
                  </a:lnTo>
                  <a:lnTo>
                    <a:pt x="8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67"/>
            <p:cNvSpPr/>
            <p:nvPr/>
          </p:nvSpPr>
          <p:spPr>
            <a:xfrm>
              <a:off x="4597152" y="1528829"/>
              <a:ext cx="100794" cy="98045"/>
            </a:xfrm>
            <a:custGeom>
              <a:avLst/>
              <a:gdLst/>
              <a:ahLst/>
              <a:cxnLst/>
              <a:rect l="l" t="t" r="r" b="b"/>
              <a:pathLst>
                <a:path w="1430" h="1391" fill="none" extrusionOk="0">
                  <a:moveTo>
                    <a:pt x="1429" y="696"/>
                  </a:moveTo>
                  <a:lnTo>
                    <a:pt x="1429" y="696"/>
                  </a:lnTo>
                  <a:lnTo>
                    <a:pt x="1391" y="850"/>
                  </a:lnTo>
                  <a:lnTo>
                    <a:pt x="1352" y="966"/>
                  </a:lnTo>
                  <a:lnTo>
                    <a:pt x="1275" y="1082"/>
                  </a:lnTo>
                  <a:lnTo>
                    <a:pt x="1197" y="1198"/>
                  </a:lnTo>
                  <a:lnTo>
                    <a:pt x="1120" y="1275"/>
                  </a:lnTo>
                  <a:lnTo>
                    <a:pt x="1004" y="1352"/>
                  </a:lnTo>
                  <a:lnTo>
                    <a:pt x="850" y="1391"/>
                  </a:lnTo>
                  <a:lnTo>
                    <a:pt x="696" y="1391"/>
                  </a:lnTo>
                  <a:lnTo>
                    <a:pt x="696" y="1391"/>
                  </a:lnTo>
                  <a:lnTo>
                    <a:pt x="580" y="1391"/>
                  </a:lnTo>
                  <a:lnTo>
                    <a:pt x="425" y="1352"/>
                  </a:lnTo>
                  <a:lnTo>
                    <a:pt x="309" y="1275"/>
                  </a:lnTo>
                  <a:lnTo>
                    <a:pt x="232" y="1198"/>
                  </a:lnTo>
                  <a:lnTo>
                    <a:pt x="155" y="1082"/>
                  </a:lnTo>
                  <a:lnTo>
                    <a:pt x="78" y="966"/>
                  </a:lnTo>
                  <a:lnTo>
                    <a:pt x="39" y="850"/>
                  </a:lnTo>
                  <a:lnTo>
                    <a:pt x="0" y="696"/>
                  </a:lnTo>
                  <a:lnTo>
                    <a:pt x="0" y="696"/>
                  </a:lnTo>
                  <a:lnTo>
                    <a:pt x="39" y="541"/>
                  </a:lnTo>
                  <a:lnTo>
                    <a:pt x="78" y="425"/>
                  </a:lnTo>
                  <a:lnTo>
                    <a:pt x="155" y="309"/>
                  </a:lnTo>
                  <a:lnTo>
                    <a:pt x="232" y="194"/>
                  </a:lnTo>
                  <a:lnTo>
                    <a:pt x="309" y="116"/>
                  </a:lnTo>
                  <a:lnTo>
                    <a:pt x="425" y="39"/>
                  </a:lnTo>
                  <a:lnTo>
                    <a:pt x="580" y="0"/>
                  </a:lnTo>
                  <a:lnTo>
                    <a:pt x="696" y="0"/>
                  </a:lnTo>
                  <a:lnTo>
                    <a:pt x="696" y="0"/>
                  </a:lnTo>
                  <a:lnTo>
                    <a:pt x="850" y="0"/>
                  </a:lnTo>
                  <a:lnTo>
                    <a:pt x="1004" y="39"/>
                  </a:lnTo>
                  <a:lnTo>
                    <a:pt x="1120" y="116"/>
                  </a:lnTo>
                  <a:lnTo>
                    <a:pt x="1197" y="194"/>
                  </a:lnTo>
                  <a:lnTo>
                    <a:pt x="1275" y="309"/>
                  </a:lnTo>
                  <a:lnTo>
                    <a:pt x="1352" y="425"/>
                  </a:lnTo>
                  <a:lnTo>
                    <a:pt x="1391" y="541"/>
                  </a:lnTo>
                  <a:lnTo>
                    <a:pt x="1429" y="6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67"/>
            <p:cNvSpPr/>
            <p:nvPr/>
          </p:nvSpPr>
          <p:spPr>
            <a:xfrm>
              <a:off x="4602580" y="1520653"/>
              <a:ext cx="332125" cy="345729"/>
            </a:xfrm>
            <a:custGeom>
              <a:avLst/>
              <a:gdLst/>
              <a:ahLst/>
              <a:cxnLst/>
              <a:rect l="l" t="t" r="r" b="b"/>
              <a:pathLst>
                <a:path w="4712" h="4905" extrusionOk="0">
                  <a:moveTo>
                    <a:pt x="2240" y="1"/>
                  </a:moveTo>
                  <a:lnTo>
                    <a:pt x="1970" y="39"/>
                  </a:lnTo>
                  <a:lnTo>
                    <a:pt x="1429" y="194"/>
                  </a:lnTo>
                  <a:lnTo>
                    <a:pt x="1198" y="271"/>
                  </a:lnTo>
                  <a:lnTo>
                    <a:pt x="966" y="387"/>
                  </a:lnTo>
                  <a:lnTo>
                    <a:pt x="734" y="541"/>
                  </a:lnTo>
                  <a:lnTo>
                    <a:pt x="580" y="657"/>
                  </a:lnTo>
                  <a:lnTo>
                    <a:pt x="425" y="812"/>
                  </a:lnTo>
                  <a:lnTo>
                    <a:pt x="310" y="1005"/>
                  </a:lnTo>
                  <a:lnTo>
                    <a:pt x="194" y="1198"/>
                  </a:lnTo>
                  <a:lnTo>
                    <a:pt x="117" y="1429"/>
                  </a:lnTo>
                  <a:lnTo>
                    <a:pt x="39" y="1661"/>
                  </a:lnTo>
                  <a:lnTo>
                    <a:pt x="1" y="1931"/>
                  </a:lnTo>
                  <a:lnTo>
                    <a:pt x="1" y="2202"/>
                  </a:lnTo>
                  <a:lnTo>
                    <a:pt x="39" y="2472"/>
                  </a:lnTo>
                  <a:lnTo>
                    <a:pt x="78" y="2781"/>
                  </a:lnTo>
                  <a:lnTo>
                    <a:pt x="155" y="3051"/>
                  </a:lnTo>
                  <a:lnTo>
                    <a:pt x="271" y="3360"/>
                  </a:lnTo>
                  <a:lnTo>
                    <a:pt x="425" y="3669"/>
                  </a:lnTo>
                  <a:lnTo>
                    <a:pt x="619" y="3978"/>
                  </a:lnTo>
                  <a:lnTo>
                    <a:pt x="889" y="4287"/>
                  </a:lnTo>
                  <a:lnTo>
                    <a:pt x="1159" y="4596"/>
                  </a:lnTo>
                  <a:lnTo>
                    <a:pt x="1468" y="4905"/>
                  </a:lnTo>
                  <a:lnTo>
                    <a:pt x="1777" y="2820"/>
                  </a:lnTo>
                  <a:lnTo>
                    <a:pt x="4326" y="2395"/>
                  </a:lnTo>
                  <a:lnTo>
                    <a:pt x="4441" y="2240"/>
                  </a:lnTo>
                  <a:lnTo>
                    <a:pt x="4519" y="2047"/>
                  </a:lnTo>
                  <a:lnTo>
                    <a:pt x="4634" y="1854"/>
                  </a:lnTo>
                  <a:lnTo>
                    <a:pt x="4673" y="1622"/>
                  </a:lnTo>
                  <a:lnTo>
                    <a:pt x="4712" y="1391"/>
                  </a:lnTo>
                  <a:lnTo>
                    <a:pt x="4673" y="1275"/>
                  </a:lnTo>
                  <a:lnTo>
                    <a:pt x="4634" y="1198"/>
                  </a:lnTo>
                  <a:lnTo>
                    <a:pt x="4557" y="1082"/>
                  </a:lnTo>
                  <a:lnTo>
                    <a:pt x="4480" y="1005"/>
                  </a:lnTo>
                  <a:lnTo>
                    <a:pt x="4287" y="734"/>
                  </a:lnTo>
                  <a:lnTo>
                    <a:pt x="4094" y="541"/>
                  </a:lnTo>
                  <a:lnTo>
                    <a:pt x="3901" y="348"/>
                  </a:lnTo>
                  <a:lnTo>
                    <a:pt x="3630" y="232"/>
                  </a:lnTo>
                  <a:lnTo>
                    <a:pt x="3399" y="116"/>
                  </a:lnTo>
                  <a:lnTo>
                    <a:pt x="3128" y="39"/>
                  </a:lnTo>
                  <a:lnTo>
                    <a:pt x="28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67"/>
            <p:cNvSpPr/>
            <p:nvPr/>
          </p:nvSpPr>
          <p:spPr>
            <a:xfrm>
              <a:off x="4602580" y="1520653"/>
              <a:ext cx="332125" cy="345729"/>
            </a:xfrm>
            <a:custGeom>
              <a:avLst/>
              <a:gdLst/>
              <a:ahLst/>
              <a:cxnLst/>
              <a:rect l="l" t="t" r="r" b="b"/>
              <a:pathLst>
                <a:path w="4712" h="4905" fill="none" extrusionOk="0">
                  <a:moveTo>
                    <a:pt x="4326" y="2395"/>
                  </a:moveTo>
                  <a:lnTo>
                    <a:pt x="4326" y="2395"/>
                  </a:lnTo>
                  <a:lnTo>
                    <a:pt x="4441" y="2240"/>
                  </a:lnTo>
                  <a:lnTo>
                    <a:pt x="4519" y="2047"/>
                  </a:lnTo>
                  <a:lnTo>
                    <a:pt x="4634" y="1854"/>
                  </a:lnTo>
                  <a:lnTo>
                    <a:pt x="4673" y="1622"/>
                  </a:lnTo>
                  <a:lnTo>
                    <a:pt x="4712" y="1391"/>
                  </a:lnTo>
                  <a:lnTo>
                    <a:pt x="4673" y="1275"/>
                  </a:lnTo>
                  <a:lnTo>
                    <a:pt x="4634" y="1198"/>
                  </a:lnTo>
                  <a:lnTo>
                    <a:pt x="4557" y="1082"/>
                  </a:lnTo>
                  <a:lnTo>
                    <a:pt x="4480" y="1005"/>
                  </a:lnTo>
                  <a:lnTo>
                    <a:pt x="4480" y="1005"/>
                  </a:lnTo>
                  <a:lnTo>
                    <a:pt x="4287" y="734"/>
                  </a:lnTo>
                  <a:lnTo>
                    <a:pt x="4094" y="541"/>
                  </a:lnTo>
                  <a:lnTo>
                    <a:pt x="3901" y="348"/>
                  </a:lnTo>
                  <a:lnTo>
                    <a:pt x="3630" y="232"/>
                  </a:lnTo>
                  <a:lnTo>
                    <a:pt x="3399" y="116"/>
                  </a:lnTo>
                  <a:lnTo>
                    <a:pt x="3128" y="39"/>
                  </a:lnTo>
                  <a:lnTo>
                    <a:pt x="2820" y="1"/>
                  </a:lnTo>
                  <a:lnTo>
                    <a:pt x="2549" y="1"/>
                  </a:lnTo>
                  <a:lnTo>
                    <a:pt x="2240" y="1"/>
                  </a:lnTo>
                  <a:lnTo>
                    <a:pt x="1970" y="39"/>
                  </a:lnTo>
                  <a:lnTo>
                    <a:pt x="1429" y="194"/>
                  </a:lnTo>
                  <a:lnTo>
                    <a:pt x="1198" y="271"/>
                  </a:lnTo>
                  <a:lnTo>
                    <a:pt x="966" y="387"/>
                  </a:lnTo>
                  <a:lnTo>
                    <a:pt x="734" y="541"/>
                  </a:lnTo>
                  <a:lnTo>
                    <a:pt x="580" y="657"/>
                  </a:lnTo>
                  <a:lnTo>
                    <a:pt x="580" y="657"/>
                  </a:lnTo>
                  <a:lnTo>
                    <a:pt x="425" y="812"/>
                  </a:lnTo>
                  <a:lnTo>
                    <a:pt x="310" y="1005"/>
                  </a:lnTo>
                  <a:lnTo>
                    <a:pt x="194" y="1198"/>
                  </a:lnTo>
                  <a:lnTo>
                    <a:pt x="117" y="1429"/>
                  </a:lnTo>
                  <a:lnTo>
                    <a:pt x="39" y="1661"/>
                  </a:lnTo>
                  <a:lnTo>
                    <a:pt x="1" y="1931"/>
                  </a:lnTo>
                  <a:lnTo>
                    <a:pt x="1" y="2202"/>
                  </a:lnTo>
                  <a:lnTo>
                    <a:pt x="39" y="2472"/>
                  </a:lnTo>
                  <a:lnTo>
                    <a:pt x="78" y="2781"/>
                  </a:lnTo>
                  <a:lnTo>
                    <a:pt x="155" y="3051"/>
                  </a:lnTo>
                  <a:lnTo>
                    <a:pt x="271" y="3360"/>
                  </a:lnTo>
                  <a:lnTo>
                    <a:pt x="425" y="3669"/>
                  </a:lnTo>
                  <a:lnTo>
                    <a:pt x="619" y="3978"/>
                  </a:lnTo>
                  <a:lnTo>
                    <a:pt x="889" y="4287"/>
                  </a:lnTo>
                  <a:lnTo>
                    <a:pt x="1159" y="4596"/>
                  </a:lnTo>
                  <a:lnTo>
                    <a:pt x="1468" y="4905"/>
                  </a:lnTo>
                  <a:lnTo>
                    <a:pt x="1468" y="4905"/>
                  </a:lnTo>
                  <a:lnTo>
                    <a:pt x="1777" y="2820"/>
                  </a:lnTo>
                  <a:lnTo>
                    <a:pt x="4326" y="23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67"/>
            <p:cNvSpPr/>
            <p:nvPr/>
          </p:nvSpPr>
          <p:spPr>
            <a:xfrm>
              <a:off x="4689699" y="1790116"/>
              <a:ext cx="128001" cy="228724"/>
            </a:xfrm>
            <a:custGeom>
              <a:avLst/>
              <a:gdLst/>
              <a:ahLst/>
              <a:cxnLst/>
              <a:rect l="l" t="t" r="r" b="b"/>
              <a:pathLst>
                <a:path w="1816" h="3245" extrusionOk="0">
                  <a:moveTo>
                    <a:pt x="232" y="1"/>
                  </a:moveTo>
                  <a:lnTo>
                    <a:pt x="116" y="1854"/>
                  </a:lnTo>
                  <a:lnTo>
                    <a:pt x="0" y="2974"/>
                  </a:lnTo>
                  <a:lnTo>
                    <a:pt x="193" y="3051"/>
                  </a:lnTo>
                  <a:lnTo>
                    <a:pt x="386" y="3128"/>
                  </a:lnTo>
                  <a:lnTo>
                    <a:pt x="618" y="3206"/>
                  </a:lnTo>
                  <a:lnTo>
                    <a:pt x="888" y="3244"/>
                  </a:lnTo>
                  <a:lnTo>
                    <a:pt x="1197" y="3244"/>
                  </a:lnTo>
                  <a:lnTo>
                    <a:pt x="1506" y="3206"/>
                  </a:lnTo>
                  <a:lnTo>
                    <a:pt x="1815" y="3051"/>
                  </a:lnTo>
                  <a:lnTo>
                    <a:pt x="1661" y="2472"/>
                  </a:lnTo>
                  <a:lnTo>
                    <a:pt x="1584" y="1931"/>
                  </a:lnTo>
                  <a:lnTo>
                    <a:pt x="1584" y="1352"/>
                  </a:lnTo>
                  <a:lnTo>
                    <a:pt x="1275" y="1043"/>
                  </a:lnTo>
                  <a:lnTo>
                    <a:pt x="232" y="1"/>
                  </a:lnTo>
                  <a:close/>
                </a:path>
              </a:pathLst>
            </a:custGeom>
            <a:solidFill>
              <a:srgbClr val="DB74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67"/>
            <p:cNvSpPr/>
            <p:nvPr/>
          </p:nvSpPr>
          <p:spPr>
            <a:xfrm>
              <a:off x="4727761" y="1855455"/>
              <a:ext cx="76335" cy="92617"/>
            </a:xfrm>
            <a:custGeom>
              <a:avLst/>
              <a:gdLst/>
              <a:ahLst/>
              <a:cxnLst/>
              <a:rect l="l" t="t" r="r" b="b"/>
              <a:pathLst>
                <a:path w="1083" h="1314" extrusionOk="0">
                  <a:moveTo>
                    <a:pt x="1" y="0"/>
                  </a:moveTo>
                  <a:lnTo>
                    <a:pt x="78" y="155"/>
                  </a:lnTo>
                  <a:lnTo>
                    <a:pt x="271" y="502"/>
                  </a:lnTo>
                  <a:lnTo>
                    <a:pt x="464" y="695"/>
                  </a:lnTo>
                  <a:lnTo>
                    <a:pt x="619" y="927"/>
                  </a:lnTo>
                  <a:lnTo>
                    <a:pt x="850" y="1120"/>
                  </a:lnTo>
                  <a:lnTo>
                    <a:pt x="1082" y="1313"/>
                  </a:lnTo>
                  <a:lnTo>
                    <a:pt x="1044" y="695"/>
                  </a:lnTo>
                  <a:lnTo>
                    <a:pt x="1044" y="425"/>
                  </a:lnTo>
                  <a:lnTo>
                    <a:pt x="889" y="309"/>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67"/>
            <p:cNvSpPr/>
            <p:nvPr/>
          </p:nvSpPr>
          <p:spPr>
            <a:xfrm>
              <a:off x="4700553" y="1629551"/>
              <a:ext cx="206944" cy="285817"/>
            </a:xfrm>
            <a:custGeom>
              <a:avLst/>
              <a:gdLst/>
              <a:ahLst/>
              <a:cxnLst/>
              <a:rect l="l" t="t" r="r" b="b"/>
              <a:pathLst>
                <a:path w="2936" h="4055" extrusionOk="0">
                  <a:moveTo>
                    <a:pt x="2897" y="0"/>
                  </a:moveTo>
                  <a:lnTo>
                    <a:pt x="2588" y="155"/>
                  </a:lnTo>
                  <a:lnTo>
                    <a:pt x="1816" y="502"/>
                  </a:lnTo>
                  <a:lnTo>
                    <a:pt x="1352" y="657"/>
                  </a:lnTo>
                  <a:lnTo>
                    <a:pt x="889" y="811"/>
                  </a:lnTo>
                  <a:lnTo>
                    <a:pt x="464" y="927"/>
                  </a:lnTo>
                  <a:lnTo>
                    <a:pt x="78" y="1004"/>
                  </a:lnTo>
                  <a:lnTo>
                    <a:pt x="1" y="1545"/>
                  </a:lnTo>
                  <a:lnTo>
                    <a:pt x="1" y="2047"/>
                  </a:lnTo>
                  <a:lnTo>
                    <a:pt x="78" y="2472"/>
                  </a:lnTo>
                  <a:lnTo>
                    <a:pt x="194" y="2858"/>
                  </a:lnTo>
                  <a:lnTo>
                    <a:pt x="348" y="3167"/>
                  </a:lnTo>
                  <a:lnTo>
                    <a:pt x="541" y="3398"/>
                  </a:lnTo>
                  <a:lnTo>
                    <a:pt x="734" y="3591"/>
                  </a:lnTo>
                  <a:lnTo>
                    <a:pt x="966" y="3746"/>
                  </a:lnTo>
                  <a:lnTo>
                    <a:pt x="1391" y="3939"/>
                  </a:lnTo>
                  <a:lnTo>
                    <a:pt x="1738" y="4055"/>
                  </a:lnTo>
                  <a:lnTo>
                    <a:pt x="2009" y="4055"/>
                  </a:lnTo>
                  <a:lnTo>
                    <a:pt x="2163" y="4016"/>
                  </a:lnTo>
                  <a:lnTo>
                    <a:pt x="2240" y="3939"/>
                  </a:lnTo>
                  <a:lnTo>
                    <a:pt x="2434" y="3746"/>
                  </a:lnTo>
                  <a:lnTo>
                    <a:pt x="2588" y="3476"/>
                  </a:lnTo>
                  <a:lnTo>
                    <a:pt x="2704" y="3128"/>
                  </a:lnTo>
                  <a:lnTo>
                    <a:pt x="2781" y="2703"/>
                  </a:lnTo>
                  <a:lnTo>
                    <a:pt x="2858" y="2240"/>
                  </a:lnTo>
                  <a:lnTo>
                    <a:pt x="2897" y="1777"/>
                  </a:lnTo>
                  <a:lnTo>
                    <a:pt x="2936" y="888"/>
                  </a:lnTo>
                  <a:lnTo>
                    <a:pt x="2936" y="271"/>
                  </a:lnTo>
                  <a:lnTo>
                    <a:pt x="2897" y="0"/>
                  </a:lnTo>
                  <a:close/>
                </a:path>
              </a:pathLst>
            </a:custGeom>
            <a:solidFill>
              <a:srgbClr val="DB74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67"/>
            <p:cNvSpPr/>
            <p:nvPr/>
          </p:nvSpPr>
          <p:spPr>
            <a:xfrm>
              <a:off x="4700553" y="1629551"/>
              <a:ext cx="206944" cy="285817"/>
            </a:xfrm>
            <a:custGeom>
              <a:avLst/>
              <a:gdLst/>
              <a:ahLst/>
              <a:cxnLst/>
              <a:rect l="l" t="t" r="r" b="b"/>
              <a:pathLst>
                <a:path w="2936" h="4055" fill="none" extrusionOk="0">
                  <a:moveTo>
                    <a:pt x="2897" y="0"/>
                  </a:moveTo>
                  <a:lnTo>
                    <a:pt x="2897" y="0"/>
                  </a:lnTo>
                  <a:lnTo>
                    <a:pt x="2936" y="271"/>
                  </a:lnTo>
                  <a:lnTo>
                    <a:pt x="2936" y="888"/>
                  </a:lnTo>
                  <a:lnTo>
                    <a:pt x="2897" y="1777"/>
                  </a:lnTo>
                  <a:lnTo>
                    <a:pt x="2858" y="2240"/>
                  </a:lnTo>
                  <a:lnTo>
                    <a:pt x="2781" y="2703"/>
                  </a:lnTo>
                  <a:lnTo>
                    <a:pt x="2781" y="2703"/>
                  </a:lnTo>
                  <a:lnTo>
                    <a:pt x="2704" y="3128"/>
                  </a:lnTo>
                  <a:lnTo>
                    <a:pt x="2588" y="3476"/>
                  </a:lnTo>
                  <a:lnTo>
                    <a:pt x="2434" y="3746"/>
                  </a:lnTo>
                  <a:lnTo>
                    <a:pt x="2240" y="3939"/>
                  </a:lnTo>
                  <a:lnTo>
                    <a:pt x="2163" y="4016"/>
                  </a:lnTo>
                  <a:lnTo>
                    <a:pt x="2009" y="4055"/>
                  </a:lnTo>
                  <a:lnTo>
                    <a:pt x="1893" y="4055"/>
                  </a:lnTo>
                  <a:lnTo>
                    <a:pt x="1738" y="4055"/>
                  </a:lnTo>
                  <a:lnTo>
                    <a:pt x="1391" y="3939"/>
                  </a:lnTo>
                  <a:lnTo>
                    <a:pt x="966" y="3746"/>
                  </a:lnTo>
                  <a:lnTo>
                    <a:pt x="966" y="3746"/>
                  </a:lnTo>
                  <a:lnTo>
                    <a:pt x="734" y="3591"/>
                  </a:lnTo>
                  <a:lnTo>
                    <a:pt x="541" y="3398"/>
                  </a:lnTo>
                  <a:lnTo>
                    <a:pt x="348" y="3167"/>
                  </a:lnTo>
                  <a:lnTo>
                    <a:pt x="194" y="2858"/>
                  </a:lnTo>
                  <a:lnTo>
                    <a:pt x="78" y="2472"/>
                  </a:lnTo>
                  <a:lnTo>
                    <a:pt x="1" y="2047"/>
                  </a:lnTo>
                  <a:lnTo>
                    <a:pt x="1" y="1545"/>
                  </a:lnTo>
                  <a:lnTo>
                    <a:pt x="78" y="1004"/>
                  </a:lnTo>
                  <a:lnTo>
                    <a:pt x="78" y="1004"/>
                  </a:lnTo>
                  <a:lnTo>
                    <a:pt x="464" y="927"/>
                  </a:lnTo>
                  <a:lnTo>
                    <a:pt x="889" y="811"/>
                  </a:lnTo>
                  <a:lnTo>
                    <a:pt x="1352" y="657"/>
                  </a:lnTo>
                  <a:lnTo>
                    <a:pt x="1816" y="502"/>
                  </a:lnTo>
                  <a:lnTo>
                    <a:pt x="2588" y="155"/>
                  </a:lnTo>
                  <a:lnTo>
                    <a:pt x="289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67"/>
            <p:cNvSpPr/>
            <p:nvPr/>
          </p:nvSpPr>
          <p:spPr>
            <a:xfrm>
              <a:off x="4858439" y="1784688"/>
              <a:ext cx="27278" cy="57234"/>
            </a:xfrm>
            <a:custGeom>
              <a:avLst/>
              <a:gdLst/>
              <a:ahLst/>
              <a:cxnLst/>
              <a:rect l="l" t="t" r="r" b="b"/>
              <a:pathLst>
                <a:path w="387" h="812" extrusionOk="0">
                  <a:moveTo>
                    <a:pt x="309" y="0"/>
                  </a:moveTo>
                  <a:lnTo>
                    <a:pt x="271" y="348"/>
                  </a:lnTo>
                  <a:lnTo>
                    <a:pt x="232" y="618"/>
                  </a:lnTo>
                  <a:lnTo>
                    <a:pt x="232" y="695"/>
                  </a:lnTo>
                  <a:lnTo>
                    <a:pt x="232" y="734"/>
                  </a:lnTo>
                  <a:lnTo>
                    <a:pt x="194" y="695"/>
                  </a:lnTo>
                  <a:lnTo>
                    <a:pt x="116" y="618"/>
                  </a:lnTo>
                  <a:lnTo>
                    <a:pt x="78" y="580"/>
                  </a:lnTo>
                  <a:lnTo>
                    <a:pt x="0" y="618"/>
                  </a:lnTo>
                  <a:lnTo>
                    <a:pt x="78" y="734"/>
                  </a:lnTo>
                  <a:lnTo>
                    <a:pt x="155" y="773"/>
                  </a:lnTo>
                  <a:lnTo>
                    <a:pt x="232" y="811"/>
                  </a:lnTo>
                  <a:lnTo>
                    <a:pt x="271" y="811"/>
                  </a:lnTo>
                  <a:lnTo>
                    <a:pt x="309" y="773"/>
                  </a:lnTo>
                  <a:lnTo>
                    <a:pt x="309" y="695"/>
                  </a:lnTo>
                  <a:lnTo>
                    <a:pt x="3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67"/>
            <p:cNvSpPr/>
            <p:nvPr/>
          </p:nvSpPr>
          <p:spPr>
            <a:xfrm>
              <a:off x="4825805" y="1836354"/>
              <a:ext cx="40881" cy="21850"/>
            </a:xfrm>
            <a:custGeom>
              <a:avLst/>
              <a:gdLst/>
              <a:ahLst/>
              <a:cxnLst/>
              <a:rect l="l" t="t" r="r" b="b"/>
              <a:pathLst>
                <a:path w="580" h="310" extrusionOk="0">
                  <a:moveTo>
                    <a:pt x="77" y="1"/>
                  </a:moveTo>
                  <a:lnTo>
                    <a:pt x="0" y="78"/>
                  </a:lnTo>
                  <a:lnTo>
                    <a:pt x="348" y="233"/>
                  </a:lnTo>
                  <a:lnTo>
                    <a:pt x="541" y="310"/>
                  </a:lnTo>
                  <a:lnTo>
                    <a:pt x="579" y="233"/>
                  </a:lnTo>
                  <a:lnTo>
                    <a:pt x="502" y="194"/>
                  </a:lnTo>
                  <a:lnTo>
                    <a:pt x="309" y="117"/>
                  </a:lnTo>
                  <a:lnTo>
                    <a:pt x="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67"/>
            <p:cNvSpPr/>
            <p:nvPr/>
          </p:nvSpPr>
          <p:spPr>
            <a:xfrm>
              <a:off x="4637963" y="1716600"/>
              <a:ext cx="76265" cy="81763"/>
            </a:xfrm>
            <a:custGeom>
              <a:avLst/>
              <a:gdLst/>
              <a:ahLst/>
              <a:cxnLst/>
              <a:rect l="l" t="t" r="r" b="b"/>
              <a:pathLst>
                <a:path w="1082" h="1160" extrusionOk="0">
                  <a:moveTo>
                    <a:pt x="348" y="1"/>
                  </a:moveTo>
                  <a:lnTo>
                    <a:pt x="232" y="40"/>
                  </a:lnTo>
                  <a:lnTo>
                    <a:pt x="155" y="117"/>
                  </a:lnTo>
                  <a:lnTo>
                    <a:pt x="78" y="194"/>
                  </a:lnTo>
                  <a:lnTo>
                    <a:pt x="1" y="387"/>
                  </a:lnTo>
                  <a:lnTo>
                    <a:pt x="1" y="619"/>
                  </a:lnTo>
                  <a:lnTo>
                    <a:pt x="117" y="850"/>
                  </a:lnTo>
                  <a:lnTo>
                    <a:pt x="271" y="1044"/>
                  </a:lnTo>
                  <a:lnTo>
                    <a:pt x="464" y="1121"/>
                  </a:lnTo>
                  <a:lnTo>
                    <a:pt x="657" y="1159"/>
                  </a:lnTo>
                  <a:lnTo>
                    <a:pt x="773" y="1159"/>
                  </a:lnTo>
                  <a:lnTo>
                    <a:pt x="850" y="1121"/>
                  </a:lnTo>
                  <a:lnTo>
                    <a:pt x="927" y="1044"/>
                  </a:lnTo>
                  <a:lnTo>
                    <a:pt x="1005" y="966"/>
                  </a:lnTo>
                  <a:lnTo>
                    <a:pt x="1082" y="773"/>
                  </a:lnTo>
                  <a:lnTo>
                    <a:pt x="1082" y="542"/>
                  </a:lnTo>
                  <a:lnTo>
                    <a:pt x="1005" y="310"/>
                  </a:lnTo>
                  <a:lnTo>
                    <a:pt x="850" y="117"/>
                  </a:lnTo>
                  <a:lnTo>
                    <a:pt x="657" y="1"/>
                  </a:lnTo>
                  <a:close/>
                </a:path>
              </a:pathLst>
            </a:custGeom>
            <a:solidFill>
              <a:srgbClr val="DB74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67"/>
            <p:cNvSpPr/>
            <p:nvPr/>
          </p:nvSpPr>
          <p:spPr>
            <a:xfrm>
              <a:off x="4637963" y="1735701"/>
              <a:ext cx="68159" cy="62661"/>
            </a:xfrm>
            <a:custGeom>
              <a:avLst/>
              <a:gdLst/>
              <a:ahLst/>
              <a:cxnLst/>
              <a:rect l="l" t="t" r="r" b="b"/>
              <a:pathLst>
                <a:path w="967" h="889" extrusionOk="0">
                  <a:moveTo>
                    <a:pt x="310" y="0"/>
                  </a:moveTo>
                  <a:lnTo>
                    <a:pt x="194" y="39"/>
                  </a:lnTo>
                  <a:lnTo>
                    <a:pt x="117" y="77"/>
                  </a:lnTo>
                  <a:lnTo>
                    <a:pt x="1" y="155"/>
                  </a:lnTo>
                  <a:lnTo>
                    <a:pt x="1" y="348"/>
                  </a:lnTo>
                  <a:lnTo>
                    <a:pt x="117" y="579"/>
                  </a:lnTo>
                  <a:lnTo>
                    <a:pt x="271" y="773"/>
                  </a:lnTo>
                  <a:lnTo>
                    <a:pt x="464" y="850"/>
                  </a:lnTo>
                  <a:lnTo>
                    <a:pt x="657" y="888"/>
                  </a:lnTo>
                  <a:lnTo>
                    <a:pt x="773" y="888"/>
                  </a:lnTo>
                  <a:lnTo>
                    <a:pt x="850" y="850"/>
                  </a:lnTo>
                  <a:lnTo>
                    <a:pt x="966" y="773"/>
                  </a:lnTo>
                  <a:lnTo>
                    <a:pt x="927" y="541"/>
                  </a:lnTo>
                  <a:lnTo>
                    <a:pt x="850" y="348"/>
                  </a:lnTo>
                  <a:lnTo>
                    <a:pt x="696" y="155"/>
                  </a:lnTo>
                  <a:lnTo>
                    <a:pt x="503" y="39"/>
                  </a:lnTo>
                  <a:lnTo>
                    <a:pt x="31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67"/>
            <p:cNvSpPr/>
            <p:nvPr/>
          </p:nvSpPr>
          <p:spPr>
            <a:xfrm>
              <a:off x="4774069" y="1697569"/>
              <a:ext cx="89868" cy="21850"/>
            </a:xfrm>
            <a:custGeom>
              <a:avLst/>
              <a:gdLst/>
              <a:ahLst/>
              <a:cxnLst/>
              <a:rect l="l" t="t" r="r" b="b"/>
              <a:pathLst>
                <a:path w="1275" h="310" extrusionOk="0">
                  <a:moveTo>
                    <a:pt x="695" y="1"/>
                  </a:moveTo>
                  <a:lnTo>
                    <a:pt x="387" y="78"/>
                  </a:lnTo>
                  <a:lnTo>
                    <a:pt x="116" y="194"/>
                  </a:lnTo>
                  <a:lnTo>
                    <a:pt x="0" y="310"/>
                  </a:lnTo>
                  <a:lnTo>
                    <a:pt x="0" y="310"/>
                  </a:lnTo>
                  <a:lnTo>
                    <a:pt x="193" y="232"/>
                  </a:lnTo>
                  <a:lnTo>
                    <a:pt x="425" y="194"/>
                  </a:lnTo>
                  <a:lnTo>
                    <a:pt x="811" y="194"/>
                  </a:lnTo>
                  <a:lnTo>
                    <a:pt x="1120" y="232"/>
                  </a:lnTo>
                  <a:lnTo>
                    <a:pt x="1236" y="271"/>
                  </a:lnTo>
                  <a:lnTo>
                    <a:pt x="1275" y="194"/>
                  </a:lnTo>
                  <a:lnTo>
                    <a:pt x="1236" y="116"/>
                  </a:lnTo>
                  <a:lnTo>
                    <a:pt x="1120" y="39"/>
                  </a:lnTo>
                  <a:lnTo>
                    <a:pt x="889" y="39"/>
                  </a:lnTo>
                  <a:lnTo>
                    <a:pt x="6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67"/>
            <p:cNvSpPr/>
            <p:nvPr/>
          </p:nvSpPr>
          <p:spPr>
            <a:xfrm>
              <a:off x="4790422" y="1760160"/>
              <a:ext cx="59912" cy="16423"/>
            </a:xfrm>
            <a:custGeom>
              <a:avLst/>
              <a:gdLst/>
              <a:ahLst/>
              <a:cxnLst/>
              <a:rect l="l" t="t" r="r" b="b"/>
              <a:pathLst>
                <a:path w="850" h="233" extrusionOk="0">
                  <a:moveTo>
                    <a:pt x="0" y="1"/>
                  </a:moveTo>
                  <a:lnTo>
                    <a:pt x="77" y="78"/>
                  </a:lnTo>
                  <a:lnTo>
                    <a:pt x="155" y="155"/>
                  </a:lnTo>
                  <a:lnTo>
                    <a:pt x="270" y="232"/>
                  </a:lnTo>
                  <a:lnTo>
                    <a:pt x="541" y="232"/>
                  </a:lnTo>
                  <a:lnTo>
                    <a:pt x="657" y="194"/>
                  </a:lnTo>
                  <a:lnTo>
                    <a:pt x="772" y="155"/>
                  </a:lnTo>
                  <a:lnTo>
                    <a:pt x="850" y="78"/>
                  </a:lnTo>
                  <a:lnTo>
                    <a:pt x="425" y="78"/>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67"/>
            <p:cNvSpPr/>
            <p:nvPr/>
          </p:nvSpPr>
          <p:spPr>
            <a:xfrm>
              <a:off x="4891074" y="1768336"/>
              <a:ext cx="13674" cy="8247"/>
            </a:xfrm>
            <a:custGeom>
              <a:avLst/>
              <a:gdLst/>
              <a:ahLst/>
              <a:cxnLst/>
              <a:rect l="l" t="t" r="r" b="b"/>
              <a:pathLst>
                <a:path w="194" h="117" extrusionOk="0">
                  <a:moveTo>
                    <a:pt x="78" y="1"/>
                  </a:moveTo>
                  <a:lnTo>
                    <a:pt x="1" y="39"/>
                  </a:lnTo>
                  <a:lnTo>
                    <a:pt x="1" y="78"/>
                  </a:lnTo>
                  <a:lnTo>
                    <a:pt x="78" y="116"/>
                  </a:lnTo>
                  <a:lnTo>
                    <a:pt x="117" y="116"/>
                  </a:lnTo>
                  <a:lnTo>
                    <a:pt x="194" y="78"/>
                  </a:lnTo>
                  <a:lnTo>
                    <a:pt x="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67"/>
            <p:cNvSpPr/>
            <p:nvPr/>
          </p:nvSpPr>
          <p:spPr>
            <a:xfrm>
              <a:off x="4755038" y="1781939"/>
              <a:ext cx="62661" cy="35454"/>
            </a:xfrm>
            <a:custGeom>
              <a:avLst/>
              <a:gdLst/>
              <a:ahLst/>
              <a:cxnLst/>
              <a:rect l="l" t="t" r="r" b="b"/>
              <a:pathLst>
                <a:path w="889" h="503" extrusionOk="0">
                  <a:moveTo>
                    <a:pt x="193" y="1"/>
                  </a:moveTo>
                  <a:lnTo>
                    <a:pt x="77" y="39"/>
                  </a:lnTo>
                  <a:lnTo>
                    <a:pt x="0" y="78"/>
                  </a:lnTo>
                  <a:lnTo>
                    <a:pt x="0" y="155"/>
                  </a:lnTo>
                  <a:lnTo>
                    <a:pt x="0" y="232"/>
                  </a:lnTo>
                  <a:lnTo>
                    <a:pt x="77" y="348"/>
                  </a:lnTo>
                  <a:lnTo>
                    <a:pt x="193" y="425"/>
                  </a:lnTo>
                  <a:lnTo>
                    <a:pt x="386" y="464"/>
                  </a:lnTo>
                  <a:lnTo>
                    <a:pt x="579" y="503"/>
                  </a:lnTo>
                  <a:lnTo>
                    <a:pt x="695" y="503"/>
                  </a:lnTo>
                  <a:lnTo>
                    <a:pt x="772" y="464"/>
                  </a:lnTo>
                  <a:lnTo>
                    <a:pt x="850" y="425"/>
                  </a:lnTo>
                  <a:lnTo>
                    <a:pt x="888" y="348"/>
                  </a:lnTo>
                  <a:lnTo>
                    <a:pt x="888" y="232"/>
                  </a:lnTo>
                  <a:lnTo>
                    <a:pt x="772" y="155"/>
                  </a:lnTo>
                  <a:lnTo>
                    <a:pt x="657" y="78"/>
                  </a:lnTo>
                  <a:lnTo>
                    <a:pt x="502"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67"/>
            <p:cNvSpPr/>
            <p:nvPr/>
          </p:nvSpPr>
          <p:spPr>
            <a:xfrm>
              <a:off x="4755038" y="1781939"/>
              <a:ext cx="62661" cy="35454"/>
            </a:xfrm>
            <a:custGeom>
              <a:avLst/>
              <a:gdLst/>
              <a:ahLst/>
              <a:cxnLst/>
              <a:rect l="l" t="t" r="r" b="b"/>
              <a:pathLst>
                <a:path w="889" h="503" fill="none" extrusionOk="0">
                  <a:moveTo>
                    <a:pt x="309" y="1"/>
                  </a:moveTo>
                  <a:lnTo>
                    <a:pt x="309" y="1"/>
                  </a:lnTo>
                  <a:lnTo>
                    <a:pt x="193" y="1"/>
                  </a:lnTo>
                  <a:lnTo>
                    <a:pt x="77" y="39"/>
                  </a:lnTo>
                  <a:lnTo>
                    <a:pt x="0" y="78"/>
                  </a:lnTo>
                  <a:lnTo>
                    <a:pt x="0" y="155"/>
                  </a:lnTo>
                  <a:lnTo>
                    <a:pt x="0" y="155"/>
                  </a:lnTo>
                  <a:lnTo>
                    <a:pt x="0" y="232"/>
                  </a:lnTo>
                  <a:lnTo>
                    <a:pt x="77" y="348"/>
                  </a:lnTo>
                  <a:lnTo>
                    <a:pt x="193" y="425"/>
                  </a:lnTo>
                  <a:lnTo>
                    <a:pt x="386" y="464"/>
                  </a:lnTo>
                  <a:lnTo>
                    <a:pt x="386" y="464"/>
                  </a:lnTo>
                  <a:lnTo>
                    <a:pt x="579" y="503"/>
                  </a:lnTo>
                  <a:lnTo>
                    <a:pt x="579" y="503"/>
                  </a:lnTo>
                  <a:lnTo>
                    <a:pt x="695" y="503"/>
                  </a:lnTo>
                  <a:lnTo>
                    <a:pt x="772" y="464"/>
                  </a:lnTo>
                  <a:lnTo>
                    <a:pt x="850" y="425"/>
                  </a:lnTo>
                  <a:lnTo>
                    <a:pt x="888" y="348"/>
                  </a:lnTo>
                  <a:lnTo>
                    <a:pt x="888" y="348"/>
                  </a:lnTo>
                  <a:lnTo>
                    <a:pt x="888" y="232"/>
                  </a:lnTo>
                  <a:lnTo>
                    <a:pt x="772" y="155"/>
                  </a:lnTo>
                  <a:lnTo>
                    <a:pt x="657" y="78"/>
                  </a:lnTo>
                  <a:lnTo>
                    <a:pt x="502" y="1"/>
                  </a:lnTo>
                  <a:lnTo>
                    <a:pt x="502" y="1"/>
                  </a:lnTo>
                  <a:lnTo>
                    <a:pt x="30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67"/>
            <p:cNvSpPr/>
            <p:nvPr/>
          </p:nvSpPr>
          <p:spPr>
            <a:xfrm>
              <a:off x="4627108" y="1561463"/>
              <a:ext cx="24529" cy="24599"/>
            </a:xfrm>
            <a:custGeom>
              <a:avLst/>
              <a:gdLst/>
              <a:ahLst/>
              <a:cxnLst/>
              <a:rect l="l" t="t" r="r" b="b"/>
              <a:pathLst>
                <a:path w="348" h="349" extrusionOk="0">
                  <a:moveTo>
                    <a:pt x="0" y="348"/>
                  </a:moveTo>
                  <a:lnTo>
                    <a:pt x="0" y="348"/>
                  </a:lnTo>
                  <a:lnTo>
                    <a:pt x="0" y="348"/>
                  </a:lnTo>
                  <a:lnTo>
                    <a:pt x="0" y="348"/>
                  </a:lnTo>
                  <a:lnTo>
                    <a:pt x="0" y="348"/>
                  </a:lnTo>
                  <a:close/>
                  <a:moveTo>
                    <a:pt x="0" y="348"/>
                  </a:moveTo>
                  <a:lnTo>
                    <a:pt x="0" y="348"/>
                  </a:lnTo>
                  <a:lnTo>
                    <a:pt x="0" y="348"/>
                  </a:lnTo>
                  <a:lnTo>
                    <a:pt x="0" y="348"/>
                  </a:lnTo>
                  <a:lnTo>
                    <a:pt x="0" y="348"/>
                  </a:lnTo>
                  <a:close/>
                  <a:moveTo>
                    <a:pt x="0" y="348"/>
                  </a:moveTo>
                  <a:lnTo>
                    <a:pt x="0" y="348"/>
                  </a:lnTo>
                  <a:lnTo>
                    <a:pt x="0" y="348"/>
                  </a:lnTo>
                  <a:lnTo>
                    <a:pt x="0" y="348"/>
                  </a:lnTo>
                  <a:lnTo>
                    <a:pt x="0" y="348"/>
                  </a:lnTo>
                  <a:close/>
                  <a:moveTo>
                    <a:pt x="0" y="348"/>
                  </a:moveTo>
                  <a:lnTo>
                    <a:pt x="0" y="348"/>
                  </a:lnTo>
                  <a:lnTo>
                    <a:pt x="0" y="348"/>
                  </a:lnTo>
                  <a:lnTo>
                    <a:pt x="0" y="348"/>
                  </a:lnTo>
                  <a:lnTo>
                    <a:pt x="0" y="348"/>
                  </a:lnTo>
                  <a:close/>
                  <a:moveTo>
                    <a:pt x="0" y="348"/>
                  </a:moveTo>
                  <a:lnTo>
                    <a:pt x="0" y="348"/>
                  </a:lnTo>
                  <a:lnTo>
                    <a:pt x="0" y="348"/>
                  </a:lnTo>
                  <a:lnTo>
                    <a:pt x="0" y="348"/>
                  </a:lnTo>
                  <a:lnTo>
                    <a:pt x="0" y="348"/>
                  </a:lnTo>
                  <a:close/>
                  <a:moveTo>
                    <a:pt x="39" y="310"/>
                  </a:moveTo>
                  <a:lnTo>
                    <a:pt x="39" y="310"/>
                  </a:lnTo>
                  <a:lnTo>
                    <a:pt x="39" y="310"/>
                  </a:lnTo>
                  <a:lnTo>
                    <a:pt x="39" y="310"/>
                  </a:lnTo>
                  <a:lnTo>
                    <a:pt x="39" y="310"/>
                  </a:lnTo>
                  <a:close/>
                  <a:moveTo>
                    <a:pt x="39" y="310"/>
                  </a:moveTo>
                  <a:lnTo>
                    <a:pt x="39" y="310"/>
                  </a:lnTo>
                  <a:lnTo>
                    <a:pt x="39" y="310"/>
                  </a:lnTo>
                  <a:lnTo>
                    <a:pt x="39" y="310"/>
                  </a:lnTo>
                  <a:lnTo>
                    <a:pt x="39" y="310"/>
                  </a:lnTo>
                  <a:close/>
                  <a:moveTo>
                    <a:pt x="39" y="310"/>
                  </a:moveTo>
                  <a:lnTo>
                    <a:pt x="39" y="310"/>
                  </a:lnTo>
                  <a:lnTo>
                    <a:pt x="39" y="310"/>
                  </a:lnTo>
                  <a:lnTo>
                    <a:pt x="39" y="310"/>
                  </a:lnTo>
                  <a:lnTo>
                    <a:pt x="39" y="310"/>
                  </a:lnTo>
                  <a:close/>
                  <a:moveTo>
                    <a:pt x="39" y="310"/>
                  </a:moveTo>
                  <a:lnTo>
                    <a:pt x="39" y="310"/>
                  </a:lnTo>
                  <a:lnTo>
                    <a:pt x="39" y="310"/>
                  </a:lnTo>
                  <a:lnTo>
                    <a:pt x="39" y="310"/>
                  </a:lnTo>
                  <a:lnTo>
                    <a:pt x="39" y="310"/>
                  </a:lnTo>
                  <a:close/>
                  <a:moveTo>
                    <a:pt x="39" y="310"/>
                  </a:moveTo>
                  <a:lnTo>
                    <a:pt x="39" y="310"/>
                  </a:lnTo>
                  <a:lnTo>
                    <a:pt x="39" y="310"/>
                  </a:lnTo>
                  <a:lnTo>
                    <a:pt x="39" y="310"/>
                  </a:lnTo>
                  <a:lnTo>
                    <a:pt x="39" y="310"/>
                  </a:lnTo>
                  <a:close/>
                  <a:moveTo>
                    <a:pt x="39" y="271"/>
                  </a:moveTo>
                  <a:lnTo>
                    <a:pt x="39" y="271"/>
                  </a:lnTo>
                  <a:lnTo>
                    <a:pt x="39" y="310"/>
                  </a:lnTo>
                  <a:lnTo>
                    <a:pt x="39" y="310"/>
                  </a:lnTo>
                  <a:lnTo>
                    <a:pt x="39" y="271"/>
                  </a:lnTo>
                  <a:close/>
                  <a:moveTo>
                    <a:pt x="77" y="271"/>
                  </a:moveTo>
                  <a:lnTo>
                    <a:pt x="77" y="271"/>
                  </a:lnTo>
                  <a:lnTo>
                    <a:pt x="39" y="271"/>
                  </a:lnTo>
                  <a:lnTo>
                    <a:pt x="39" y="271"/>
                  </a:lnTo>
                  <a:lnTo>
                    <a:pt x="77" y="271"/>
                  </a:lnTo>
                  <a:close/>
                  <a:moveTo>
                    <a:pt x="155" y="155"/>
                  </a:moveTo>
                  <a:lnTo>
                    <a:pt x="155" y="155"/>
                  </a:lnTo>
                  <a:lnTo>
                    <a:pt x="77" y="271"/>
                  </a:lnTo>
                  <a:lnTo>
                    <a:pt x="77" y="271"/>
                  </a:lnTo>
                  <a:lnTo>
                    <a:pt x="155" y="155"/>
                  </a:lnTo>
                  <a:close/>
                  <a:moveTo>
                    <a:pt x="155" y="155"/>
                  </a:moveTo>
                  <a:lnTo>
                    <a:pt x="155" y="155"/>
                  </a:lnTo>
                  <a:lnTo>
                    <a:pt x="155" y="155"/>
                  </a:lnTo>
                  <a:lnTo>
                    <a:pt x="155" y="155"/>
                  </a:lnTo>
                  <a:lnTo>
                    <a:pt x="155" y="155"/>
                  </a:lnTo>
                  <a:close/>
                  <a:moveTo>
                    <a:pt x="193" y="117"/>
                  </a:moveTo>
                  <a:lnTo>
                    <a:pt x="193" y="117"/>
                  </a:lnTo>
                  <a:lnTo>
                    <a:pt x="155" y="155"/>
                  </a:lnTo>
                  <a:lnTo>
                    <a:pt x="155" y="155"/>
                  </a:lnTo>
                  <a:lnTo>
                    <a:pt x="193" y="117"/>
                  </a:lnTo>
                  <a:close/>
                  <a:moveTo>
                    <a:pt x="193" y="117"/>
                  </a:moveTo>
                  <a:lnTo>
                    <a:pt x="193" y="117"/>
                  </a:lnTo>
                  <a:lnTo>
                    <a:pt x="193" y="117"/>
                  </a:lnTo>
                  <a:lnTo>
                    <a:pt x="193" y="117"/>
                  </a:lnTo>
                  <a:lnTo>
                    <a:pt x="193" y="117"/>
                  </a:lnTo>
                  <a:close/>
                  <a:moveTo>
                    <a:pt x="193" y="117"/>
                  </a:moveTo>
                  <a:lnTo>
                    <a:pt x="193" y="117"/>
                  </a:lnTo>
                  <a:lnTo>
                    <a:pt x="193" y="117"/>
                  </a:lnTo>
                  <a:lnTo>
                    <a:pt x="193" y="117"/>
                  </a:lnTo>
                  <a:lnTo>
                    <a:pt x="193" y="117"/>
                  </a:lnTo>
                  <a:close/>
                  <a:moveTo>
                    <a:pt x="193" y="117"/>
                  </a:moveTo>
                  <a:lnTo>
                    <a:pt x="193" y="117"/>
                  </a:lnTo>
                  <a:lnTo>
                    <a:pt x="193" y="117"/>
                  </a:lnTo>
                  <a:lnTo>
                    <a:pt x="193" y="117"/>
                  </a:lnTo>
                  <a:lnTo>
                    <a:pt x="193" y="117"/>
                  </a:lnTo>
                  <a:close/>
                  <a:moveTo>
                    <a:pt x="232" y="117"/>
                  </a:moveTo>
                  <a:lnTo>
                    <a:pt x="232" y="117"/>
                  </a:lnTo>
                  <a:lnTo>
                    <a:pt x="193" y="117"/>
                  </a:lnTo>
                  <a:lnTo>
                    <a:pt x="193" y="117"/>
                  </a:lnTo>
                  <a:lnTo>
                    <a:pt x="232" y="117"/>
                  </a:lnTo>
                  <a:close/>
                  <a:moveTo>
                    <a:pt x="232" y="78"/>
                  </a:moveTo>
                  <a:lnTo>
                    <a:pt x="232" y="78"/>
                  </a:lnTo>
                  <a:lnTo>
                    <a:pt x="232" y="117"/>
                  </a:lnTo>
                  <a:lnTo>
                    <a:pt x="232" y="117"/>
                  </a:lnTo>
                  <a:lnTo>
                    <a:pt x="232" y="78"/>
                  </a:lnTo>
                  <a:close/>
                  <a:moveTo>
                    <a:pt x="232" y="78"/>
                  </a:moveTo>
                  <a:lnTo>
                    <a:pt x="232" y="78"/>
                  </a:lnTo>
                  <a:lnTo>
                    <a:pt x="232" y="78"/>
                  </a:lnTo>
                  <a:lnTo>
                    <a:pt x="232" y="78"/>
                  </a:lnTo>
                  <a:lnTo>
                    <a:pt x="232" y="78"/>
                  </a:lnTo>
                  <a:close/>
                  <a:moveTo>
                    <a:pt x="348" y="1"/>
                  </a:moveTo>
                  <a:lnTo>
                    <a:pt x="348" y="1"/>
                  </a:lnTo>
                  <a:lnTo>
                    <a:pt x="232" y="78"/>
                  </a:lnTo>
                  <a:lnTo>
                    <a:pt x="232" y="78"/>
                  </a:lnTo>
                  <a:lnTo>
                    <a:pt x="232" y="78"/>
                  </a:lnTo>
                  <a:lnTo>
                    <a:pt x="232" y="78"/>
                  </a:lnTo>
                  <a:lnTo>
                    <a:pt x="348" y="1"/>
                  </a:lnTo>
                  <a:close/>
                </a:path>
              </a:pathLst>
            </a:custGeom>
            <a:solidFill>
              <a:srgbClr val="FBE3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67"/>
            <p:cNvSpPr/>
            <p:nvPr/>
          </p:nvSpPr>
          <p:spPr>
            <a:xfrm>
              <a:off x="4627108" y="1585992"/>
              <a:ext cx="70" cy="70"/>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67"/>
            <p:cNvSpPr/>
            <p:nvPr/>
          </p:nvSpPr>
          <p:spPr>
            <a:xfrm>
              <a:off x="4627108" y="1585992"/>
              <a:ext cx="70" cy="70"/>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67"/>
            <p:cNvSpPr/>
            <p:nvPr/>
          </p:nvSpPr>
          <p:spPr>
            <a:xfrm>
              <a:off x="4627108" y="1585992"/>
              <a:ext cx="70" cy="70"/>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67"/>
            <p:cNvSpPr/>
            <p:nvPr/>
          </p:nvSpPr>
          <p:spPr>
            <a:xfrm>
              <a:off x="4627108" y="1585992"/>
              <a:ext cx="70" cy="70"/>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67"/>
            <p:cNvSpPr/>
            <p:nvPr/>
          </p:nvSpPr>
          <p:spPr>
            <a:xfrm>
              <a:off x="4627108" y="1585992"/>
              <a:ext cx="70" cy="70"/>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67"/>
            <p:cNvSpPr/>
            <p:nvPr/>
          </p:nvSpPr>
          <p:spPr>
            <a:xfrm>
              <a:off x="4629787" y="1583243"/>
              <a:ext cx="70" cy="70"/>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67"/>
            <p:cNvSpPr/>
            <p:nvPr/>
          </p:nvSpPr>
          <p:spPr>
            <a:xfrm>
              <a:off x="4629787" y="1583243"/>
              <a:ext cx="70" cy="70"/>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67"/>
            <p:cNvSpPr/>
            <p:nvPr/>
          </p:nvSpPr>
          <p:spPr>
            <a:xfrm>
              <a:off x="4629787" y="1583243"/>
              <a:ext cx="70" cy="70"/>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67"/>
            <p:cNvSpPr/>
            <p:nvPr/>
          </p:nvSpPr>
          <p:spPr>
            <a:xfrm>
              <a:off x="4629787" y="1583243"/>
              <a:ext cx="70" cy="70"/>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67"/>
            <p:cNvSpPr/>
            <p:nvPr/>
          </p:nvSpPr>
          <p:spPr>
            <a:xfrm>
              <a:off x="4629787" y="1583243"/>
              <a:ext cx="70" cy="70"/>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67"/>
            <p:cNvSpPr/>
            <p:nvPr/>
          </p:nvSpPr>
          <p:spPr>
            <a:xfrm>
              <a:off x="4629787" y="1580565"/>
              <a:ext cx="70" cy="2749"/>
            </a:xfrm>
            <a:custGeom>
              <a:avLst/>
              <a:gdLst/>
              <a:ahLst/>
              <a:cxnLst/>
              <a:rect l="l" t="t" r="r" b="b"/>
              <a:pathLst>
                <a:path w="1" h="39" fill="none" extrusionOk="0">
                  <a:moveTo>
                    <a:pt x="1" y="0"/>
                  </a:moveTo>
                  <a:lnTo>
                    <a:pt x="1" y="0"/>
                  </a:lnTo>
                  <a:lnTo>
                    <a:pt x="1" y="39"/>
                  </a:lnTo>
                  <a:lnTo>
                    <a:pt x="1" y="39"/>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67"/>
            <p:cNvSpPr/>
            <p:nvPr/>
          </p:nvSpPr>
          <p:spPr>
            <a:xfrm>
              <a:off x="4629787" y="1580565"/>
              <a:ext cx="2819" cy="70"/>
            </a:xfrm>
            <a:custGeom>
              <a:avLst/>
              <a:gdLst/>
              <a:ahLst/>
              <a:cxnLst/>
              <a:rect l="l" t="t" r="r" b="b"/>
              <a:pathLst>
                <a:path w="40" h="1" fill="none" extrusionOk="0">
                  <a:moveTo>
                    <a:pt x="39" y="0"/>
                  </a:moveTo>
                  <a:lnTo>
                    <a:pt x="39" y="0"/>
                  </a:lnTo>
                  <a:lnTo>
                    <a:pt x="1" y="0"/>
                  </a:lnTo>
                  <a:lnTo>
                    <a:pt x="1" y="0"/>
                  </a:lnTo>
                  <a:lnTo>
                    <a:pt x="3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67"/>
            <p:cNvSpPr/>
            <p:nvPr/>
          </p:nvSpPr>
          <p:spPr>
            <a:xfrm>
              <a:off x="4632536" y="1572388"/>
              <a:ext cx="5498" cy="8247"/>
            </a:xfrm>
            <a:custGeom>
              <a:avLst/>
              <a:gdLst/>
              <a:ahLst/>
              <a:cxnLst/>
              <a:rect l="l" t="t" r="r" b="b"/>
              <a:pathLst>
                <a:path w="78" h="117" fill="none" extrusionOk="0">
                  <a:moveTo>
                    <a:pt x="78" y="0"/>
                  </a:moveTo>
                  <a:lnTo>
                    <a:pt x="78" y="0"/>
                  </a:lnTo>
                  <a:lnTo>
                    <a:pt x="0" y="116"/>
                  </a:lnTo>
                  <a:lnTo>
                    <a:pt x="0" y="116"/>
                  </a:lnTo>
                  <a:lnTo>
                    <a:pt x="7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67"/>
            <p:cNvSpPr/>
            <p:nvPr/>
          </p:nvSpPr>
          <p:spPr>
            <a:xfrm>
              <a:off x="4637963" y="1572388"/>
              <a:ext cx="70" cy="70"/>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67"/>
            <p:cNvSpPr/>
            <p:nvPr/>
          </p:nvSpPr>
          <p:spPr>
            <a:xfrm>
              <a:off x="4637963" y="1569639"/>
              <a:ext cx="2819" cy="2819"/>
            </a:xfrm>
            <a:custGeom>
              <a:avLst/>
              <a:gdLst/>
              <a:ahLst/>
              <a:cxnLst/>
              <a:rect l="l" t="t" r="r" b="b"/>
              <a:pathLst>
                <a:path w="40" h="40" fill="none" extrusionOk="0">
                  <a:moveTo>
                    <a:pt x="39" y="1"/>
                  </a:moveTo>
                  <a:lnTo>
                    <a:pt x="39" y="1"/>
                  </a:lnTo>
                  <a:lnTo>
                    <a:pt x="1" y="39"/>
                  </a:lnTo>
                  <a:lnTo>
                    <a:pt x="1" y="39"/>
                  </a:lnTo>
                  <a:lnTo>
                    <a:pt x="3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67"/>
            <p:cNvSpPr/>
            <p:nvPr/>
          </p:nvSpPr>
          <p:spPr>
            <a:xfrm>
              <a:off x="4640712" y="1569639"/>
              <a:ext cx="70" cy="70"/>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67"/>
            <p:cNvSpPr/>
            <p:nvPr/>
          </p:nvSpPr>
          <p:spPr>
            <a:xfrm>
              <a:off x="4640712" y="1569639"/>
              <a:ext cx="70" cy="70"/>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67"/>
            <p:cNvSpPr/>
            <p:nvPr/>
          </p:nvSpPr>
          <p:spPr>
            <a:xfrm>
              <a:off x="4640712" y="1569639"/>
              <a:ext cx="70" cy="70"/>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67"/>
            <p:cNvSpPr/>
            <p:nvPr/>
          </p:nvSpPr>
          <p:spPr>
            <a:xfrm>
              <a:off x="4640712" y="1569639"/>
              <a:ext cx="2749" cy="70"/>
            </a:xfrm>
            <a:custGeom>
              <a:avLst/>
              <a:gdLst/>
              <a:ahLst/>
              <a:cxnLst/>
              <a:rect l="l" t="t" r="r" b="b"/>
              <a:pathLst>
                <a:path w="39" h="1" fill="none" extrusionOk="0">
                  <a:moveTo>
                    <a:pt x="39" y="1"/>
                  </a:moveTo>
                  <a:lnTo>
                    <a:pt x="39" y="1"/>
                  </a:lnTo>
                  <a:lnTo>
                    <a:pt x="0" y="1"/>
                  </a:lnTo>
                  <a:lnTo>
                    <a:pt x="0" y="1"/>
                  </a:lnTo>
                  <a:lnTo>
                    <a:pt x="3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67"/>
            <p:cNvSpPr/>
            <p:nvPr/>
          </p:nvSpPr>
          <p:spPr>
            <a:xfrm>
              <a:off x="4643390" y="1566961"/>
              <a:ext cx="70" cy="2749"/>
            </a:xfrm>
            <a:custGeom>
              <a:avLst/>
              <a:gdLst/>
              <a:ahLst/>
              <a:cxnLst/>
              <a:rect l="l" t="t" r="r" b="b"/>
              <a:pathLst>
                <a:path w="1" h="39" fill="none" extrusionOk="0">
                  <a:moveTo>
                    <a:pt x="1" y="0"/>
                  </a:moveTo>
                  <a:lnTo>
                    <a:pt x="1" y="0"/>
                  </a:lnTo>
                  <a:lnTo>
                    <a:pt x="1" y="39"/>
                  </a:lnTo>
                  <a:lnTo>
                    <a:pt x="1" y="39"/>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67"/>
            <p:cNvSpPr/>
            <p:nvPr/>
          </p:nvSpPr>
          <p:spPr>
            <a:xfrm>
              <a:off x="4643390" y="1566961"/>
              <a:ext cx="70" cy="70"/>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67"/>
            <p:cNvSpPr/>
            <p:nvPr/>
          </p:nvSpPr>
          <p:spPr>
            <a:xfrm>
              <a:off x="4643390" y="1561463"/>
              <a:ext cx="8247" cy="5568"/>
            </a:xfrm>
            <a:custGeom>
              <a:avLst/>
              <a:gdLst/>
              <a:ahLst/>
              <a:cxnLst/>
              <a:rect l="l" t="t" r="r" b="b"/>
              <a:pathLst>
                <a:path w="117" h="79" fill="none" extrusionOk="0">
                  <a:moveTo>
                    <a:pt x="117" y="1"/>
                  </a:moveTo>
                  <a:lnTo>
                    <a:pt x="117" y="1"/>
                  </a:lnTo>
                  <a:lnTo>
                    <a:pt x="1" y="78"/>
                  </a:lnTo>
                  <a:lnTo>
                    <a:pt x="1" y="78"/>
                  </a:lnTo>
                  <a:lnTo>
                    <a:pt x="1" y="78"/>
                  </a:lnTo>
                  <a:lnTo>
                    <a:pt x="1" y="78"/>
                  </a:lnTo>
                  <a:lnTo>
                    <a:pt x="11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67"/>
            <p:cNvSpPr/>
            <p:nvPr/>
          </p:nvSpPr>
          <p:spPr>
            <a:xfrm>
              <a:off x="4605329" y="1520653"/>
              <a:ext cx="283138" cy="149781"/>
            </a:xfrm>
            <a:custGeom>
              <a:avLst/>
              <a:gdLst/>
              <a:ahLst/>
              <a:cxnLst/>
              <a:rect l="l" t="t" r="r" b="b"/>
              <a:pathLst>
                <a:path w="4017" h="2125" fill="none" extrusionOk="0">
                  <a:moveTo>
                    <a:pt x="2510" y="1"/>
                  </a:moveTo>
                  <a:lnTo>
                    <a:pt x="2510" y="1"/>
                  </a:lnTo>
                  <a:lnTo>
                    <a:pt x="1970" y="39"/>
                  </a:lnTo>
                  <a:lnTo>
                    <a:pt x="1468" y="155"/>
                  </a:lnTo>
                  <a:lnTo>
                    <a:pt x="1043" y="348"/>
                  </a:lnTo>
                  <a:lnTo>
                    <a:pt x="657" y="580"/>
                  </a:lnTo>
                  <a:lnTo>
                    <a:pt x="657" y="580"/>
                  </a:lnTo>
                  <a:lnTo>
                    <a:pt x="541" y="657"/>
                  </a:lnTo>
                  <a:lnTo>
                    <a:pt x="541" y="657"/>
                  </a:lnTo>
                  <a:lnTo>
                    <a:pt x="734" y="503"/>
                  </a:lnTo>
                  <a:lnTo>
                    <a:pt x="927" y="387"/>
                  </a:lnTo>
                  <a:lnTo>
                    <a:pt x="1390" y="194"/>
                  </a:lnTo>
                  <a:lnTo>
                    <a:pt x="1931" y="39"/>
                  </a:lnTo>
                  <a:lnTo>
                    <a:pt x="2201" y="1"/>
                  </a:lnTo>
                  <a:lnTo>
                    <a:pt x="2510" y="1"/>
                  </a:lnTo>
                  <a:lnTo>
                    <a:pt x="2510" y="1"/>
                  </a:lnTo>
                  <a:lnTo>
                    <a:pt x="2935" y="39"/>
                  </a:lnTo>
                  <a:lnTo>
                    <a:pt x="3321" y="116"/>
                  </a:lnTo>
                  <a:lnTo>
                    <a:pt x="3321" y="116"/>
                  </a:lnTo>
                  <a:lnTo>
                    <a:pt x="3089" y="310"/>
                  </a:lnTo>
                  <a:lnTo>
                    <a:pt x="2781" y="541"/>
                  </a:lnTo>
                  <a:lnTo>
                    <a:pt x="2394" y="734"/>
                  </a:lnTo>
                  <a:lnTo>
                    <a:pt x="1931" y="889"/>
                  </a:lnTo>
                  <a:lnTo>
                    <a:pt x="1931" y="889"/>
                  </a:lnTo>
                  <a:lnTo>
                    <a:pt x="1583" y="927"/>
                  </a:lnTo>
                  <a:lnTo>
                    <a:pt x="1583" y="927"/>
                  </a:lnTo>
                  <a:lnTo>
                    <a:pt x="1468" y="927"/>
                  </a:lnTo>
                  <a:lnTo>
                    <a:pt x="1390" y="889"/>
                  </a:lnTo>
                  <a:lnTo>
                    <a:pt x="1352" y="812"/>
                  </a:lnTo>
                  <a:lnTo>
                    <a:pt x="1390" y="773"/>
                  </a:lnTo>
                  <a:lnTo>
                    <a:pt x="1468" y="618"/>
                  </a:lnTo>
                  <a:lnTo>
                    <a:pt x="1506" y="580"/>
                  </a:lnTo>
                  <a:lnTo>
                    <a:pt x="1506" y="580"/>
                  </a:lnTo>
                  <a:lnTo>
                    <a:pt x="1275" y="657"/>
                  </a:lnTo>
                  <a:lnTo>
                    <a:pt x="966" y="696"/>
                  </a:lnTo>
                  <a:lnTo>
                    <a:pt x="541" y="734"/>
                  </a:lnTo>
                  <a:lnTo>
                    <a:pt x="541" y="734"/>
                  </a:lnTo>
                  <a:lnTo>
                    <a:pt x="464" y="734"/>
                  </a:lnTo>
                  <a:lnTo>
                    <a:pt x="464" y="734"/>
                  </a:lnTo>
                  <a:lnTo>
                    <a:pt x="541" y="657"/>
                  </a:lnTo>
                  <a:lnTo>
                    <a:pt x="541" y="657"/>
                  </a:lnTo>
                  <a:lnTo>
                    <a:pt x="541" y="657"/>
                  </a:lnTo>
                  <a:lnTo>
                    <a:pt x="541" y="657"/>
                  </a:lnTo>
                  <a:lnTo>
                    <a:pt x="541" y="657"/>
                  </a:lnTo>
                  <a:lnTo>
                    <a:pt x="541" y="657"/>
                  </a:lnTo>
                  <a:lnTo>
                    <a:pt x="541" y="657"/>
                  </a:lnTo>
                  <a:lnTo>
                    <a:pt x="541" y="657"/>
                  </a:lnTo>
                  <a:lnTo>
                    <a:pt x="541" y="696"/>
                  </a:lnTo>
                  <a:lnTo>
                    <a:pt x="541" y="696"/>
                  </a:lnTo>
                  <a:lnTo>
                    <a:pt x="541" y="696"/>
                  </a:lnTo>
                  <a:lnTo>
                    <a:pt x="541" y="696"/>
                  </a:lnTo>
                  <a:lnTo>
                    <a:pt x="502" y="696"/>
                  </a:lnTo>
                  <a:lnTo>
                    <a:pt x="502" y="696"/>
                  </a:lnTo>
                  <a:lnTo>
                    <a:pt x="502" y="696"/>
                  </a:lnTo>
                  <a:lnTo>
                    <a:pt x="502" y="696"/>
                  </a:lnTo>
                  <a:lnTo>
                    <a:pt x="502" y="696"/>
                  </a:lnTo>
                  <a:lnTo>
                    <a:pt x="502" y="696"/>
                  </a:lnTo>
                  <a:lnTo>
                    <a:pt x="502" y="696"/>
                  </a:lnTo>
                  <a:lnTo>
                    <a:pt x="502" y="696"/>
                  </a:lnTo>
                  <a:lnTo>
                    <a:pt x="502" y="696"/>
                  </a:lnTo>
                  <a:lnTo>
                    <a:pt x="502" y="696"/>
                  </a:lnTo>
                  <a:lnTo>
                    <a:pt x="502" y="696"/>
                  </a:lnTo>
                  <a:lnTo>
                    <a:pt x="502" y="696"/>
                  </a:lnTo>
                  <a:lnTo>
                    <a:pt x="502" y="696"/>
                  </a:lnTo>
                  <a:lnTo>
                    <a:pt x="502" y="696"/>
                  </a:lnTo>
                  <a:lnTo>
                    <a:pt x="502" y="696"/>
                  </a:lnTo>
                  <a:lnTo>
                    <a:pt x="502" y="696"/>
                  </a:lnTo>
                  <a:lnTo>
                    <a:pt x="464" y="734"/>
                  </a:lnTo>
                  <a:lnTo>
                    <a:pt x="464" y="734"/>
                  </a:lnTo>
                  <a:lnTo>
                    <a:pt x="464" y="734"/>
                  </a:lnTo>
                  <a:lnTo>
                    <a:pt x="464" y="734"/>
                  </a:lnTo>
                  <a:lnTo>
                    <a:pt x="464" y="734"/>
                  </a:lnTo>
                  <a:lnTo>
                    <a:pt x="464" y="734"/>
                  </a:lnTo>
                  <a:lnTo>
                    <a:pt x="464" y="734"/>
                  </a:lnTo>
                  <a:lnTo>
                    <a:pt x="464" y="734"/>
                  </a:lnTo>
                  <a:lnTo>
                    <a:pt x="386" y="850"/>
                  </a:lnTo>
                  <a:lnTo>
                    <a:pt x="386" y="850"/>
                  </a:lnTo>
                  <a:lnTo>
                    <a:pt x="386" y="850"/>
                  </a:lnTo>
                  <a:lnTo>
                    <a:pt x="386" y="850"/>
                  </a:lnTo>
                  <a:lnTo>
                    <a:pt x="348" y="850"/>
                  </a:lnTo>
                  <a:lnTo>
                    <a:pt x="348" y="850"/>
                  </a:lnTo>
                  <a:lnTo>
                    <a:pt x="348" y="850"/>
                  </a:lnTo>
                  <a:lnTo>
                    <a:pt x="348" y="850"/>
                  </a:lnTo>
                  <a:lnTo>
                    <a:pt x="348" y="889"/>
                  </a:lnTo>
                  <a:lnTo>
                    <a:pt x="348" y="889"/>
                  </a:lnTo>
                  <a:lnTo>
                    <a:pt x="348" y="889"/>
                  </a:lnTo>
                  <a:lnTo>
                    <a:pt x="348" y="889"/>
                  </a:lnTo>
                  <a:lnTo>
                    <a:pt x="348" y="889"/>
                  </a:lnTo>
                  <a:lnTo>
                    <a:pt x="348" y="889"/>
                  </a:lnTo>
                  <a:lnTo>
                    <a:pt x="348" y="889"/>
                  </a:lnTo>
                  <a:lnTo>
                    <a:pt x="348" y="889"/>
                  </a:lnTo>
                  <a:lnTo>
                    <a:pt x="348" y="889"/>
                  </a:lnTo>
                  <a:lnTo>
                    <a:pt x="348" y="889"/>
                  </a:lnTo>
                  <a:lnTo>
                    <a:pt x="348" y="889"/>
                  </a:lnTo>
                  <a:lnTo>
                    <a:pt x="348" y="889"/>
                  </a:lnTo>
                  <a:lnTo>
                    <a:pt x="348" y="889"/>
                  </a:lnTo>
                  <a:lnTo>
                    <a:pt x="348" y="889"/>
                  </a:lnTo>
                  <a:lnTo>
                    <a:pt x="348" y="889"/>
                  </a:lnTo>
                  <a:lnTo>
                    <a:pt x="348" y="889"/>
                  </a:lnTo>
                  <a:lnTo>
                    <a:pt x="348" y="889"/>
                  </a:lnTo>
                  <a:lnTo>
                    <a:pt x="348" y="889"/>
                  </a:lnTo>
                  <a:lnTo>
                    <a:pt x="348" y="889"/>
                  </a:lnTo>
                  <a:lnTo>
                    <a:pt x="348" y="889"/>
                  </a:lnTo>
                  <a:lnTo>
                    <a:pt x="348" y="889"/>
                  </a:lnTo>
                  <a:lnTo>
                    <a:pt x="348" y="889"/>
                  </a:lnTo>
                  <a:lnTo>
                    <a:pt x="309" y="927"/>
                  </a:lnTo>
                  <a:lnTo>
                    <a:pt x="309" y="927"/>
                  </a:lnTo>
                  <a:lnTo>
                    <a:pt x="309" y="927"/>
                  </a:lnTo>
                  <a:lnTo>
                    <a:pt x="309" y="927"/>
                  </a:lnTo>
                  <a:lnTo>
                    <a:pt x="309" y="927"/>
                  </a:lnTo>
                  <a:lnTo>
                    <a:pt x="309" y="927"/>
                  </a:lnTo>
                  <a:lnTo>
                    <a:pt x="309" y="927"/>
                  </a:lnTo>
                  <a:lnTo>
                    <a:pt x="309" y="927"/>
                  </a:lnTo>
                  <a:lnTo>
                    <a:pt x="309" y="927"/>
                  </a:lnTo>
                  <a:lnTo>
                    <a:pt x="309" y="927"/>
                  </a:lnTo>
                  <a:lnTo>
                    <a:pt x="309" y="927"/>
                  </a:lnTo>
                  <a:lnTo>
                    <a:pt x="309" y="927"/>
                  </a:lnTo>
                  <a:lnTo>
                    <a:pt x="309" y="927"/>
                  </a:lnTo>
                  <a:lnTo>
                    <a:pt x="309" y="927"/>
                  </a:lnTo>
                  <a:lnTo>
                    <a:pt x="309" y="927"/>
                  </a:lnTo>
                  <a:lnTo>
                    <a:pt x="309" y="927"/>
                  </a:lnTo>
                  <a:lnTo>
                    <a:pt x="309" y="927"/>
                  </a:lnTo>
                  <a:lnTo>
                    <a:pt x="309" y="927"/>
                  </a:lnTo>
                  <a:lnTo>
                    <a:pt x="309" y="927"/>
                  </a:lnTo>
                  <a:lnTo>
                    <a:pt x="309" y="927"/>
                  </a:lnTo>
                  <a:lnTo>
                    <a:pt x="116" y="1275"/>
                  </a:lnTo>
                  <a:lnTo>
                    <a:pt x="0" y="1661"/>
                  </a:lnTo>
                  <a:lnTo>
                    <a:pt x="425" y="1661"/>
                  </a:lnTo>
                  <a:lnTo>
                    <a:pt x="425" y="1661"/>
                  </a:lnTo>
                  <a:lnTo>
                    <a:pt x="386" y="1700"/>
                  </a:lnTo>
                  <a:lnTo>
                    <a:pt x="348" y="1854"/>
                  </a:lnTo>
                  <a:lnTo>
                    <a:pt x="348" y="1893"/>
                  </a:lnTo>
                  <a:lnTo>
                    <a:pt x="348" y="1970"/>
                  </a:lnTo>
                  <a:lnTo>
                    <a:pt x="386" y="2009"/>
                  </a:lnTo>
                  <a:lnTo>
                    <a:pt x="464" y="2047"/>
                  </a:lnTo>
                  <a:lnTo>
                    <a:pt x="464" y="2047"/>
                  </a:lnTo>
                  <a:lnTo>
                    <a:pt x="580" y="2009"/>
                  </a:lnTo>
                  <a:lnTo>
                    <a:pt x="580" y="2009"/>
                  </a:lnTo>
                  <a:lnTo>
                    <a:pt x="1004" y="1893"/>
                  </a:lnTo>
                  <a:lnTo>
                    <a:pt x="1429" y="1661"/>
                  </a:lnTo>
                  <a:lnTo>
                    <a:pt x="1931" y="1391"/>
                  </a:lnTo>
                  <a:lnTo>
                    <a:pt x="1931" y="1391"/>
                  </a:lnTo>
                  <a:lnTo>
                    <a:pt x="1854" y="1507"/>
                  </a:lnTo>
                  <a:lnTo>
                    <a:pt x="1661" y="1777"/>
                  </a:lnTo>
                  <a:lnTo>
                    <a:pt x="1622" y="1893"/>
                  </a:lnTo>
                  <a:lnTo>
                    <a:pt x="1583" y="2009"/>
                  </a:lnTo>
                  <a:lnTo>
                    <a:pt x="1583" y="2086"/>
                  </a:lnTo>
                  <a:lnTo>
                    <a:pt x="1661" y="2124"/>
                  </a:lnTo>
                  <a:lnTo>
                    <a:pt x="1661" y="2124"/>
                  </a:lnTo>
                  <a:lnTo>
                    <a:pt x="1854" y="2086"/>
                  </a:lnTo>
                  <a:lnTo>
                    <a:pt x="1854" y="2086"/>
                  </a:lnTo>
                  <a:lnTo>
                    <a:pt x="2124" y="1970"/>
                  </a:lnTo>
                  <a:lnTo>
                    <a:pt x="2394" y="1777"/>
                  </a:lnTo>
                  <a:lnTo>
                    <a:pt x="3051" y="1314"/>
                  </a:lnTo>
                  <a:lnTo>
                    <a:pt x="3630" y="850"/>
                  </a:lnTo>
                  <a:lnTo>
                    <a:pt x="4016" y="503"/>
                  </a:lnTo>
                  <a:lnTo>
                    <a:pt x="4016" y="503"/>
                  </a:lnTo>
                  <a:lnTo>
                    <a:pt x="3669" y="271"/>
                  </a:lnTo>
                  <a:lnTo>
                    <a:pt x="3321" y="116"/>
                  </a:lnTo>
                  <a:lnTo>
                    <a:pt x="2896" y="39"/>
                  </a:lnTo>
                  <a:lnTo>
                    <a:pt x="25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67"/>
            <p:cNvSpPr/>
            <p:nvPr/>
          </p:nvSpPr>
          <p:spPr>
            <a:xfrm>
              <a:off x="4681523" y="2239174"/>
              <a:ext cx="318522" cy="402892"/>
            </a:xfrm>
            <a:custGeom>
              <a:avLst/>
              <a:gdLst/>
              <a:ahLst/>
              <a:cxnLst/>
              <a:rect l="l" t="t" r="r" b="b"/>
              <a:pathLst>
                <a:path w="4519" h="5716" extrusionOk="0">
                  <a:moveTo>
                    <a:pt x="927" y="1"/>
                  </a:moveTo>
                  <a:lnTo>
                    <a:pt x="0" y="4828"/>
                  </a:lnTo>
                  <a:lnTo>
                    <a:pt x="3823" y="5716"/>
                  </a:lnTo>
                  <a:lnTo>
                    <a:pt x="3939" y="5677"/>
                  </a:lnTo>
                  <a:lnTo>
                    <a:pt x="4132" y="5561"/>
                  </a:lnTo>
                  <a:lnTo>
                    <a:pt x="4287" y="5446"/>
                  </a:lnTo>
                  <a:lnTo>
                    <a:pt x="4364" y="5330"/>
                  </a:lnTo>
                  <a:lnTo>
                    <a:pt x="4480" y="5137"/>
                  </a:lnTo>
                  <a:lnTo>
                    <a:pt x="4518" y="4944"/>
                  </a:lnTo>
                  <a:lnTo>
                    <a:pt x="4480" y="4789"/>
                  </a:lnTo>
                  <a:lnTo>
                    <a:pt x="4403" y="4596"/>
                  </a:lnTo>
                  <a:lnTo>
                    <a:pt x="4094" y="3978"/>
                  </a:lnTo>
                  <a:lnTo>
                    <a:pt x="3669" y="3206"/>
                  </a:lnTo>
                  <a:lnTo>
                    <a:pt x="3206" y="2395"/>
                  </a:lnTo>
                  <a:lnTo>
                    <a:pt x="2279" y="928"/>
                  </a:lnTo>
                  <a:lnTo>
                    <a:pt x="1854" y="271"/>
                  </a:lnTo>
                  <a:lnTo>
                    <a:pt x="927"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67"/>
            <p:cNvSpPr/>
            <p:nvPr/>
          </p:nvSpPr>
          <p:spPr>
            <a:xfrm>
              <a:off x="4681523" y="2239174"/>
              <a:ext cx="318522" cy="402892"/>
            </a:xfrm>
            <a:custGeom>
              <a:avLst/>
              <a:gdLst/>
              <a:ahLst/>
              <a:cxnLst/>
              <a:rect l="l" t="t" r="r" b="b"/>
              <a:pathLst>
                <a:path w="4519" h="5716" fill="none" extrusionOk="0">
                  <a:moveTo>
                    <a:pt x="927" y="1"/>
                  </a:moveTo>
                  <a:lnTo>
                    <a:pt x="0" y="4828"/>
                  </a:lnTo>
                  <a:lnTo>
                    <a:pt x="3823" y="5716"/>
                  </a:lnTo>
                  <a:lnTo>
                    <a:pt x="3823" y="5716"/>
                  </a:lnTo>
                  <a:lnTo>
                    <a:pt x="3939" y="5677"/>
                  </a:lnTo>
                  <a:lnTo>
                    <a:pt x="4132" y="5561"/>
                  </a:lnTo>
                  <a:lnTo>
                    <a:pt x="4287" y="5446"/>
                  </a:lnTo>
                  <a:lnTo>
                    <a:pt x="4364" y="5330"/>
                  </a:lnTo>
                  <a:lnTo>
                    <a:pt x="4480" y="5137"/>
                  </a:lnTo>
                  <a:lnTo>
                    <a:pt x="4518" y="4944"/>
                  </a:lnTo>
                  <a:lnTo>
                    <a:pt x="4518" y="4944"/>
                  </a:lnTo>
                  <a:lnTo>
                    <a:pt x="4480" y="4789"/>
                  </a:lnTo>
                  <a:lnTo>
                    <a:pt x="4403" y="4596"/>
                  </a:lnTo>
                  <a:lnTo>
                    <a:pt x="4094" y="3978"/>
                  </a:lnTo>
                  <a:lnTo>
                    <a:pt x="3669" y="3206"/>
                  </a:lnTo>
                  <a:lnTo>
                    <a:pt x="3206" y="2395"/>
                  </a:lnTo>
                  <a:lnTo>
                    <a:pt x="2279" y="928"/>
                  </a:lnTo>
                  <a:lnTo>
                    <a:pt x="1854" y="271"/>
                  </a:lnTo>
                  <a:lnTo>
                    <a:pt x="92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67"/>
            <p:cNvSpPr/>
            <p:nvPr/>
          </p:nvSpPr>
          <p:spPr>
            <a:xfrm>
              <a:off x="4643390" y="1566961"/>
              <a:ext cx="70" cy="70"/>
            </a:xfrm>
            <a:custGeom>
              <a:avLst/>
              <a:gdLst/>
              <a:ahLst/>
              <a:cxnLst/>
              <a:rect l="l" t="t" r="r" b="b"/>
              <a:pathLst>
                <a:path w="1" h="1" extrusionOk="0">
                  <a:moveTo>
                    <a:pt x="1" y="0"/>
                  </a:moveTo>
                  <a:lnTo>
                    <a:pt x="1" y="0"/>
                  </a:lnTo>
                  <a:lnTo>
                    <a:pt x="1" y="0"/>
                  </a:lnTo>
                  <a:lnTo>
                    <a:pt x="1" y="0"/>
                  </a:lnTo>
                  <a:lnTo>
                    <a:pt x="1" y="0"/>
                  </a:lnTo>
                  <a:lnTo>
                    <a:pt x="1" y="0"/>
                  </a:lnTo>
                  <a:lnTo>
                    <a:pt x="1" y="0"/>
                  </a:lnTo>
                  <a:lnTo>
                    <a:pt x="1" y="0"/>
                  </a:lnTo>
                  <a:close/>
                </a:path>
              </a:pathLst>
            </a:custGeom>
            <a:solidFill>
              <a:srgbClr val="FBE3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67"/>
            <p:cNvSpPr/>
            <p:nvPr/>
          </p:nvSpPr>
          <p:spPr>
            <a:xfrm>
              <a:off x="4643390" y="1566961"/>
              <a:ext cx="70" cy="70"/>
            </a:xfrm>
            <a:custGeom>
              <a:avLst/>
              <a:gdLst/>
              <a:ahLst/>
              <a:cxnLst/>
              <a:rect l="l" t="t" r="r" b="b"/>
              <a:pathLst>
                <a:path w="1" h="1" fill="none" extrusionOk="0">
                  <a:moveTo>
                    <a:pt x="1" y="0"/>
                  </a:moveTo>
                  <a:lnTo>
                    <a:pt x="1" y="0"/>
                  </a:lnTo>
                  <a:lnTo>
                    <a:pt x="1" y="0"/>
                  </a:lnTo>
                  <a:lnTo>
                    <a:pt x="1" y="0"/>
                  </a:ln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67"/>
            <p:cNvSpPr/>
            <p:nvPr/>
          </p:nvSpPr>
          <p:spPr>
            <a:xfrm>
              <a:off x="4643390" y="1566961"/>
              <a:ext cx="70" cy="70"/>
            </a:xfrm>
            <a:custGeom>
              <a:avLst/>
              <a:gdLst/>
              <a:ahLst/>
              <a:cxnLst/>
              <a:rect l="l" t="t" r="r" b="b"/>
              <a:pathLst>
                <a:path w="1" h="1" extrusionOk="0">
                  <a:moveTo>
                    <a:pt x="1" y="0"/>
                  </a:moveTo>
                  <a:lnTo>
                    <a:pt x="1" y="0"/>
                  </a:lnTo>
                  <a:lnTo>
                    <a:pt x="1" y="0"/>
                  </a:lnTo>
                  <a:lnTo>
                    <a:pt x="1" y="0"/>
                  </a:lnTo>
                  <a:lnTo>
                    <a:pt x="1" y="0"/>
                  </a:lnTo>
                  <a:lnTo>
                    <a:pt x="1" y="0"/>
                  </a:lnTo>
                  <a:lnTo>
                    <a:pt x="1" y="0"/>
                  </a:lnTo>
                  <a:lnTo>
                    <a:pt x="1" y="0"/>
                  </a:lnTo>
                  <a:lnTo>
                    <a:pt x="1" y="0"/>
                  </a:lnTo>
                  <a:close/>
                </a:path>
              </a:pathLst>
            </a:custGeom>
            <a:solidFill>
              <a:srgbClr val="FEF5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67"/>
            <p:cNvSpPr/>
            <p:nvPr/>
          </p:nvSpPr>
          <p:spPr>
            <a:xfrm>
              <a:off x="4643390" y="1566961"/>
              <a:ext cx="70" cy="70"/>
            </a:xfrm>
            <a:custGeom>
              <a:avLst/>
              <a:gdLst/>
              <a:ahLst/>
              <a:cxnLst/>
              <a:rect l="l" t="t" r="r" b="b"/>
              <a:pathLst>
                <a:path w="1" h="1" fill="none" extrusionOk="0">
                  <a:moveTo>
                    <a:pt x="1" y="0"/>
                  </a:moveTo>
                  <a:lnTo>
                    <a:pt x="1" y="0"/>
                  </a:lnTo>
                  <a:lnTo>
                    <a:pt x="1" y="0"/>
                  </a:lnTo>
                  <a:lnTo>
                    <a:pt x="1" y="0"/>
                  </a:lnTo>
                  <a:lnTo>
                    <a:pt x="1" y="0"/>
                  </a:ln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67"/>
            <p:cNvSpPr/>
            <p:nvPr/>
          </p:nvSpPr>
          <p:spPr>
            <a:xfrm>
              <a:off x="4637963" y="1520653"/>
              <a:ext cx="201517" cy="65410"/>
            </a:xfrm>
            <a:custGeom>
              <a:avLst/>
              <a:gdLst/>
              <a:ahLst/>
              <a:cxnLst/>
              <a:rect l="l" t="t" r="r" b="b"/>
              <a:pathLst>
                <a:path w="2859" h="928" extrusionOk="0">
                  <a:moveTo>
                    <a:pt x="1738" y="1"/>
                  </a:moveTo>
                  <a:lnTo>
                    <a:pt x="1468" y="39"/>
                  </a:lnTo>
                  <a:lnTo>
                    <a:pt x="927" y="194"/>
                  </a:lnTo>
                  <a:lnTo>
                    <a:pt x="464" y="387"/>
                  </a:lnTo>
                  <a:lnTo>
                    <a:pt x="271" y="503"/>
                  </a:lnTo>
                  <a:lnTo>
                    <a:pt x="78" y="657"/>
                  </a:lnTo>
                  <a:lnTo>
                    <a:pt x="1" y="734"/>
                  </a:lnTo>
                  <a:lnTo>
                    <a:pt x="78" y="734"/>
                  </a:lnTo>
                  <a:lnTo>
                    <a:pt x="503" y="696"/>
                  </a:lnTo>
                  <a:lnTo>
                    <a:pt x="812" y="657"/>
                  </a:lnTo>
                  <a:lnTo>
                    <a:pt x="1043" y="580"/>
                  </a:lnTo>
                  <a:lnTo>
                    <a:pt x="1005" y="618"/>
                  </a:lnTo>
                  <a:lnTo>
                    <a:pt x="927" y="773"/>
                  </a:lnTo>
                  <a:lnTo>
                    <a:pt x="889" y="812"/>
                  </a:lnTo>
                  <a:lnTo>
                    <a:pt x="927" y="889"/>
                  </a:lnTo>
                  <a:lnTo>
                    <a:pt x="1005" y="927"/>
                  </a:lnTo>
                  <a:lnTo>
                    <a:pt x="1120" y="927"/>
                  </a:lnTo>
                  <a:lnTo>
                    <a:pt x="1468" y="889"/>
                  </a:lnTo>
                  <a:lnTo>
                    <a:pt x="1931" y="734"/>
                  </a:lnTo>
                  <a:lnTo>
                    <a:pt x="2318" y="541"/>
                  </a:lnTo>
                  <a:lnTo>
                    <a:pt x="2626" y="310"/>
                  </a:lnTo>
                  <a:lnTo>
                    <a:pt x="2858" y="116"/>
                  </a:lnTo>
                  <a:lnTo>
                    <a:pt x="2472" y="39"/>
                  </a:lnTo>
                  <a:lnTo>
                    <a:pt x="2047"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67"/>
            <p:cNvSpPr/>
            <p:nvPr/>
          </p:nvSpPr>
          <p:spPr>
            <a:xfrm>
              <a:off x="4637963" y="1520653"/>
              <a:ext cx="201517" cy="65410"/>
            </a:xfrm>
            <a:custGeom>
              <a:avLst/>
              <a:gdLst/>
              <a:ahLst/>
              <a:cxnLst/>
              <a:rect l="l" t="t" r="r" b="b"/>
              <a:pathLst>
                <a:path w="2859" h="928" fill="none" extrusionOk="0">
                  <a:moveTo>
                    <a:pt x="2047" y="1"/>
                  </a:moveTo>
                  <a:lnTo>
                    <a:pt x="2047" y="1"/>
                  </a:lnTo>
                  <a:lnTo>
                    <a:pt x="1738" y="1"/>
                  </a:lnTo>
                  <a:lnTo>
                    <a:pt x="1468" y="39"/>
                  </a:lnTo>
                  <a:lnTo>
                    <a:pt x="927" y="194"/>
                  </a:lnTo>
                  <a:lnTo>
                    <a:pt x="464" y="387"/>
                  </a:lnTo>
                  <a:lnTo>
                    <a:pt x="271" y="503"/>
                  </a:lnTo>
                  <a:lnTo>
                    <a:pt x="78" y="657"/>
                  </a:lnTo>
                  <a:lnTo>
                    <a:pt x="78" y="657"/>
                  </a:lnTo>
                  <a:lnTo>
                    <a:pt x="78" y="657"/>
                  </a:lnTo>
                  <a:lnTo>
                    <a:pt x="78" y="657"/>
                  </a:lnTo>
                  <a:lnTo>
                    <a:pt x="78" y="657"/>
                  </a:lnTo>
                  <a:lnTo>
                    <a:pt x="78" y="657"/>
                  </a:lnTo>
                  <a:lnTo>
                    <a:pt x="1" y="734"/>
                  </a:lnTo>
                  <a:lnTo>
                    <a:pt x="1" y="734"/>
                  </a:lnTo>
                  <a:lnTo>
                    <a:pt x="78" y="734"/>
                  </a:lnTo>
                  <a:lnTo>
                    <a:pt x="78" y="734"/>
                  </a:lnTo>
                  <a:lnTo>
                    <a:pt x="503" y="696"/>
                  </a:lnTo>
                  <a:lnTo>
                    <a:pt x="812" y="657"/>
                  </a:lnTo>
                  <a:lnTo>
                    <a:pt x="1043" y="580"/>
                  </a:lnTo>
                  <a:lnTo>
                    <a:pt x="1043" y="580"/>
                  </a:lnTo>
                  <a:lnTo>
                    <a:pt x="1005" y="618"/>
                  </a:lnTo>
                  <a:lnTo>
                    <a:pt x="927" y="773"/>
                  </a:lnTo>
                  <a:lnTo>
                    <a:pt x="889" y="812"/>
                  </a:lnTo>
                  <a:lnTo>
                    <a:pt x="927" y="889"/>
                  </a:lnTo>
                  <a:lnTo>
                    <a:pt x="1005" y="927"/>
                  </a:lnTo>
                  <a:lnTo>
                    <a:pt x="1120" y="927"/>
                  </a:lnTo>
                  <a:lnTo>
                    <a:pt x="1120" y="927"/>
                  </a:lnTo>
                  <a:lnTo>
                    <a:pt x="1468" y="889"/>
                  </a:lnTo>
                  <a:lnTo>
                    <a:pt x="1468" y="889"/>
                  </a:lnTo>
                  <a:lnTo>
                    <a:pt x="1931" y="734"/>
                  </a:lnTo>
                  <a:lnTo>
                    <a:pt x="2318" y="541"/>
                  </a:lnTo>
                  <a:lnTo>
                    <a:pt x="2626" y="310"/>
                  </a:lnTo>
                  <a:lnTo>
                    <a:pt x="2858" y="116"/>
                  </a:lnTo>
                  <a:lnTo>
                    <a:pt x="2858" y="116"/>
                  </a:lnTo>
                  <a:lnTo>
                    <a:pt x="2472" y="39"/>
                  </a:lnTo>
                  <a:lnTo>
                    <a:pt x="204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67"/>
            <p:cNvSpPr/>
            <p:nvPr/>
          </p:nvSpPr>
          <p:spPr>
            <a:xfrm>
              <a:off x="4523637" y="1961605"/>
              <a:ext cx="103542" cy="334804"/>
            </a:xfrm>
            <a:custGeom>
              <a:avLst/>
              <a:gdLst/>
              <a:ahLst/>
              <a:cxnLst/>
              <a:rect l="l" t="t" r="r" b="b"/>
              <a:pathLst>
                <a:path w="1469" h="4750" extrusionOk="0">
                  <a:moveTo>
                    <a:pt x="39" y="0"/>
                  </a:moveTo>
                  <a:lnTo>
                    <a:pt x="1" y="77"/>
                  </a:lnTo>
                  <a:lnTo>
                    <a:pt x="233" y="155"/>
                  </a:lnTo>
                  <a:lnTo>
                    <a:pt x="387" y="271"/>
                  </a:lnTo>
                  <a:lnTo>
                    <a:pt x="580" y="386"/>
                  </a:lnTo>
                  <a:lnTo>
                    <a:pt x="735" y="579"/>
                  </a:lnTo>
                  <a:lnTo>
                    <a:pt x="850" y="773"/>
                  </a:lnTo>
                  <a:lnTo>
                    <a:pt x="966" y="966"/>
                  </a:lnTo>
                  <a:lnTo>
                    <a:pt x="1121" y="1468"/>
                  </a:lnTo>
                  <a:lnTo>
                    <a:pt x="1275" y="2008"/>
                  </a:lnTo>
                  <a:lnTo>
                    <a:pt x="1352" y="2549"/>
                  </a:lnTo>
                  <a:lnTo>
                    <a:pt x="1391" y="3089"/>
                  </a:lnTo>
                  <a:lnTo>
                    <a:pt x="1391" y="3591"/>
                  </a:lnTo>
                  <a:lnTo>
                    <a:pt x="1352" y="4441"/>
                  </a:lnTo>
                  <a:lnTo>
                    <a:pt x="1352" y="4750"/>
                  </a:lnTo>
                  <a:lnTo>
                    <a:pt x="1391" y="4750"/>
                  </a:lnTo>
                  <a:lnTo>
                    <a:pt x="1430" y="4441"/>
                  </a:lnTo>
                  <a:lnTo>
                    <a:pt x="1468" y="3591"/>
                  </a:lnTo>
                  <a:lnTo>
                    <a:pt x="1430" y="3089"/>
                  </a:lnTo>
                  <a:lnTo>
                    <a:pt x="1391" y="2549"/>
                  </a:lnTo>
                  <a:lnTo>
                    <a:pt x="1314" y="1970"/>
                  </a:lnTo>
                  <a:lnTo>
                    <a:pt x="1198" y="1429"/>
                  </a:lnTo>
                  <a:lnTo>
                    <a:pt x="1005" y="966"/>
                  </a:lnTo>
                  <a:lnTo>
                    <a:pt x="889" y="734"/>
                  </a:lnTo>
                  <a:lnTo>
                    <a:pt x="773" y="541"/>
                  </a:lnTo>
                  <a:lnTo>
                    <a:pt x="619" y="348"/>
                  </a:lnTo>
                  <a:lnTo>
                    <a:pt x="426" y="193"/>
                  </a:lnTo>
                  <a:lnTo>
                    <a:pt x="233" y="77"/>
                  </a:lnTo>
                  <a:lnTo>
                    <a:pt x="3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67"/>
            <p:cNvSpPr/>
            <p:nvPr/>
          </p:nvSpPr>
          <p:spPr>
            <a:xfrm>
              <a:off x="4670668" y="1790116"/>
              <a:ext cx="19101" cy="19101"/>
            </a:xfrm>
            <a:custGeom>
              <a:avLst/>
              <a:gdLst/>
              <a:ahLst/>
              <a:cxnLst/>
              <a:rect l="l" t="t" r="r" b="b"/>
              <a:pathLst>
                <a:path w="271" h="271" extrusionOk="0">
                  <a:moveTo>
                    <a:pt x="154" y="1"/>
                  </a:moveTo>
                  <a:lnTo>
                    <a:pt x="39" y="39"/>
                  </a:lnTo>
                  <a:lnTo>
                    <a:pt x="0" y="116"/>
                  </a:lnTo>
                  <a:lnTo>
                    <a:pt x="39" y="232"/>
                  </a:lnTo>
                  <a:lnTo>
                    <a:pt x="154" y="271"/>
                  </a:lnTo>
                  <a:lnTo>
                    <a:pt x="232" y="232"/>
                  </a:lnTo>
                  <a:lnTo>
                    <a:pt x="270" y="116"/>
                  </a:lnTo>
                  <a:lnTo>
                    <a:pt x="232" y="39"/>
                  </a:lnTo>
                  <a:lnTo>
                    <a:pt x="1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67"/>
            <p:cNvSpPr/>
            <p:nvPr/>
          </p:nvSpPr>
          <p:spPr>
            <a:xfrm>
              <a:off x="4896572" y="1705745"/>
              <a:ext cx="10925" cy="13674"/>
            </a:xfrm>
            <a:custGeom>
              <a:avLst/>
              <a:gdLst/>
              <a:ahLst/>
              <a:cxnLst/>
              <a:rect l="l" t="t" r="r" b="b"/>
              <a:pathLst>
                <a:path w="155" h="194" extrusionOk="0">
                  <a:moveTo>
                    <a:pt x="155" y="0"/>
                  </a:moveTo>
                  <a:lnTo>
                    <a:pt x="77" y="39"/>
                  </a:lnTo>
                  <a:lnTo>
                    <a:pt x="39" y="78"/>
                  </a:lnTo>
                  <a:lnTo>
                    <a:pt x="0" y="194"/>
                  </a:lnTo>
                  <a:lnTo>
                    <a:pt x="155" y="194"/>
                  </a:lnTo>
                  <a:lnTo>
                    <a:pt x="1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67"/>
            <p:cNvSpPr/>
            <p:nvPr/>
          </p:nvSpPr>
          <p:spPr>
            <a:xfrm>
              <a:off x="4869294" y="1977887"/>
              <a:ext cx="122573" cy="261358"/>
            </a:xfrm>
            <a:custGeom>
              <a:avLst/>
              <a:gdLst/>
              <a:ahLst/>
              <a:cxnLst/>
              <a:rect l="l" t="t" r="r" b="b"/>
              <a:pathLst>
                <a:path w="1739" h="3708" extrusionOk="0">
                  <a:moveTo>
                    <a:pt x="40" y="1"/>
                  </a:moveTo>
                  <a:lnTo>
                    <a:pt x="1" y="40"/>
                  </a:lnTo>
                  <a:lnTo>
                    <a:pt x="194" y="426"/>
                  </a:lnTo>
                  <a:lnTo>
                    <a:pt x="928" y="1932"/>
                  </a:lnTo>
                  <a:lnTo>
                    <a:pt x="1314" y="2820"/>
                  </a:lnTo>
                  <a:lnTo>
                    <a:pt x="1661" y="3708"/>
                  </a:lnTo>
                  <a:lnTo>
                    <a:pt x="1739" y="3708"/>
                  </a:lnTo>
                  <a:lnTo>
                    <a:pt x="1507" y="3129"/>
                  </a:lnTo>
                  <a:lnTo>
                    <a:pt x="1237" y="2511"/>
                  </a:lnTo>
                  <a:lnTo>
                    <a:pt x="696" y="1314"/>
                  </a:lnTo>
                  <a:lnTo>
                    <a:pt x="4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67"/>
            <p:cNvSpPr/>
            <p:nvPr/>
          </p:nvSpPr>
          <p:spPr>
            <a:xfrm>
              <a:off x="4828483" y="2124918"/>
              <a:ext cx="340302" cy="190591"/>
            </a:xfrm>
            <a:custGeom>
              <a:avLst/>
              <a:gdLst/>
              <a:ahLst/>
              <a:cxnLst/>
              <a:rect l="l" t="t" r="r" b="b"/>
              <a:pathLst>
                <a:path w="4828" h="2704" extrusionOk="0">
                  <a:moveTo>
                    <a:pt x="4403" y="0"/>
                  </a:moveTo>
                  <a:lnTo>
                    <a:pt x="3476" y="1892"/>
                  </a:lnTo>
                  <a:lnTo>
                    <a:pt x="3399" y="1931"/>
                  </a:lnTo>
                  <a:lnTo>
                    <a:pt x="3129" y="1931"/>
                  </a:lnTo>
                  <a:lnTo>
                    <a:pt x="2588" y="1738"/>
                  </a:lnTo>
                  <a:lnTo>
                    <a:pt x="1545" y="1352"/>
                  </a:lnTo>
                  <a:lnTo>
                    <a:pt x="155" y="811"/>
                  </a:lnTo>
                  <a:lnTo>
                    <a:pt x="1" y="1197"/>
                  </a:lnTo>
                  <a:lnTo>
                    <a:pt x="39" y="1738"/>
                  </a:lnTo>
                  <a:lnTo>
                    <a:pt x="3051" y="2703"/>
                  </a:lnTo>
                  <a:lnTo>
                    <a:pt x="3978" y="2549"/>
                  </a:lnTo>
                  <a:lnTo>
                    <a:pt x="4828" y="155"/>
                  </a:lnTo>
                  <a:lnTo>
                    <a:pt x="44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67"/>
            <p:cNvSpPr/>
            <p:nvPr/>
          </p:nvSpPr>
          <p:spPr>
            <a:xfrm>
              <a:off x="4978193" y="2282733"/>
              <a:ext cx="108970" cy="326698"/>
            </a:xfrm>
            <a:custGeom>
              <a:avLst/>
              <a:gdLst/>
              <a:ahLst/>
              <a:cxnLst/>
              <a:rect l="l" t="t" r="r" b="b"/>
              <a:pathLst>
                <a:path w="1546" h="4635" extrusionOk="0">
                  <a:moveTo>
                    <a:pt x="1005" y="1"/>
                  </a:moveTo>
                  <a:lnTo>
                    <a:pt x="850" y="580"/>
                  </a:lnTo>
                  <a:lnTo>
                    <a:pt x="464" y="1893"/>
                  </a:lnTo>
                  <a:lnTo>
                    <a:pt x="271" y="2665"/>
                  </a:lnTo>
                  <a:lnTo>
                    <a:pt x="116" y="3438"/>
                  </a:lnTo>
                  <a:lnTo>
                    <a:pt x="39" y="4094"/>
                  </a:lnTo>
                  <a:lnTo>
                    <a:pt x="1" y="4403"/>
                  </a:lnTo>
                  <a:lnTo>
                    <a:pt x="39" y="4635"/>
                  </a:lnTo>
                  <a:lnTo>
                    <a:pt x="232" y="4635"/>
                  </a:lnTo>
                  <a:lnTo>
                    <a:pt x="387" y="4557"/>
                  </a:lnTo>
                  <a:lnTo>
                    <a:pt x="503" y="4480"/>
                  </a:lnTo>
                  <a:lnTo>
                    <a:pt x="1545" y="1"/>
                  </a:lnTo>
                  <a:lnTo>
                    <a:pt x="1352" y="39"/>
                  </a:lnTo>
                  <a:lnTo>
                    <a:pt x="1159" y="39"/>
                  </a:lnTo>
                  <a:lnTo>
                    <a:pt x="10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67"/>
            <p:cNvSpPr/>
            <p:nvPr/>
          </p:nvSpPr>
          <p:spPr>
            <a:xfrm>
              <a:off x="4722333" y="2201112"/>
              <a:ext cx="326698" cy="408320"/>
            </a:xfrm>
            <a:custGeom>
              <a:avLst/>
              <a:gdLst/>
              <a:ahLst/>
              <a:cxnLst/>
              <a:rect l="l" t="t" r="r" b="b"/>
              <a:pathLst>
                <a:path w="4635" h="5793" extrusionOk="0">
                  <a:moveTo>
                    <a:pt x="1159" y="0"/>
                  </a:moveTo>
                  <a:lnTo>
                    <a:pt x="1" y="4673"/>
                  </a:lnTo>
                  <a:lnTo>
                    <a:pt x="3669" y="5793"/>
                  </a:lnTo>
                  <a:lnTo>
                    <a:pt x="4635" y="1159"/>
                  </a:lnTo>
                  <a:lnTo>
                    <a:pt x="11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67"/>
            <p:cNvSpPr/>
            <p:nvPr/>
          </p:nvSpPr>
          <p:spPr>
            <a:xfrm>
              <a:off x="5013576" y="2124918"/>
              <a:ext cx="163384" cy="473659"/>
            </a:xfrm>
            <a:custGeom>
              <a:avLst/>
              <a:gdLst/>
              <a:ahLst/>
              <a:cxnLst/>
              <a:rect l="l" t="t" r="r" b="b"/>
              <a:pathLst>
                <a:path w="2318" h="6720" extrusionOk="0">
                  <a:moveTo>
                    <a:pt x="2317" y="0"/>
                  </a:moveTo>
                  <a:lnTo>
                    <a:pt x="1043" y="2240"/>
                  </a:lnTo>
                  <a:lnTo>
                    <a:pt x="1" y="6719"/>
                  </a:lnTo>
                  <a:lnTo>
                    <a:pt x="1004" y="5754"/>
                  </a:lnTo>
                  <a:lnTo>
                    <a:pt x="23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67"/>
            <p:cNvSpPr/>
            <p:nvPr/>
          </p:nvSpPr>
          <p:spPr>
            <a:xfrm>
              <a:off x="4950986" y="2372601"/>
              <a:ext cx="182415" cy="204195"/>
            </a:xfrm>
            <a:custGeom>
              <a:avLst/>
              <a:gdLst/>
              <a:ahLst/>
              <a:cxnLst/>
              <a:rect l="l" t="t" r="r" b="b"/>
              <a:pathLst>
                <a:path w="2588" h="2897" extrusionOk="0">
                  <a:moveTo>
                    <a:pt x="889" y="0"/>
                  </a:moveTo>
                  <a:lnTo>
                    <a:pt x="618" y="77"/>
                  </a:lnTo>
                  <a:lnTo>
                    <a:pt x="425" y="155"/>
                  </a:lnTo>
                  <a:lnTo>
                    <a:pt x="309" y="270"/>
                  </a:lnTo>
                  <a:lnTo>
                    <a:pt x="271" y="309"/>
                  </a:lnTo>
                  <a:lnTo>
                    <a:pt x="271" y="386"/>
                  </a:lnTo>
                  <a:lnTo>
                    <a:pt x="309" y="463"/>
                  </a:lnTo>
                  <a:lnTo>
                    <a:pt x="387" y="502"/>
                  </a:lnTo>
                  <a:lnTo>
                    <a:pt x="464" y="541"/>
                  </a:lnTo>
                  <a:lnTo>
                    <a:pt x="618" y="579"/>
                  </a:lnTo>
                  <a:lnTo>
                    <a:pt x="927" y="657"/>
                  </a:lnTo>
                  <a:lnTo>
                    <a:pt x="1197" y="734"/>
                  </a:lnTo>
                  <a:lnTo>
                    <a:pt x="1429" y="850"/>
                  </a:lnTo>
                  <a:lnTo>
                    <a:pt x="1429" y="850"/>
                  </a:lnTo>
                  <a:lnTo>
                    <a:pt x="1004" y="811"/>
                  </a:lnTo>
                  <a:lnTo>
                    <a:pt x="618" y="811"/>
                  </a:lnTo>
                  <a:lnTo>
                    <a:pt x="271" y="850"/>
                  </a:lnTo>
                  <a:lnTo>
                    <a:pt x="155" y="888"/>
                  </a:lnTo>
                  <a:lnTo>
                    <a:pt x="39" y="965"/>
                  </a:lnTo>
                  <a:lnTo>
                    <a:pt x="0" y="1081"/>
                  </a:lnTo>
                  <a:lnTo>
                    <a:pt x="0" y="1159"/>
                  </a:lnTo>
                  <a:lnTo>
                    <a:pt x="0" y="1236"/>
                  </a:lnTo>
                  <a:lnTo>
                    <a:pt x="78" y="1313"/>
                  </a:lnTo>
                  <a:lnTo>
                    <a:pt x="116" y="1390"/>
                  </a:lnTo>
                  <a:lnTo>
                    <a:pt x="232" y="1390"/>
                  </a:lnTo>
                  <a:lnTo>
                    <a:pt x="271" y="1583"/>
                  </a:lnTo>
                  <a:lnTo>
                    <a:pt x="387" y="1738"/>
                  </a:lnTo>
                  <a:lnTo>
                    <a:pt x="541" y="1892"/>
                  </a:lnTo>
                  <a:lnTo>
                    <a:pt x="541" y="1931"/>
                  </a:lnTo>
                  <a:lnTo>
                    <a:pt x="541" y="2047"/>
                  </a:lnTo>
                  <a:lnTo>
                    <a:pt x="580" y="2124"/>
                  </a:lnTo>
                  <a:lnTo>
                    <a:pt x="657" y="2240"/>
                  </a:lnTo>
                  <a:lnTo>
                    <a:pt x="773" y="2317"/>
                  </a:lnTo>
                  <a:lnTo>
                    <a:pt x="927" y="2433"/>
                  </a:lnTo>
                  <a:lnTo>
                    <a:pt x="1313" y="2626"/>
                  </a:lnTo>
                  <a:lnTo>
                    <a:pt x="1738" y="2819"/>
                  </a:lnTo>
                  <a:lnTo>
                    <a:pt x="1892" y="2858"/>
                  </a:lnTo>
                  <a:lnTo>
                    <a:pt x="2047" y="2896"/>
                  </a:lnTo>
                  <a:lnTo>
                    <a:pt x="2201" y="2858"/>
                  </a:lnTo>
                  <a:lnTo>
                    <a:pt x="2279" y="2819"/>
                  </a:lnTo>
                  <a:lnTo>
                    <a:pt x="2356" y="2664"/>
                  </a:lnTo>
                  <a:lnTo>
                    <a:pt x="2472" y="2278"/>
                  </a:lnTo>
                  <a:lnTo>
                    <a:pt x="2549" y="2008"/>
                  </a:lnTo>
                  <a:lnTo>
                    <a:pt x="2588" y="1738"/>
                  </a:lnTo>
                  <a:lnTo>
                    <a:pt x="2588" y="1467"/>
                  </a:lnTo>
                  <a:lnTo>
                    <a:pt x="2549" y="1197"/>
                  </a:lnTo>
                  <a:lnTo>
                    <a:pt x="2472" y="965"/>
                  </a:lnTo>
                  <a:lnTo>
                    <a:pt x="2356" y="772"/>
                  </a:lnTo>
                  <a:lnTo>
                    <a:pt x="2201" y="579"/>
                  </a:lnTo>
                  <a:lnTo>
                    <a:pt x="2047" y="425"/>
                  </a:lnTo>
                  <a:lnTo>
                    <a:pt x="1738" y="155"/>
                  </a:lnTo>
                  <a:lnTo>
                    <a:pt x="1468" y="39"/>
                  </a:lnTo>
                  <a:lnTo>
                    <a:pt x="1313" y="0"/>
                  </a:lnTo>
                  <a:close/>
                </a:path>
              </a:pathLst>
            </a:custGeom>
            <a:solidFill>
              <a:srgbClr val="DB74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67"/>
            <p:cNvSpPr/>
            <p:nvPr/>
          </p:nvSpPr>
          <p:spPr>
            <a:xfrm>
              <a:off x="4967338" y="2467826"/>
              <a:ext cx="76265" cy="16423"/>
            </a:xfrm>
            <a:custGeom>
              <a:avLst/>
              <a:gdLst/>
              <a:ahLst/>
              <a:cxnLst/>
              <a:rect l="l" t="t" r="r" b="b"/>
              <a:pathLst>
                <a:path w="1082" h="233" extrusionOk="0">
                  <a:moveTo>
                    <a:pt x="0" y="1"/>
                  </a:moveTo>
                  <a:lnTo>
                    <a:pt x="0" y="78"/>
                  </a:lnTo>
                  <a:lnTo>
                    <a:pt x="386" y="116"/>
                  </a:lnTo>
                  <a:lnTo>
                    <a:pt x="734" y="155"/>
                  </a:lnTo>
                  <a:lnTo>
                    <a:pt x="1043" y="232"/>
                  </a:lnTo>
                  <a:lnTo>
                    <a:pt x="1081" y="155"/>
                  </a:lnTo>
                  <a:lnTo>
                    <a:pt x="734" y="78"/>
                  </a:lnTo>
                  <a:lnTo>
                    <a:pt x="386" y="39"/>
                  </a:lnTo>
                  <a:lnTo>
                    <a:pt x="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67"/>
            <p:cNvSpPr/>
            <p:nvPr/>
          </p:nvSpPr>
          <p:spPr>
            <a:xfrm>
              <a:off x="4989048" y="2503209"/>
              <a:ext cx="54555" cy="21850"/>
            </a:xfrm>
            <a:custGeom>
              <a:avLst/>
              <a:gdLst/>
              <a:ahLst/>
              <a:cxnLst/>
              <a:rect l="l" t="t" r="r" b="b"/>
              <a:pathLst>
                <a:path w="774" h="310" extrusionOk="0">
                  <a:moveTo>
                    <a:pt x="1" y="1"/>
                  </a:moveTo>
                  <a:lnTo>
                    <a:pt x="1" y="78"/>
                  </a:lnTo>
                  <a:lnTo>
                    <a:pt x="735" y="310"/>
                  </a:lnTo>
                  <a:lnTo>
                    <a:pt x="773" y="232"/>
                  </a:lnTo>
                  <a:lnTo>
                    <a:pt x="271" y="78"/>
                  </a:lnTo>
                  <a:lnTo>
                    <a:pt x="1"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67"/>
            <p:cNvSpPr/>
            <p:nvPr/>
          </p:nvSpPr>
          <p:spPr>
            <a:xfrm>
              <a:off x="4719655" y="2195685"/>
              <a:ext cx="329376" cy="334804"/>
            </a:xfrm>
            <a:custGeom>
              <a:avLst/>
              <a:gdLst/>
              <a:ahLst/>
              <a:cxnLst/>
              <a:rect l="l" t="t" r="r" b="b"/>
              <a:pathLst>
                <a:path w="4673" h="4750" extrusionOk="0">
                  <a:moveTo>
                    <a:pt x="1159" y="0"/>
                  </a:moveTo>
                  <a:lnTo>
                    <a:pt x="0" y="4750"/>
                  </a:lnTo>
                  <a:lnTo>
                    <a:pt x="77" y="4750"/>
                  </a:lnTo>
                  <a:lnTo>
                    <a:pt x="1236" y="116"/>
                  </a:lnTo>
                  <a:lnTo>
                    <a:pt x="4673" y="1274"/>
                  </a:lnTo>
                  <a:lnTo>
                    <a:pt x="4673" y="1197"/>
                  </a:lnTo>
                  <a:lnTo>
                    <a:pt x="11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67"/>
            <p:cNvSpPr/>
            <p:nvPr/>
          </p:nvSpPr>
          <p:spPr>
            <a:xfrm>
              <a:off x="5084343" y="2122169"/>
              <a:ext cx="95366" cy="163384"/>
            </a:xfrm>
            <a:custGeom>
              <a:avLst/>
              <a:gdLst/>
              <a:ahLst/>
              <a:cxnLst/>
              <a:rect l="l" t="t" r="r" b="b"/>
              <a:pathLst>
                <a:path w="1353" h="2318" extrusionOk="0">
                  <a:moveTo>
                    <a:pt x="1275" y="1"/>
                  </a:moveTo>
                  <a:lnTo>
                    <a:pt x="0" y="2279"/>
                  </a:lnTo>
                  <a:lnTo>
                    <a:pt x="78" y="2317"/>
                  </a:lnTo>
                  <a:lnTo>
                    <a:pt x="1352" y="39"/>
                  </a:lnTo>
                  <a:lnTo>
                    <a:pt x="12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67"/>
            <p:cNvSpPr/>
            <p:nvPr/>
          </p:nvSpPr>
          <p:spPr>
            <a:xfrm>
              <a:off x="4812201" y="2266451"/>
              <a:ext cx="187843" cy="87119"/>
            </a:xfrm>
            <a:custGeom>
              <a:avLst/>
              <a:gdLst/>
              <a:ahLst/>
              <a:cxnLst/>
              <a:rect l="l" t="t" r="r" b="b"/>
              <a:pathLst>
                <a:path w="2665" h="1236" extrusionOk="0">
                  <a:moveTo>
                    <a:pt x="116" y="0"/>
                  </a:moveTo>
                  <a:lnTo>
                    <a:pt x="0" y="502"/>
                  </a:lnTo>
                  <a:lnTo>
                    <a:pt x="2549" y="1236"/>
                  </a:lnTo>
                  <a:lnTo>
                    <a:pt x="2664" y="695"/>
                  </a:lnTo>
                  <a:lnTo>
                    <a:pt x="116"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67"/>
            <p:cNvSpPr/>
            <p:nvPr/>
          </p:nvSpPr>
          <p:spPr>
            <a:xfrm>
              <a:off x="5081594" y="2130345"/>
              <a:ext cx="73586" cy="141604"/>
            </a:xfrm>
            <a:custGeom>
              <a:avLst/>
              <a:gdLst/>
              <a:ahLst/>
              <a:cxnLst/>
              <a:rect l="l" t="t" r="r" b="b"/>
              <a:pathLst>
                <a:path w="1044" h="2009" extrusionOk="0">
                  <a:moveTo>
                    <a:pt x="1005" y="0"/>
                  </a:moveTo>
                  <a:lnTo>
                    <a:pt x="1" y="2008"/>
                  </a:lnTo>
                  <a:lnTo>
                    <a:pt x="39" y="2008"/>
                  </a:lnTo>
                  <a:lnTo>
                    <a:pt x="1043"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67"/>
            <p:cNvSpPr/>
            <p:nvPr/>
          </p:nvSpPr>
          <p:spPr>
            <a:xfrm>
              <a:off x="4833911" y="2195685"/>
              <a:ext cx="223296" cy="78943"/>
            </a:xfrm>
            <a:custGeom>
              <a:avLst/>
              <a:gdLst/>
              <a:ahLst/>
              <a:cxnLst/>
              <a:rect l="l" t="t" r="r" b="b"/>
              <a:pathLst>
                <a:path w="3168" h="1120" extrusionOk="0">
                  <a:moveTo>
                    <a:pt x="1" y="0"/>
                  </a:moveTo>
                  <a:lnTo>
                    <a:pt x="1" y="39"/>
                  </a:lnTo>
                  <a:lnTo>
                    <a:pt x="3167" y="1120"/>
                  </a:lnTo>
                  <a:lnTo>
                    <a:pt x="3167" y="1081"/>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67"/>
            <p:cNvSpPr/>
            <p:nvPr/>
          </p:nvSpPr>
          <p:spPr>
            <a:xfrm>
              <a:off x="5487164" y="2598505"/>
              <a:ext cx="35454" cy="57234"/>
            </a:xfrm>
            <a:custGeom>
              <a:avLst/>
              <a:gdLst/>
              <a:ahLst/>
              <a:cxnLst/>
              <a:rect l="l" t="t" r="r" b="b"/>
              <a:pathLst>
                <a:path w="503" h="812" extrusionOk="0">
                  <a:moveTo>
                    <a:pt x="78" y="0"/>
                  </a:moveTo>
                  <a:lnTo>
                    <a:pt x="0" y="39"/>
                  </a:lnTo>
                  <a:lnTo>
                    <a:pt x="425" y="811"/>
                  </a:lnTo>
                  <a:lnTo>
                    <a:pt x="502" y="772"/>
                  </a:lnTo>
                  <a:lnTo>
                    <a:pt x="78"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5" name="Google Shape;2955;p67"/>
          <p:cNvGrpSpPr/>
          <p:nvPr/>
        </p:nvGrpSpPr>
        <p:grpSpPr>
          <a:xfrm>
            <a:off x="744831" y="412090"/>
            <a:ext cx="292174" cy="375784"/>
            <a:chOff x="6023080" y="2584872"/>
            <a:chExt cx="268665" cy="345549"/>
          </a:xfrm>
        </p:grpSpPr>
        <p:sp>
          <p:nvSpPr>
            <p:cNvPr id="2956" name="Google Shape;2956;p67"/>
            <p:cNvSpPr/>
            <p:nvPr/>
          </p:nvSpPr>
          <p:spPr>
            <a:xfrm>
              <a:off x="6023080" y="2584872"/>
              <a:ext cx="268665" cy="345549"/>
            </a:xfrm>
            <a:custGeom>
              <a:avLst/>
              <a:gdLst/>
              <a:ahLst/>
              <a:cxnLst/>
              <a:rect l="l" t="t" r="r" b="b"/>
              <a:pathLst>
                <a:path w="12898" h="16589" extrusionOk="0">
                  <a:moveTo>
                    <a:pt x="11939" y="959"/>
                  </a:moveTo>
                  <a:lnTo>
                    <a:pt x="11939" y="2637"/>
                  </a:lnTo>
                  <a:lnTo>
                    <a:pt x="1822" y="2637"/>
                  </a:lnTo>
                  <a:lnTo>
                    <a:pt x="1631" y="2589"/>
                  </a:lnTo>
                  <a:lnTo>
                    <a:pt x="1487" y="2541"/>
                  </a:lnTo>
                  <a:lnTo>
                    <a:pt x="1343" y="2445"/>
                  </a:lnTo>
                  <a:lnTo>
                    <a:pt x="1199" y="2349"/>
                  </a:lnTo>
                  <a:lnTo>
                    <a:pt x="1103" y="2206"/>
                  </a:lnTo>
                  <a:lnTo>
                    <a:pt x="1055" y="2062"/>
                  </a:lnTo>
                  <a:lnTo>
                    <a:pt x="1007" y="1918"/>
                  </a:lnTo>
                  <a:lnTo>
                    <a:pt x="1007" y="1726"/>
                  </a:lnTo>
                  <a:lnTo>
                    <a:pt x="1007" y="1582"/>
                  </a:lnTo>
                  <a:lnTo>
                    <a:pt x="1055" y="1439"/>
                  </a:lnTo>
                  <a:lnTo>
                    <a:pt x="1247" y="1199"/>
                  </a:lnTo>
                  <a:lnTo>
                    <a:pt x="1535" y="1007"/>
                  </a:lnTo>
                  <a:lnTo>
                    <a:pt x="1679" y="1007"/>
                  </a:lnTo>
                  <a:lnTo>
                    <a:pt x="1822" y="959"/>
                  </a:lnTo>
                  <a:close/>
                  <a:moveTo>
                    <a:pt x="1007" y="3404"/>
                  </a:moveTo>
                  <a:lnTo>
                    <a:pt x="1391" y="3548"/>
                  </a:lnTo>
                  <a:lnTo>
                    <a:pt x="1822" y="3596"/>
                  </a:lnTo>
                  <a:lnTo>
                    <a:pt x="11939" y="3596"/>
                  </a:lnTo>
                  <a:lnTo>
                    <a:pt x="11939" y="15630"/>
                  </a:lnTo>
                  <a:lnTo>
                    <a:pt x="1822" y="15630"/>
                  </a:lnTo>
                  <a:lnTo>
                    <a:pt x="1631" y="15582"/>
                  </a:lnTo>
                  <a:lnTo>
                    <a:pt x="1487" y="15534"/>
                  </a:lnTo>
                  <a:lnTo>
                    <a:pt x="1343" y="15486"/>
                  </a:lnTo>
                  <a:lnTo>
                    <a:pt x="1247" y="15390"/>
                  </a:lnTo>
                  <a:lnTo>
                    <a:pt x="1103" y="15246"/>
                  </a:lnTo>
                  <a:lnTo>
                    <a:pt x="1055" y="15103"/>
                  </a:lnTo>
                  <a:lnTo>
                    <a:pt x="1007" y="14959"/>
                  </a:lnTo>
                  <a:lnTo>
                    <a:pt x="1007" y="14767"/>
                  </a:lnTo>
                  <a:lnTo>
                    <a:pt x="1007" y="3404"/>
                  </a:lnTo>
                  <a:close/>
                  <a:moveTo>
                    <a:pt x="1822" y="0"/>
                  </a:moveTo>
                  <a:lnTo>
                    <a:pt x="1439" y="48"/>
                  </a:lnTo>
                  <a:lnTo>
                    <a:pt x="1103" y="144"/>
                  </a:lnTo>
                  <a:lnTo>
                    <a:pt x="816" y="288"/>
                  </a:lnTo>
                  <a:lnTo>
                    <a:pt x="528" y="528"/>
                  </a:lnTo>
                  <a:lnTo>
                    <a:pt x="336" y="767"/>
                  </a:lnTo>
                  <a:lnTo>
                    <a:pt x="144" y="1103"/>
                  </a:lnTo>
                  <a:lnTo>
                    <a:pt x="49" y="1439"/>
                  </a:lnTo>
                  <a:lnTo>
                    <a:pt x="1" y="1774"/>
                  </a:lnTo>
                  <a:lnTo>
                    <a:pt x="1" y="14767"/>
                  </a:lnTo>
                  <a:lnTo>
                    <a:pt x="49" y="15151"/>
                  </a:lnTo>
                  <a:lnTo>
                    <a:pt x="144" y="15486"/>
                  </a:lnTo>
                  <a:lnTo>
                    <a:pt x="336" y="15774"/>
                  </a:lnTo>
                  <a:lnTo>
                    <a:pt x="528" y="16062"/>
                  </a:lnTo>
                  <a:lnTo>
                    <a:pt x="816" y="16301"/>
                  </a:lnTo>
                  <a:lnTo>
                    <a:pt x="1103" y="16445"/>
                  </a:lnTo>
                  <a:lnTo>
                    <a:pt x="1439" y="16541"/>
                  </a:lnTo>
                  <a:lnTo>
                    <a:pt x="1822" y="16589"/>
                  </a:lnTo>
                  <a:lnTo>
                    <a:pt x="12418" y="16589"/>
                  </a:lnTo>
                  <a:lnTo>
                    <a:pt x="12610" y="16541"/>
                  </a:lnTo>
                  <a:lnTo>
                    <a:pt x="12754" y="16445"/>
                  </a:lnTo>
                  <a:lnTo>
                    <a:pt x="12850" y="16301"/>
                  </a:lnTo>
                  <a:lnTo>
                    <a:pt x="12898" y="16109"/>
                  </a:lnTo>
                  <a:lnTo>
                    <a:pt x="12898" y="480"/>
                  </a:lnTo>
                  <a:lnTo>
                    <a:pt x="12850" y="288"/>
                  </a:lnTo>
                  <a:lnTo>
                    <a:pt x="12754" y="144"/>
                  </a:lnTo>
                  <a:lnTo>
                    <a:pt x="12610" y="48"/>
                  </a:lnTo>
                  <a:lnTo>
                    <a:pt x="124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67"/>
            <p:cNvSpPr/>
            <p:nvPr/>
          </p:nvSpPr>
          <p:spPr>
            <a:xfrm>
              <a:off x="6061032" y="2677753"/>
              <a:ext cx="192761" cy="213737"/>
            </a:xfrm>
            <a:custGeom>
              <a:avLst/>
              <a:gdLst/>
              <a:ahLst/>
              <a:cxnLst/>
              <a:rect l="l" t="t" r="r" b="b"/>
              <a:pathLst>
                <a:path w="9254" h="10261" extrusionOk="0">
                  <a:moveTo>
                    <a:pt x="7096" y="959"/>
                  </a:moveTo>
                  <a:lnTo>
                    <a:pt x="7144" y="1151"/>
                  </a:lnTo>
                  <a:lnTo>
                    <a:pt x="7240" y="1390"/>
                  </a:lnTo>
                  <a:lnTo>
                    <a:pt x="7528" y="1726"/>
                  </a:lnTo>
                  <a:lnTo>
                    <a:pt x="7863" y="2014"/>
                  </a:lnTo>
                  <a:lnTo>
                    <a:pt x="8103" y="2110"/>
                  </a:lnTo>
                  <a:lnTo>
                    <a:pt x="8295" y="2158"/>
                  </a:lnTo>
                  <a:lnTo>
                    <a:pt x="8295" y="8103"/>
                  </a:lnTo>
                  <a:lnTo>
                    <a:pt x="8103" y="8151"/>
                  </a:lnTo>
                  <a:lnTo>
                    <a:pt x="7863" y="8246"/>
                  </a:lnTo>
                  <a:lnTo>
                    <a:pt x="7528" y="8534"/>
                  </a:lnTo>
                  <a:lnTo>
                    <a:pt x="7240" y="8870"/>
                  </a:lnTo>
                  <a:lnTo>
                    <a:pt x="7144" y="9109"/>
                  </a:lnTo>
                  <a:lnTo>
                    <a:pt x="7096" y="9301"/>
                  </a:lnTo>
                  <a:lnTo>
                    <a:pt x="2206" y="9301"/>
                  </a:lnTo>
                  <a:lnTo>
                    <a:pt x="2110" y="9109"/>
                  </a:lnTo>
                  <a:lnTo>
                    <a:pt x="2014" y="8870"/>
                  </a:lnTo>
                  <a:lnTo>
                    <a:pt x="1774" y="8534"/>
                  </a:lnTo>
                  <a:lnTo>
                    <a:pt x="1391" y="8246"/>
                  </a:lnTo>
                  <a:lnTo>
                    <a:pt x="1199" y="8151"/>
                  </a:lnTo>
                  <a:lnTo>
                    <a:pt x="959" y="8103"/>
                  </a:lnTo>
                  <a:lnTo>
                    <a:pt x="959" y="2158"/>
                  </a:lnTo>
                  <a:lnTo>
                    <a:pt x="1199" y="2110"/>
                  </a:lnTo>
                  <a:lnTo>
                    <a:pt x="1391" y="2014"/>
                  </a:lnTo>
                  <a:lnTo>
                    <a:pt x="1774" y="1726"/>
                  </a:lnTo>
                  <a:lnTo>
                    <a:pt x="2014" y="1390"/>
                  </a:lnTo>
                  <a:lnTo>
                    <a:pt x="2110" y="1151"/>
                  </a:lnTo>
                  <a:lnTo>
                    <a:pt x="2206" y="959"/>
                  </a:lnTo>
                  <a:close/>
                  <a:moveTo>
                    <a:pt x="1583" y="0"/>
                  </a:moveTo>
                  <a:lnTo>
                    <a:pt x="1439" y="96"/>
                  </a:lnTo>
                  <a:lnTo>
                    <a:pt x="1343" y="288"/>
                  </a:lnTo>
                  <a:lnTo>
                    <a:pt x="1295" y="479"/>
                  </a:lnTo>
                  <a:lnTo>
                    <a:pt x="1295" y="623"/>
                  </a:lnTo>
                  <a:lnTo>
                    <a:pt x="1247" y="767"/>
                  </a:lnTo>
                  <a:lnTo>
                    <a:pt x="1151" y="911"/>
                  </a:lnTo>
                  <a:lnTo>
                    <a:pt x="1055" y="1055"/>
                  </a:lnTo>
                  <a:lnTo>
                    <a:pt x="959" y="1151"/>
                  </a:lnTo>
                  <a:lnTo>
                    <a:pt x="816" y="1199"/>
                  </a:lnTo>
                  <a:lnTo>
                    <a:pt x="672" y="1247"/>
                  </a:lnTo>
                  <a:lnTo>
                    <a:pt x="480" y="1295"/>
                  </a:lnTo>
                  <a:lnTo>
                    <a:pt x="288" y="1295"/>
                  </a:lnTo>
                  <a:lnTo>
                    <a:pt x="144" y="1438"/>
                  </a:lnTo>
                  <a:lnTo>
                    <a:pt x="48" y="1582"/>
                  </a:lnTo>
                  <a:lnTo>
                    <a:pt x="0" y="1774"/>
                  </a:lnTo>
                  <a:lnTo>
                    <a:pt x="0" y="8486"/>
                  </a:lnTo>
                  <a:lnTo>
                    <a:pt x="48" y="8678"/>
                  </a:lnTo>
                  <a:lnTo>
                    <a:pt x="144" y="8822"/>
                  </a:lnTo>
                  <a:lnTo>
                    <a:pt x="288" y="8966"/>
                  </a:lnTo>
                  <a:lnTo>
                    <a:pt x="480" y="8966"/>
                  </a:lnTo>
                  <a:lnTo>
                    <a:pt x="672" y="9014"/>
                  </a:lnTo>
                  <a:lnTo>
                    <a:pt x="816" y="9062"/>
                  </a:lnTo>
                  <a:lnTo>
                    <a:pt x="959" y="9109"/>
                  </a:lnTo>
                  <a:lnTo>
                    <a:pt x="1055" y="9205"/>
                  </a:lnTo>
                  <a:lnTo>
                    <a:pt x="1151" y="9349"/>
                  </a:lnTo>
                  <a:lnTo>
                    <a:pt x="1247" y="9493"/>
                  </a:lnTo>
                  <a:lnTo>
                    <a:pt x="1295" y="9637"/>
                  </a:lnTo>
                  <a:lnTo>
                    <a:pt x="1295" y="9781"/>
                  </a:lnTo>
                  <a:lnTo>
                    <a:pt x="1343" y="9972"/>
                  </a:lnTo>
                  <a:lnTo>
                    <a:pt x="1439" y="10116"/>
                  </a:lnTo>
                  <a:lnTo>
                    <a:pt x="1583" y="10260"/>
                  </a:lnTo>
                  <a:lnTo>
                    <a:pt x="7672" y="10260"/>
                  </a:lnTo>
                  <a:lnTo>
                    <a:pt x="7815" y="10116"/>
                  </a:lnTo>
                  <a:lnTo>
                    <a:pt x="7959" y="9972"/>
                  </a:lnTo>
                  <a:lnTo>
                    <a:pt x="7959" y="9781"/>
                  </a:lnTo>
                  <a:lnTo>
                    <a:pt x="8007" y="9637"/>
                  </a:lnTo>
                  <a:lnTo>
                    <a:pt x="8055" y="9493"/>
                  </a:lnTo>
                  <a:lnTo>
                    <a:pt x="8103" y="9349"/>
                  </a:lnTo>
                  <a:lnTo>
                    <a:pt x="8199" y="9205"/>
                  </a:lnTo>
                  <a:lnTo>
                    <a:pt x="8343" y="9109"/>
                  </a:lnTo>
                  <a:lnTo>
                    <a:pt x="8487" y="9062"/>
                  </a:lnTo>
                  <a:lnTo>
                    <a:pt x="8630" y="9014"/>
                  </a:lnTo>
                  <a:lnTo>
                    <a:pt x="8774" y="8966"/>
                  </a:lnTo>
                  <a:lnTo>
                    <a:pt x="8966" y="8966"/>
                  </a:lnTo>
                  <a:lnTo>
                    <a:pt x="9110" y="8822"/>
                  </a:lnTo>
                  <a:lnTo>
                    <a:pt x="9254" y="8678"/>
                  </a:lnTo>
                  <a:lnTo>
                    <a:pt x="9254" y="8486"/>
                  </a:lnTo>
                  <a:lnTo>
                    <a:pt x="9254" y="1774"/>
                  </a:lnTo>
                  <a:lnTo>
                    <a:pt x="9254" y="1582"/>
                  </a:lnTo>
                  <a:lnTo>
                    <a:pt x="9110" y="1438"/>
                  </a:lnTo>
                  <a:lnTo>
                    <a:pt x="8966" y="1295"/>
                  </a:lnTo>
                  <a:lnTo>
                    <a:pt x="8774" y="1295"/>
                  </a:lnTo>
                  <a:lnTo>
                    <a:pt x="8630" y="1247"/>
                  </a:lnTo>
                  <a:lnTo>
                    <a:pt x="8487" y="1199"/>
                  </a:lnTo>
                  <a:lnTo>
                    <a:pt x="8343" y="1151"/>
                  </a:lnTo>
                  <a:lnTo>
                    <a:pt x="8199" y="1055"/>
                  </a:lnTo>
                  <a:lnTo>
                    <a:pt x="8103" y="911"/>
                  </a:lnTo>
                  <a:lnTo>
                    <a:pt x="8055" y="767"/>
                  </a:lnTo>
                  <a:lnTo>
                    <a:pt x="8007" y="623"/>
                  </a:lnTo>
                  <a:lnTo>
                    <a:pt x="7959" y="479"/>
                  </a:lnTo>
                  <a:lnTo>
                    <a:pt x="7959" y="288"/>
                  </a:lnTo>
                  <a:lnTo>
                    <a:pt x="7815" y="96"/>
                  </a:lnTo>
                  <a:lnTo>
                    <a:pt x="76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67"/>
            <p:cNvSpPr/>
            <p:nvPr/>
          </p:nvSpPr>
          <p:spPr>
            <a:xfrm>
              <a:off x="6120960" y="2731682"/>
              <a:ext cx="73926" cy="105879"/>
            </a:xfrm>
            <a:custGeom>
              <a:avLst/>
              <a:gdLst/>
              <a:ahLst/>
              <a:cxnLst/>
              <a:rect l="l" t="t" r="r" b="b"/>
              <a:pathLst>
                <a:path w="3549" h="5083" extrusionOk="0">
                  <a:moveTo>
                    <a:pt x="1774" y="1390"/>
                  </a:moveTo>
                  <a:lnTo>
                    <a:pt x="2493" y="2541"/>
                  </a:lnTo>
                  <a:lnTo>
                    <a:pt x="1774" y="3692"/>
                  </a:lnTo>
                  <a:lnTo>
                    <a:pt x="1055" y="2541"/>
                  </a:lnTo>
                  <a:lnTo>
                    <a:pt x="1774" y="1390"/>
                  </a:lnTo>
                  <a:close/>
                  <a:moveTo>
                    <a:pt x="1630" y="0"/>
                  </a:moveTo>
                  <a:lnTo>
                    <a:pt x="1534" y="48"/>
                  </a:lnTo>
                  <a:lnTo>
                    <a:pt x="1438" y="96"/>
                  </a:lnTo>
                  <a:lnTo>
                    <a:pt x="1343" y="192"/>
                  </a:lnTo>
                  <a:lnTo>
                    <a:pt x="48" y="2301"/>
                  </a:lnTo>
                  <a:lnTo>
                    <a:pt x="0" y="2397"/>
                  </a:lnTo>
                  <a:lnTo>
                    <a:pt x="0" y="2541"/>
                  </a:lnTo>
                  <a:lnTo>
                    <a:pt x="0" y="2685"/>
                  </a:lnTo>
                  <a:lnTo>
                    <a:pt x="48" y="2781"/>
                  </a:lnTo>
                  <a:lnTo>
                    <a:pt x="1343" y="4890"/>
                  </a:lnTo>
                  <a:lnTo>
                    <a:pt x="1438" y="4986"/>
                  </a:lnTo>
                  <a:lnTo>
                    <a:pt x="1534" y="5034"/>
                  </a:lnTo>
                  <a:lnTo>
                    <a:pt x="1630" y="5082"/>
                  </a:lnTo>
                  <a:lnTo>
                    <a:pt x="1870" y="5082"/>
                  </a:lnTo>
                  <a:lnTo>
                    <a:pt x="2014" y="5034"/>
                  </a:lnTo>
                  <a:lnTo>
                    <a:pt x="2110" y="4986"/>
                  </a:lnTo>
                  <a:lnTo>
                    <a:pt x="2158" y="4890"/>
                  </a:lnTo>
                  <a:lnTo>
                    <a:pt x="3452" y="2781"/>
                  </a:lnTo>
                  <a:lnTo>
                    <a:pt x="3548" y="2685"/>
                  </a:lnTo>
                  <a:lnTo>
                    <a:pt x="3548" y="2541"/>
                  </a:lnTo>
                  <a:lnTo>
                    <a:pt x="3548" y="2397"/>
                  </a:lnTo>
                  <a:lnTo>
                    <a:pt x="3452" y="2301"/>
                  </a:lnTo>
                  <a:lnTo>
                    <a:pt x="2158" y="192"/>
                  </a:lnTo>
                  <a:lnTo>
                    <a:pt x="2110" y="96"/>
                  </a:lnTo>
                  <a:lnTo>
                    <a:pt x="2014" y="48"/>
                  </a:lnTo>
                  <a:lnTo>
                    <a:pt x="18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67"/>
            <p:cNvSpPr/>
            <p:nvPr/>
          </p:nvSpPr>
          <p:spPr>
            <a:xfrm>
              <a:off x="6190865" y="2725683"/>
              <a:ext cx="19997" cy="19997"/>
            </a:xfrm>
            <a:custGeom>
              <a:avLst/>
              <a:gdLst/>
              <a:ahLst/>
              <a:cxnLst/>
              <a:rect l="l" t="t" r="r" b="b"/>
              <a:pathLst>
                <a:path w="960" h="960" extrusionOk="0">
                  <a:moveTo>
                    <a:pt x="480" y="0"/>
                  </a:moveTo>
                  <a:lnTo>
                    <a:pt x="288" y="48"/>
                  </a:lnTo>
                  <a:lnTo>
                    <a:pt x="144" y="144"/>
                  </a:lnTo>
                  <a:lnTo>
                    <a:pt x="48" y="288"/>
                  </a:lnTo>
                  <a:lnTo>
                    <a:pt x="0" y="480"/>
                  </a:lnTo>
                  <a:lnTo>
                    <a:pt x="48" y="672"/>
                  </a:lnTo>
                  <a:lnTo>
                    <a:pt x="144" y="815"/>
                  </a:lnTo>
                  <a:lnTo>
                    <a:pt x="288" y="959"/>
                  </a:lnTo>
                  <a:lnTo>
                    <a:pt x="671" y="959"/>
                  </a:lnTo>
                  <a:lnTo>
                    <a:pt x="815" y="815"/>
                  </a:lnTo>
                  <a:lnTo>
                    <a:pt x="911" y="672"/>
                  </a:lnTo>
                  <a:lnTo>
                    <a:pt x="959" y="480"/>
                  </a:lnTo>
                  <a:lnTo>
                    <a:pt x="911" y="288"/>
                  </a:lnTo>
                  <a:lnTo>
                    <a:pt x="815" y="144"/>
                  </a:lnTo>
                  <a:lnTo>
                    <a:pt x="671" y="48"/>
                  </a:lnTo>
                  <a:lnTo>
                    <a:pt x="4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67"/>
            <p:cNvSpPr/>
            <p:nvPr/>
          </p:nvSpPr>
          <p:spPr>
            <a:xfrm>
              <a:off x="6190865" y="2823542"/>
              <a:ext cx="19997" cy="19997"/>
            </a:xfrm>
            <a:custGeom>
              <a:avLst/>
              <a:gdLst/>
              <a:ahLst/>
              <a:cxnLst/>
              <a:rect l="l" t="t" r="r" b="b"/>
              <a:pathLst>
                <a:path w="960" h="960" extrusionOk="0">
                  <a:moveTo>
                    <a:pt x="288" y="1"/>
                  </a:moveTo>
                  <a:lnTo>
                    <a:pt x="144" y="97"/>
                  </a:lnTo>
                  <a:lnTo>
                    <a:pt x="48" y="289"/>
                  </a:lnTo>
                  <a:lnTo>
                    <a:pt x="0" y="480"/>
                  </a:lnTo>
                  <a:lnTo>
                    <a:pt x="48" y="672"/>
                  </a:lnTo>
                  <a:lnTo>
                    <a:pt x="144" y="816"/>
                  </a:lnTo>
                  <a:lnTo>
                    <a:pt x="288" y="912"/>
                  </a:lnTo>
                  <a:lnTo>
                    <a:pt x="480" y="960"/>
                  </a:lnTo>
                  <a:lnTo>
                    <a:pt x="671" y="912"/>
                  </a:lnTo>
                  <a:lnTo>
                    <a:pt x="815" y="816"/>
                  </a:lnTo>
                  <a:lnTo>
                    <a:pt x="911" y="672"/>
                  </a:lnTo>
                  <a:lnTo>
                    <a:pt x="959" y="480"/>
                  </a:lnTo>
                  <a:lnTo>
                    <a:pt x="911" y="289"/>
                  </a:lnTo>
                  <a:lnTo>
                    <a:pt x="815" y="97"/>
                  </a:lnTo>
                  <a:lnTo>
                    <a:pt x="6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67"/>
            <p:cNvSpPr/>
            <p:nvPr/>
          </p:nvSpPr>
          <p:spPr>
            <a:xfrm>
              <a:off x="6098984" y="2725683"/>
              <a:ext cx="19997" cy="19997"/>
            </a:xfrm>
            <a:custGeom>
              <a:avLst/>
              <a:gdLst/>
              <a:ahLst/>
              <a:cxnLst/>
              <a:rect l="l" t="t" r="r" b="b"/>
              <a:pathLst>
                <a:path w="960" h="960" extrusionOk="0">
                  <a:moveTo>
                    <a:pt x="480" y="0"/>
                  </a:moveTo>
                  <a:lnTo>
                    <a:pt x="288" y="48"/>
                  </a:lnTo>
                  <a:lnTo>
                    <a:pt x="144" y="144"/>
                  </a:lnTo>
                  <a:lnTo>
                    <a:pt x="48" y="288"/>
                  </a:lnTo>
                  <a:lnTo>
                    <a:pt x="0" y="480"/>
                  </a:lnTo>
                  <a:lnTo>
                    <a:pt x="48" y="672"/>
                  </a:lnTo>
                  <a:lnTo>
                    <a:pt x="144" y="815"/>
                  </a:lnTo>
                  <a:lnTo>
                    <a:pt x="288" y="959"/>
                  </a:lnTo>
                  <a:lnTo>
                    <a:pt x="672" y="959"/>
                  </a:lnTo>
                  <a:lnTo>
                    <a:pt x="815" y="815"/>
                  </a:lnTo>
                  <a:lnTo>
                    <a:pt x="911" y="672"/>
                  </a:lnTo>
                  <a:lnTo>
                    <a:pt x="959" y="480"/>
                  </a:lnTo>
                  <a:lnTo>
                    <a:pt x="911" y="288"/>
                  </a:lnTo>
                  <a:lnTo>
                    <a:pt x="815" y="144"/>
                  </a:lnTo>
                  <a:lnTo>
                    <a:pt x="672" y="48"/>
                  </a:lnTo>
                  <a:lnTo>
                    <a:pt x="4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67"/>
            <p:cNvSpPr/>
            <p:nvPr/>
          </p:nvSpPr>
          <p:spPr>
            <a:xfrm>
              <a:off x="6098984" y="2823542"/>
              <a:ext cx="19997" cy="19997"/>
            </a:xfrm>
            <a:custGeom>
              <a:avLst/>
              <a:gdLst/>
              <a:ahLst/>
              <a:cxnLst/>
              <a:rect l="l" t="t" r="r" b="b"/>
              <a:pathLst>
                <a:path w="960" h="960" extrusionOk="0">
                  <a:moveTo>
                    <a:pt x="288" y="1"/>
                  </a:moveTo>
                  <a:lnTo>
                    <a:pt x="144" y="97"/>
                  </a:lnTo>
                  <a:lnTo>
                    <a:pt x="48" y="289"/>
                  </a:lnTo>
                  <a:lnTo>
                    <a:pt x="0" y="480"/>
                  </a:lnTo>
                  <a:lnTo>
                    <a:pt x="48" y="672"/>
                  </a:lnTo>
                  <a:lnTo>
                    <a:pt x="144" y="816"/>
                  </a:lnTo>
                  <a:lnTo>
                    <a:pt x="288" y="912"/>
                  </a:lnTo>
                  <a:lnTo>
                    <a:pt x="480" y="960"/>
                  </a:lnTo>
                  <a:lnTo>
                    <a:pt x="672" y="912"/>
                  </a:lnTo>
                  <a:lnTo>
                    <a:pt x="815" y="816"/>
                  </a:lnTo>
                  <a:lnTo>
                    <a:pt x="911" y="672"/>
                  </a:lnTo>
                  <a:lnTo>
                    <a:pt x="959" y="480"/>
                  </a:lnTo>
                  <a:lnTo>
                    <a:pt x="911" y="289"/>
                  </a:lnTo>
                  <a:lnTo>
                    <a:pt x="815" y="97"/>
                  </a:lnTo>
                  <a:lnTo>
                    <a:pt x="6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3" name="Google Shape;2963;p67"/>
          <p:cNvGrpSpPr/>
          <p:nvPr/>
        </p:nvGrpSpPr>
        <p:grpSpPr>
          <a:xfrm>
            <a:off x="401941" y="4461493"/>
            <a:ext cx="375807" cy="375784"/>
            <a:chOff x="6621297" y="2584872"/>
            <a:chExt cx="345570" cy="345549"/>
          </a:xfrm>
        </p:grpSpPr>
        <p:sp>
          <p:nvSpPr>
            <p:cNvPr id="2964" name="Google Shape;2964;p67"/>
            <p:cNvSpPr/>
            <p:nvPr/>
          </p:nvSpPr>
          <p:spPr>
            <a:xfrm>
              <a:off x="6621297" y="2584872"/>
              <a:ext cx="345570" cy="345549"/>
            </a:xfrm>
            <a:custGeom>
              <a:avLst/>
              <a:gdLst/>
              <a:ahLst/>
              <a:cxnLst/>
              <a:rect l="l" t="t" r="r" b="b"/>
              <a:pathLst>
                <a:path w="16590" h="16589" extrusionOk="0">
                  <a:moveTo>
                    <a:pt x="6233" y="959"/>
                  </a:moveTo>
                  <a:lnTo>
                    <a:pt x="6665" y="1007"/>
                  </a:lnTo>
                  <a:lnTo>
                    <a:pt x="7096" y="1151"/>
                  </a:lnTo>
                  <a:lnTo>
                    <a:pt x="7480" y="1391"/>
                  </a:lnTo>
                  <a:lnTo>
                    <a:pt x="7815" y="1678"/>
                  </a:lnTo>
                  <a:lnTo>
                    <a:pt x="7815" y="7815"/>
                  </a:lnTo>
                  <a:lnTo>
                    <a:pt x="7432" y="7911"/>
                  </a:lnTo>
                  <a:lnTo>
                    <a:pt x="7048" y="8007"/>
                  </a:lnTo>
                  <a:lnTo>
                    <a:pt x="6713" y="8151"/>
                  </a:lnTo>
                  <a:lnTo>
                    <a:pt x="6377" y="8343"/>
                  </a:lnTo>
                  <a:lnTo>
                    <a:pt x="6089" y="8582"/>
                  </a:lnTo>
                  <a:lnTo>
                    <a:pt x="5802" y="8822"/>
                  </a:lnTo>
                  <a:lnTo>
                    <a:pt x="5562" y="9062"/>
                  </a:lnTo>
                  <a:lnTo>
                    <a:pt x="5322" y="9349"/>
                  </a:lnTo>
                  <a:lnTo>
                    <a:pt x="959" y="9349"/>
                  </a:lnTo>
                  <a:lnTo>
                    <a:pt x="959" y="959"/>
                  </a:lnTo>
                  <a:close/>
                  <a:moveTo>
                    <a:pt x="15630" y="959"/>
                  </a:moveTo>
                  <a:lnTo>
                    <a:pt x="15630" y="9397"/>
                  </a:lnTo>
                  <a:lnTo>
                    <a:pt x="11267" y="9397"/>
                  </a:lnTo>
                  <a:lnTo>
                    <a:pt x="11028" y="9110"/>
                  </a:lnTo>
                  <a:lnTo>
                    <a:pt x="10788" y="8822"/>
                  </a:lnTo>
                  <a:lnTo>
                    <a:pt x="10500" y="8582"/>
                  </a:lnTo>
                  <a:lnTo>
                    <a:pt x="10213" y="8343"/>
                  </a:lnTo>
                  <a:lnTo>
                    <a:pt x="9877" y="8151"/>
                  </a:lnTo>
                  <a:lnTo>
                    <a:pt x="9541" y="8007"/>
                  </a:lnTo>
                  <a:lnTo>
                    <a:pt x="9158" y="7911"/>
                  </a:lnTo>
                  <a:lnTo>
                    <a:pt x="8774" y="7815"/>
                  </a:lnTo>
                  <a:lnTo>
                    <a:pt x="8774" y="1678"/>
                  </a:lnTo>
                  <a:lnTo>
                    <a:pt x="9110" y="1391"/>
                  </a:lnTo>
                  <a:lnTo>
                    <a:pt x="9493" y="1151"/>
                  </a:lnTo>
                  <a:lnTo>
                    <a:pt x="9925" y="1007"/>
                  </a:lnTo>
                  <a:lnTo>
                    <a:pt x="10356" y="959"/>
                  </a:lnTo>
                  <a:close/>
                  <a:moveTo>
                    <a:pt x="4843" y="10356"/>
                  </a:moveTo>
                  <a:lnTo>
                    <a:pt x="4747" y="10884"/>
                  </a:lnTo>
                  <a:lnTo>
                    <a:pt x="4699" y="11411"/>
                  </a:lnTo>
                  <a:lnTo>
                    <a:pt x="959" y="11411"/>
                  </a:lnTo>
                  <a:lnTo>
                    <a:pt x="959" y="10356"/>
                  </a:lnTo>
                  <a:close/>
                  <a:moveTo>
                    <a:pt x="15630" y="10356"/>
                  </a:moveTo>
                  <a:lnTo>
                    <a:pt x="15630" y="11411"/>
                  </a:lnTo>
                  <a:lnTo>
                    <a:pt x="11891" y="11411"/>
                  </a:lnTo>
                  <a:lnTo>
                    <a:pt x="11843" y="10884"/>
                  </a:lnTo>
                  <a:lnTo>
                    <a:pt x="11747" y="10356"/>
                  </a:lnTo>
                  <a:close/>
                  <a:moveTo>
                    <a:pt x="8295" y="8774"/>
                  </a:moveTo>
                  <a:lnTo>
                    <a:pt x="8822" y="8822"/>
                  </a:lnTo>
                  <a:lnTo>
                    <a:pt x="9302" y="8966"/>
                  </a:lnTo>
                  <a:lnTo>
                    <a:pt x="9781" y="9206"/>
                  </a:lnTo>
                  <a:lnTo>
                    <a:pt x="10165" y="9541"/>
                  </a:lnTo>
                  <a:lnTo>
                    <a:pt x="10452" y="9925"/>
                  </a:lnTo>
                  <a:lnTo>
                    <a:pt x="10692" y="10404"/>
                  </a:lnTo>
                  <a:lnTo>
                    <a:pt x="10884" y="10884"/>
                  </a:lnTo>
                  <a:lnTo>
                    <a:pt x="10932" y="11411"/>
                  </a:lnTo>
                  <a:lnTo>
                    <a:pt x="10884" y="11938"/>
                  </a:lnTo>
                  <a:lnTo>
                    <a:pt x="10692" y="12418"/>
                  </a:lnTo>
                  <a:lnTo>
                    <a:pt x="10452" y="12849"/>
                  </a:lnTo>
                  <a:lnTo>
                    <a:pt x="10165" y="13281"/>
                  </a:lnTo>
                  <a:lnTo>
                    <a:pt x="9781" y="13568"/>
                  </a:lnTo>
                  <a:lnTo>
                    <a:pt x="9302" y="13808"/>
                  </a:lnTo>
                  <a:lnTo>
                    <a:pt x="8822" y="13952"/>
                  </a:lnTo>
                  <a:lnTo>
                    <a:pt x="8295" y="14048"/>
                  </a:lnTo>
                  <a:lnTo>
                    <a:pt x="7767" y="13952"/>
                  </a:lnTo>
                  <a:lnTo>
                    <a:pt x="7288" y="13808"/>
                  </a:lnTo>
                  <a:lnTo>
                    <a:pt x="6809" y="13568"/>
                  </a:lnTo>
                  <a:lnTo>
                    <a:pt x="6425" y="13281"/>
                  </a:lnTo>
                  <a:lnTo>
                    <a:pt x="6137" y="12849"/>
                  </a:lnTo>
                  <a:lnTo>
                    <a:pt x="5898" y="12418"/>
                  </a:lnTo>
                  <a:lnTo>
                    <a:pt x="5706" y="11938"/>
                  </a:lnTo>
                  <a:lnTo>
                    <a:pt x="5658" y="11411"/>
                  </a:lnTo>
                  <a:lnTo>
                    <a:pt x="5706" y="10884"/>
                  </a:lnTo>
                  <a:lnTo>
                    <a:pt x="5898" y="10404"/>
                  </a:lnTo>
                  <a:lnTo>
                    <a:pt x="6137" y="9925"/>
                  </a:lnTo>
                  <a:lnTo>
                    <a:pt x="6425" y="9541"/>
                  </a:lnTo>
                  <a:lnTo>
                    <a:pt x="6809" y="9206"/>
                  </a:lnTo>
                  <a:lnTo>
                    <a:pt x="7288" y="8966"/>
                  </a:lnTo>
                  <a:lnTo>
                    <a:pt x="7767" y="8822"/>
                  </a:lnTo>
                  <a:lnTo>
                    <a:pt x="8295" y="8774"/>
                  </a:lnTo>
                  <a:close/>
                  <a:moveTo>
                    <a:pt x="480" y="0"/>
                  </a:moveTo>
                  <a:lnTo>
                    <a:pt x="288" y="48"/>
                  </a:lnTo>
                  <a:lnTo>
                    <a:pt x="144" y="144"/>
                  </a:lnTo>
                  <a:lnTo>
                    <a:pt x="48" y="288"/>
                  </a:lnTo>
                  <a:lnTo>
                    <a:pt x="0" y="480"/>
                  </a:lnTo>
                  <a:lnTo>
                    <a:pt x="0" y="11938"/>
                  </a:lnTo>
                  <a:lnTo>
                    <a:pt x="48" y="12130"/>
                  </a:lnTo>
                  <a:lnTo>
                    <a:pt x="144" y="12274"/>
                  </a:lnTo>
                  <a:lnTo>
                    <a:pt x="288" y="12370"/>
                  </a:lnTo>
                  <a:lnTo>
                    <a:pt x="480" y="12418"/>
                  </a:lnTo>
                  <a:lnTo>
                    <a:pt x="4843" y="12418"/>
                  </a:lnTo>
                  <a:lnTo>
                    <a:pt x="5035" y="12945"/>
                  </a:lnTo>
                  <a:lnTo>
                    <a:pt x="5322" y="13425"/>
                  </a:lnTo>
                  <a:lnTo>
                    <a:pt x="5706" y="13904"/>
                  </a:lnTo>
                  <a:lnTo>
                    <a:pt x="6137" y="14288"/>
                  </a:lnTo>
                  <a:lnTo>
                    <a:pt x="6617" y="14575"/>
                  </a:lnTo>
                  <a:lnTo>
                    <a:pt x="7144" y="14815"/>
                  </a:lnTo>
                  <a:lnTo>
                    <a:pt x="7672" y="14959"/>
                  </a:lnTo>
                  <a:lnTo>
                    <a:pt x="8295" y="15007"/>
                  </a:lnTo>
                  <a:lnTo>
                    <a:pt x="8870" y="14959"/>
                  </a:lnTo>
                  <a:lnTo>
                    <a:pt x="9445" y="14815"/>
                  </a:lnTo>
                  <a:lnTo>
                    <a:pt x="9973" y="14575"/>
                  </a:lnTo>
                  <a:lnTo>
                    <a:pt x="10452" y="14288"/>
                  </a:lnTo>
                  <a:lnTo>
                    <a:pt x="12658" y="16445"/>
                  </a:lnTo>
                  <a:lnTo>
                    <a:pt x="12802" y="16541"/>
                  </a:lnTo>
                  <a:lnTo>
                    <a:pt x="12993" y="16589"/>
                  </a:lnTo>
                  <a:lnTo>
                    <a:pt x="13185" y="16541"/>
                  </a:lnTo>
                  <a:lnTo>
                    <a:pt x="13377" y="16397"/>
                  </a:lnTo>
                  <a:lnTo>
                    <a:pt x="13473" y="16253"/>
                  </a:lnTo>
                  <a:lnTo>
                    <a:pt x="13473" y="16062"/>
                  </a:lnTo>
                  <a:lnTo>
                    <a:pt x="13425" y="15918"/>
                  </a:lnTo>
                  <a:lnTo>
                    <a:pt x="13329" y="15726"/>
                  </a:lnTo>
                  <a:lnTo>
                    <a:pt x="11171" y="13568"/>
                  </a:lnTo>
                  <a:lnTo>
                    <a:pt x="11363" y="13329"/>
                  </a:lnTo>
                  <a:lnTo>
                    <a:pt x="11507" y="13041"/>
                  </a:lnTo>
                  <a:lnTo>
                    <a:pt x="11651" y="12705"/>
                  </a:lnTo>
                  <a:lnTo>
                    <a:pt x="11747" y="12418"/>
                  </a:lnTo>
                  <a:lnTo>
                    <a:pt x="16110" y="12418"/>
                  </a:lnTo>
                  <a:lnTo>
                    <a:pt x="16302" y="12370"/>
                  </a:lnTo>
                  <a:lnTo>
                    <a:pt x="16445" y="12274"/>
                  </a:lnTo>
                  <a:lnTo>
                    <a:pt x="16541" y="12130"/>
                  </a:lnTo>
                  <a:lnTo>
                    <a:pt x="16589" y="11938"/>
                  </a:lnTo>
                  <a:lnTo>
                    <a:pt x="16589" y="480"/>
                  </a:lnTo>
                  <a:lnTo>
                    <a:pt x="16541" y="288"/>
                  </a:lnTo>
                  <a:lnTo>
                    <a:pt x="16445" y="144"/>
                  </a:lnTo>
                  <a:lnTo>
                    <a:pt x="16302" y="48"/>
                  </a:lnTo>
                  <a:lnTo>
                    <a:pt x="16110" y="0"/>
                  </a:lnTo>
                  <a:lnTo>
                    <a:pt x="10356" y="0"/>
                  </a:lnTo>
                  <a:lnTo>
                    <a:pt x="9781" y="48"/>
                  </a:lnTo>
                  <a:lnTo>
                    <a:pt x="9254" y="192"/>
                  </a:lnTo>
                  <a:lnTo>
                    <a:pt x="8726" y="480"/>
                  </a:lnTo>
                  <a:lnTo>
                    <a:pt x="8295" y="815"/>
                  </a:lnTo>
                  <a:lnTo>
                    <a:pt x="7815" y="480"/>
                  </a:lnTo>
                  <a:lnTo>
                    <a:pt x="7336" y="192"/>
                  </a:lnTo>
                  <a:lnTo>
                    <a:pt x="6809" y="48"/>
                  </a:lnTo>
                  <a:lnTo>
                    <a:pt x="62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67"/>
            <p:cNvSpPr/>
            <p:nvPr/>
          </p:nvSpPr>
          <p:spPr>
            <a:xfrm>
              <a:off x="6827014" y="2634801"/>
              <a:ext cx="95901" cy="19997"/>
            </a:xfrm>
            <a:custGeom>
              <a:avLst/>
              <a:gdLst/>
              <a:ahLst/>
              <a:cxnLst/>
              <a:rect l="l" t="t" r="r" b="b"/>
              <a:pathLst>
                <a:path w="4604" h="960" extrusionOk="0">
                  <a:moveTo>
                    <a:pt x="480" y="0"/>
                  </a:moveTo>
                  <a:lnTo>
                    <a:pt x="337" y="48"/>
                  </a:lnTo>
                  <a:lnTo>
                    <a:pt x="193" y="96"/>
                  </a:lnTo>
                  <a:lnTo>
                    <a:pt x="49" y="240"/>
                  </a:lnTo>
                  <a:lnTo>
                    <a:pt x="1" y="432"/>
                  </a:lnTo>
                  <a:lnTo>
                    <a:pt x="49" y="624"/>
                  </a:lnTo>
                  <a:lnTo>
                    <a:pt x="145" y="815"/>
                  </a:lnTo>
                  <a:lnTo>
                    <a:pt x="289" y="911"/>
                  </a:lnTo>
                  <a:lnTo>
                    <a:pt x="480" y="959"/>
                  </a:lnTo>
                  <a:lnTo>
                    <a:pt x="4268" y="959"/>
                  </a:lnTo>
                  <a:lnTo>
                    <a:pt x="4460" y="863"/>
                  </a:lnTo>
                  <a:lnTo>
                    <a:pt x="4556" y="720"/>
                  </a:lnTo>
                  <a:lnTo>
                    <a:pt x="4604" y="528"/>
                  </a:lnTo>
                  <a:lnTo>
                    <a:pt x="4604" y="336"/>
                  </a:lnTo>
                  <a:lnTo>
                    <a:pt x="4460" y="144"/>
                  </a:lnTo>
                  <a:lnTo>
                    <a:pt x="4316" y="48"/>
                  </a:lnTo>
                  <a:lnTo>
                    <a:pt x="4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67"/>
            <p:cNvSpPr/>
            <p:nvPr/>
          </p:nvSpPr>
          <p:spPr>
            <a:xfrm>
              <a:off x="6665227" y="2634801"/>
              <a:ext cx="95901" cy="19997"/>
            </a:xfrm>
            <a:custGeom>
              <a:avLst/>
              <a:gdLst/>
              <a:ahLst/>
              <a:cxnLst/>
              <a:rect l="l" t="t" r="r" b="b"/>
              <a:pathLst>
                <a:path w="4604" h="960" extrusionOk="0">
                  <a:moveTo>
                    <a:pt x="480" y="0"/>
                  </a:moveTo>
                  <a:lnTo>
                    <a:pt x="337" y="48"/>
                  </a:lnTo>
                  <a:lnTo>
                    <a:pt x="145" y="96"/>
                  </a:lnTo>
                  <a:lnTo>
                    <a:pt x="49" y="240"/>
                  </a:lnTo>
                  <a:lnTo>
                    <a:pt x="1" y="432"/>
                  </a:lnTo>
                  <a:lnTo>
                    <a:pt x="1" y="624"/>
                  </a:lnTo>
                  <a:lnTo>
                    <a:pt x="97" y="815"/>
                  </a:lnTo>
                  <a:lnTo>
                    <a:pt x="289" y="911"/>
                  </a:lnTo>
                  <a:lnTo>
                    <a:pt x="480" y="959"/>
                  </a:lnTo>
                  <a:lnTo>
                    <a:pt x="4268" y="959"/>
                  </a:lnTo>
                  <a:lnTo>
                    <a:pt x="4412" y="863"/>
                  </a:lnTo>
                  <a:lnTo>
                    <a:pt x="4556" y="720"/>
                  </a:lnTo>
                  <a:lnTo>
                    <a:pt x="4604" y="528"/>
                  </a:lnTo>
                  <a:lnTo>
                    <a:pt x="4556" y="336"/>
                  </a:lnTo>
                  <a:lnTo>
                    <a:pt x="4460" y="144"/>
                  </a:lnTo>
                  <a:lnTo>
                    <a:pt x="4316" y="48"/>
                  </a:lnTo>
                  <a:lnTo>
                    <a:pt x="4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67"/>
            <p:cNvSpPr/>
            <p:nvPr/>
          </p:nvSpPr>
          <p:spPr>
            <a:xfrm>
              <a:off x="6665227" y="2683731"/>
              <a:ext cx="95901" cy="19997"/>
            </a:xfrm>
            <a:custGeom>
              <a:avLst/>
              <a:gdLst/>
              <a:ahLst/>
              <a:cxnLst/>
              <a:rect l="l" t="t" r="r" b="b"/>
              <a:pathLst>
                <a:path w="4604" h="960" extrusionOk="0">
                  <a:moveTo>
                    <a:pt x="337" y="1"/>
                  </a:moveTo>
                  <a:lnTo>
                    <a:pt x="145" y="97"/>
                  </a:lnTo>
                  <a:lnTo>
                    <a:pt x="49" y="240"/>
                  </a:lnTo>
                  <a:lnTo>
                    <a:pt x="1" y="432"/>
                  </a:lnTo>
                  <a:lnTo>
                    <a:pt x="1" y="624"/>
                  </a:lnTo>
                  <a:lnTo>
                    <a:pt x="97" y="816"/>
                  </a:lnTo>
                  <a:lnTo>
                    <a:pt x="289" y="912"/>
                  </a:lnTo>
                  <a:lnTo>
                    <a:pt x="480" y="960"/>
                  </a:lnTo>
                  <a:lnTo>
                    <a:pt x="4076" y="960"/>
                  </a:lnTo>
                  <a:lnTo>
                    <a:pt x="4268" y="912"/>
                  </a:lnTo>
                  <a:lnTo>
                    <a:pt x="4412" y="816"/>
                  </a:lnTo>
                  <a:lnTo>
                    <a:pt x="4556" y="672"/>
                  </a:lnTo>
                  <a:lnTo>
                    <a:pt x="4604" y="528"/>
                  </a:lnTo>
                  <a:lnTo>
                    <a:pt x="4556" y="336"/>
                  </a:lnTo>
                  <a:lnTo>
                    <a:pt x="4460" y="145"/>
                  </a:lnTo>
                  <a:lnTo>
                    <a:pt x="4316" y="49"/>
                  </a:lnTo>
                  <a:lnTo>
                    <a:pt x="41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67"/>
            <p:cNvSpPr/>
            <p:nvPr/>
          </p:nvSpPr>
          <p:spPr>
            <a:xfrm>
              <a:off x="6665227" y="2731682"/>
              <a:ext cx="52971" cy="19976"/>
            </a:xfrm>
            <a:custGeom>
              <a:avLst/>
              <a:gdLst/>
              <a:ahLst/>
              <a:cxnLst/>
              <a:rect l="l" t="t" r="r" b="b"/>
              <a:pathLst>
                <a:path w="2543" h="959" extrusionOk="0">
                  <a:moveTo>
                    <a:pt x="337" y="0"/>
                  </a:moveTo>
                  <a:lnTo>
                    <a:pt x="145" y="96"/>
                  </a:lnTo>
                  <a:lnTo>
                    <a:pt x="49" y="240"/>
                  </a:lnTo>
                  <a:lnTo>
                    <a:pt x="1" y="432"/>
                  </a:lnTo>
                  <a:lnTo>
                    <a:pt x="1" y="623"/>
                  </a:lnTo>
                  <a:lnTo>
                    <a:pt x="97" y="815"/>
                  </a:lnTo>
                  <a:lnTo>
                    <a:pt x="289" y="911"/>
                  </a:lnTo>
                  <a:lnTo>
                    <a:pt x="480" y="959"/>
                  </a:lnTo>
                  <a:lnTo>
                    <a:pt x="2015" y="959"/>
                  </a:lnTo>
                  <a:lnTo>
                    <a:pt x="2206" y="911"/>
                  </a:lnTo>
                  <a:lnTo>
                    <a:pt x="2350" y="815"/>
                  </a:lnTo>
                  <a:lnTo>
                    <a:pt x="2446" y="671"/>
                  </a:lnTo>
                  <a:lnTo>
                    <a:pt x="2542" y="527"/>
                  </a:lnTo>
                  <a:lnTo>
                    <a:pt x="2494" y="336"/>
                  </a:lnTo>
                  <a:lnTo>
                    <a:pt x="2398" y="144"/>
                  </a:lnTo>
                  <a:lnTo>
                    <a:pt x="22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67"/>
            <p:cNvSpPr/>
            <p:nvPr/>
          </p:nvSpPr>
          <p:spPr>
            <a:xfrm>
              <a:off x="6827014" y="2683731"/>
              <a:ext cx="95901" cy="19997"/>
            </a:xfrm>
            <a:custGeom>
              <a:avLst/>
              <a:gdLst/>
              <a:ahLst/>
              <a:cxnLst/>
              <a:rect l="l" t="t" r="r" b="b"/>
              <a:pathLst>
                <a:path w="4604" h="960" extrusionOk="0">
                  <a:moveTo>
                    <a:pt x="337" y="1"/>
                  </a:moveTo>
                  <a:lnTo>
                    <a:pt x="193" y="97"/>
                  </a:lnTo>
                  <a:lnTo>
                    <a:pt x="49" y="240"/>
                  </a:lnTo>
                  <a:lnTo>
                    <a:pt x="1" y="432"/>
                  </a:lnTo>
                  <a:lnTo>
                    <a:pt x="49" y="624"/>
                  </a:lnTo>
                  <a:lnTo>
                    <a:pt x="145" y="816"/>
                  </a:lnTo>
                  <a:lnTo>
                    <a:pt x="289" y="912"/>
                  </a:lnTo>
                  <a:lnTo>
                    <a:pt x="480" y="960"/>
                  </a:lnTo>
                  <a:lnTo>
                    <a:pt x="4124" y="960"/>
                  </a:lnTo>
                  <a:lnTo>
                    <a:pt x="4268" y="912"/>
                  </a:lnTo>
                  <a:lnTo>
                    <a:pt x="4460" y="816"/>
                  </a:lnTo>
                  <a:lnTo>
                    <a:pt x="4556" y="672"/>
                  </a:lnTo>
                  <a:lnTo>
                    <a:pt x="4604" y="528"/>
                  </a:lnTo>
                  <a:lnTo>
                    <a:pt x="4604" y="336"/>
                  </a:lnTo>
                  <a:lnTo>
                    <a:pt x="4460" y="145"/>
                  </a:lnTo>
                  <a:lnTo>
                    <a:pt x="4316" y="49"/>
                  </a:lnTo>
                  <a:lnTo>
                    <a:pt x="41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67"/>
            <p:cNvSpPr/>
            <p:nvPr/>
          </p:nvSpPr>
          <p:spPr>
            <a:xfrm>
              <a:off x="6869965" y="2731682"/>
              <a:ext cx="52950" cy="19976"/>
            </a:xfrm>
            <a:custGeom>
              <a:avLst/>
              <a:gdLst/>
              <a:ahLst/>
              <a:cxnLst/>
              <a:rect l="l" t="t" r="r" b="b"/>
              <a:pathLst>
                <a:path w="2542" h="959" extrusionOk="0">
                  <a:moveTo>
                    <a:pt x="336" y="0"/>
                  </a:moveTo>
                  <a:lnTo>
                    <a:pt x="192" y="96"/>
                  </a:lnTo>
                  <a:lnTo>
                    <a:pt x="97" y="240"/>
                  </a:lnTo>
                  <a:lnTo>
                    <a:pt x="1" y="432"/>
                  </a:lnTo>
                  <a:lnTo>
                    <a:pt x="49" y="623"/>
                  </a:lnTo>
                  <a:lnTo>
                    <a:pt x="144" y="815"/>
                  </a:lnTo>
                  <a:lnTo>
                    <a:pt x="288" y="911"/>
                  </a:lnTo>
                  <a:lnTo>
                    <a:pt x="480" y="959"/>
                  </a:lnTo>
                  <a:lnTo>
                    <a:pt x="2062" y="959"/>
                  </a:lnTo>
                  <a:lnTo>
                    <a:pt x="2206" y="911"/>
                  </a:lnTo>
                  <a:lnTo>
                    <a:pt x="2398" y="815"/>
                  </a:lnTo>
                  <a:lnTo>
                    <a:pt x="2494" y="671"/>
                  </a:lnTo>
                  <a:lnTo>
                    <a:pt x="2542" y="527"/>
                  </a:lnTo>
                  <a:lnTo>
                    <a:pt x="2542" y="336"/>
                  </a:lnTo>
                  <a:lnTo>
                    <a:pt x="2398" y="144"/>
                  </a:lnTo>
                  <a:lnTo>
                    <a:pt x="22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1" name="Google Shape;2971;p67"/>
          <p:cNvGrpSpPr/>
          <p:nvPr/>
        </p:nvGrpSpPr>
        <p:grpSpPr>
          <a:xfrm>
            <a:off x="688165" y="2615823"/>
            <a:ext cx="375784" cy="375784"/>
            <a:chOff x="7202537" y="2584872"/>
            <a:chExt cx="345549" cy="345549"/>
          </a:xfrm>
        </p:grpSpPr>
        <p:sp>
          <p:nvSpPr>
            <p:cNvPr id="2972" name="Google Shape;2972;p67"/>
            <p:cNvSpPr/>
            <p:nvPr/>
          </p:nvSpPr>
          <p:spPr>
            <a:xfrm>
              <a:off x="7202537" y="2584872"/>
              <a:ext cx="345549" cy="345549"/>
            </a:xfrm>
            <a:custGeom>
              <a:avLst/>
              <a:gdLst/>
              <a:ahLst/>
              <a:cxnLst/>
              <a:rect l="l" t="t" r="r" b="b"/>
              <a:pathLst>
                <a:path w="16589" h="16589" extrusionOk="0">
                  <a:moveTo>
                    <a:pt x="7815" y="959"/>
                  </a:moveTo>
                  <a:lnTo>
                    <a:pt x="7815" y="10404"/>
                  </a:lnTo>
                  <a:lnTo>
                    <a:pt x="959" y="10404"/>
                  </a:lnTo>
                  <a:lnTo>
                    <a:pt x="959" y="1439"/>
                  </a:lnTo>
                  <a:lnTo>
                    <a:pt x="1007" y="1247"/>
                  </a:lnTo>
                  <a:lnTo>
                    <a:pt x="1103" y="1103"/>
                  </a:lnTo>
                  <a:lnTo>
                    <a:pt x="1247" y="1007"/>
                  </a:lnTo>
                  <a:lnTo>
                    <a:pt x="1439" y="959"/>
                  </a:lnTo>
                  <a:close/>
                  <a:moveTo>
                    <a:pt x="15151" y="959"/>
                  </a:moveTo>
                  <a:lnTo>
                    <a:pt x="15342" y="1007"/>
                  </a:lnTo>
                  <a:lnTo>
                    <a:pt x="15486" y="1103"/>
                  </a:lnTo>
                  <a:lnTo>
                    <a:pt x="15582" y="1247"/>
                  </a:lnTo>
                  <a:lnTo>
                    <a:pt x="15630" y="1439"/>
                  </a:lnTo>
                  <a:lnTo>
                    <a:pt x="15630" y="10404"/>
                  </a:lnTo>
                  <a:lnTo>
                    <a:pt x="8774" y="10404"/>
                  </a:lnTo>
                  <a:lnTo>
                    <a:pt x="8774" y="959"/>
                  </a:lnTo>
                  <a:close/>
                  <a:moveTo>
                    <a:pt x="15630" y="11363"/>
                  </a:moveTo>
                  <a:lnTo>
                    <a:pt x="15630" y="12226"/>
                  </a:lnTo>
                  <a:lnTo>
                    <a:pt x="15582" y="12418"/>
                  </a:lnTo>
                  <a:lnTo>
                    <a:pt x="15486" y="12610"/>
                  </a:lnTo>
                  <a:lnTo>
                    <a:pt x="15342" y="12705"/>
                  </a:lnTo>
                  <a:lnTo>
                    <a:pt x="15151" y="12753"/>
                  </a:lnTo>
                  <a:lnTo>
                    <a:pt x="1439" y="12753"/>
                  </a:lnTo>
                  <a:lnTo>
                    <a:pt x="1247" y="12705"/>
                  </a:lnTo>
                  <a:lnTo>
                    <a:pt x="1103" y="12610"/>
                  </a:lnTo>
                  <a:lnTo>
                    <a:pt x="1007" y="12418"/>
                  </a:lnTo>
                  <a:lnTo>
                    <a:pt x="959" y="12226"/>
                  </a:lnTo>
                  <a:lnTo>
                    <a:pt x="959" y="11363"/>
                  </a:lnTo>
                  <a:close/>
                  <a:moveTo>
                    <a:pt x="9637" y="13712"/>
                  </a:moveTo>
                  <a:lnTo>
                    <a:pt x="9685" y="14192"/>
                  </a:lnTo>
                  <a:lnTo>
                    <a:pt x="9781" y="14671"/>
                  </a:lnTo>
                  <a:lnTo>
                    <a:pt x="9925" y="15151"/>
                  </a:lnTo>
                  <a:lnTo>
                    <a:pt x="10069" y="15630"/>
                  </a:lnTo>
                  <a:lnTo>
                    <a:pt x="6473" y="15630"/>
                  </a:lnTo>
                  <a:lnTo>
                    <a:pt x="6664" y="15151"/>
                  </a:lnTo>
                  <a:lnTo>
                    <a:pt x="6760" y="14671"/>
                  </a:lnTo>
                  <a:lnTo>
                    <a:pt x="6856" y="14192"/>
                  </a:lnTo>
                  <a:lnTo>
                    <a:pt x="6952" y="13712"/>
                  </a:lnTo>
                  <a:close/>
                  <a:moveTo>
                    <a:pt x="1439" y="0"/>
                  </a:moveTo>
                  <a:lnTo>
                    <a:pt x="1151" y="48"/>
                  </a:lnTo>
                  <a:lnTo>
                    <a:pt x="911" y="96"/>
                  </a:lnTo>
                  <a:lnTo>
                    <a:pt x="623" y="240"/>
                  </a:lnTo>
                  <a:lnTo>
                    <a:pt x="432" y="432"/>
                  </a:lnTo>
                  <a:lnTo>
                    <a:pt x="240" y="623"/>
                  </a:lnTo>
                  <a:lnTo>
                    <a:pt x="96" y="863"/>
                  </a:lnTo>
                  <a:lnTo>
                    <a:pt x="48" y="1151"/>
                  </a:lnTo>
                  <a:lnTo>
                    <a:pt x="0" y="1439"/>
                  </a:lnTo>
                  <a:lnTo>
                    <a:pt x="0" y="12226"/>
                  </a:lnTo>
                  <a:lnTo>
                    <a:pt x="48" y="12562"/>
                  </a:lnTo>
                  <a:lnTo>
                    <a:pt x="96" y="12801"/>
                  </a:lnTo>
                  <a:lnTo>
                    <a:pt x="240" y="13041"/>
                  </a:lnTo>
                  <a:lnTo>
                    <a:pt x="432" y="13281"/>
                  </a:lnTo>
                  <a:lnTo>
                    <a:pt x="623" y="13473"/>
                  </a:lnTo>
                  <a:lnTo>
                    <a:pt x="911" y="13568"/>
                  </a:lnTo>
                  <a:lnTo>
                    <a:pt x="1151" y="13664"/>
                  </a:lnTo>
                  <a:lnTo>
                    <a:pt x="1439" y="13712"/>
                  </a:lnTo>
                  <a:lnTo>
                    <a:pt x="5993" y="13712"/>
                  </a:lnTo>
                  <a:lnTo>
                    <a:pt x="5897" y="14192"/>
                  </a:lnTo>
                  <a:lnTo>
                    <a:pt x="5801" y="14671"/>
                  </a:lnTo>
                  <a:lnTo>
                    <a:pt x="5610" y="15151"/>
                  </a:lnTo>
                  <a:lnTo>
                    <a:pt x="5418" y="15630"/>
                  </a:lnTo>
                  <a:lnTo>
                    <a:pt x="4219" y="15630"/>
                  </a:lnTo>
                  <a:lnTo>
                    <a:pt x="4075" y="15726"/>
                  </a:lnTo>
                  <a:lnTo>
                    <a:pt x="3980" y="15870"/>
                  </a:lnTo>
                  <a:lnTo>
                    <a:pt x="3932" y="16062"/>
                  </a:lnTo>
                  <a:lnTo>
                    <a:pt x="3932" y="16253"/>
                  </a:lnTo>
                  <a:lnTo>
                    <a:pt x="4028" y="16445"/>
                  </a:lnTo>
                  <a:lnTo>
                    <a:pt x="4171" y="16541"/>
                  </a:lnTo>
                  <a:lnTo>
                    <a:pt x="4411" y="16589"/>
                  </a:lnTo>
                  <a:lnTo>
                    <a:pt x="12178" y="16589"/>
                  </a:lnTo>
                  <a:lnTo>
                    <a:pt x="12322" y="16541"/>
                  </a:lnTo>
                  <a:lnTo>
                    <a:pt x="12466" y="16445"/>
                  </a:lnTo>
                  <a:lnTo>
                    <a:pt x="12610" y="16349"/>
                  </a:lnTo>
                  <a:lnTo>
                    <a:pt x="12658" y="16157"/>
                  </a:lnTo>
                  <a:lnTo>
                    <a:pt x="12610" y="15966"/>
                  </a:lnTo>
                  <a:lnTo>
                    <a:pt x="12514" y="15774"/>
                  </a:lnTo>
                  <a:lnTo>
                    <a:pt x="12370" y="15678"/>
                  </a:lnTo>
                  <a:lnTo>
                    <a:pt x="12178" y="15630"/>
                  </a:lnTo>
                  <a:lnTo>
                    <a:pt x="11171" y="15630"/>
                  </a:lnTo>
                  <a:lnTo>
                    <a:pt x="10932" y="15151"/>
                  </a:lnTo>
                  <a:lnTo>
                    <a:pt x="10788" y="14671"/>
                  </a:lnTo>
                  <a:lnTo>
                    <a:pt x="10692" y="14192"/>
                  </a:lnTo>
                  <a:lnTo>
                    <a:pt x="10596" y="13712"/>
                  </a:lnTo>
                  <a:lnTo>
                    <a:pt x="15151" y="13712"/>
                  </a:lnTo>
                  <a:lnTo>
                    <a:pt x="15438" y="13664"/>
                  </a:lnTo>
                  <a:lnTo>
                    <a:pt x="15678" y="13568"/>
                  </a:lnTo>
                  <a:lnTo>
                    <a:pt x="15966" y="13473"/>
                  </a:lnTo>
                  <a:lnTo>
                    <a:pt x="16158" y="13281"/>
                  </a:lnTo>
                  <a:lnTo>
                    <a:pt x="16349" y="13041"/>
                  </a:lnTo>
                  <a:lnTo>
                    <a:pt x="16493" y="12801"/>
                  </a:lnTo>
                  <a:lnTo>
                    <a:pt x="16541" y="12562"/>
                  </a:lnTo>
                  <a:lnTo>
                    <a:pt x="16589" y="12226"/>
                  </a:lnTo>
                  <a:lnTo>
                    <a:pt x="16589" y="1439"/>
                  </a:lnTo>
                  <a:lnTo>
                    <a:pt x="16541" y="1151"/>
                  </a:lnTo>
                  <a:lnTo>
                    <a:pt x="16493" y="863"/>
                  </a:lnTo>
                  <a:lnTo>
                    <a:pt x="16349" y="623"/>
                  </a:lnTo>
                  <a:lnTo>
                    <a:pt x="16158" y="432"/>
                  </a:lnTo>
                  <a:lnTo>
                    <a:pt x="15966" y="240"/>
                  </a:lnTo>
                  <a:lnTo>
                    <a:pt x="15678" y="96"/>
                  </a:lnTo>
                  <a:lnTo>
                    <a:pt x="15438" y="48"/>
                  </a:lnTo>
                  <a:lnTo>
                    <a:pt x="15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67"/>
            <p:cNvSpPr/>
            <p:nvPr/>
          </p:nvSpPr>
          <p:spPr>
            <a:xfrm>
              <a:off x="7246467" y="2628802"/>
              <a:ext cx="52950" cy="62948"/>
            </a:xfrm>
            <a:custGeom>
              <a:avLst/>
              <a:gdLst/>
              <a:ahLst/>
              <a:cxnLst/>
              <a:rect l="l" t="t" r="r" b="b"/>
              <a:pathLst>
                <a:path w="2542" h="3022" extrusionOk="0">
                  <a:moveTo>
                    <a:pt x="336" y="1"/>
                  </a:moveTo>
                  <a:lnTo>
                    <a:pt x="240" y="49"/>
                  </a:lnTo>
                  <a:lnTo>
                    <a:pt x="145" y="145"/>
                  </a:lnTo>
                  <a:lnTo>
                    <a:pt x="49" y="240"/>
                  </a:lnTo>
                  <a:lnTo>
                    <a:pt x="1" y="384"/>
                  </a:lnTo>
                  <a:lnTo>
                    <a:pt x="1" y="528"/>
                  </a:lnTo>
                  <a:lnTo>
                    <a:pt x="49" y="672"/>
                  </a:lnTo>
                  <a:lnTo>
                    <a:pt x="97" y="816"/>
                  </a:lnTo>
                  <a:lnTo>
                    <a:pt x="240" y="912"/>
                  </a:lnTo>
                  <a:lnTo>
                    <a:pt x="384" y="960"/>
                  </a:lnTo>
                  <a:lnTo>
                    <a:pt x="768" y="960"/>
                  </a:lnTo>
                  <a:lnTo>
                    <a:pt x="768" y="2638"/>
                  </a:lnTo>
                  <a:lnTo>
                    <a:pt x="816" y="2782"/>
                  </a:lnTo>
                  <a:lnTo>
                    <a:pt x="912" y="2925"/>
                  </a:lnTo>
                  <a:lnTo>
                    <a:pt x="1056" y="3021"/>
                  </a:lnTo>
                  <a:lnTo>
                    <a:pt x="1343" y="3021"/>
                  </a:lnTo>
                  <a:lnTo>
                    <a:pt x="1487" y="2973"/>
                  </a:lnTo>
                  <a:lnTo>
                    <a:pt x="1583" y="2925"/>
                  </a:lnTo>
                  <a:lnTo>
                    <a:pt x="1679" y="2829"/>
                  </a:lnTo>
                  <a:lnTo>
                    <a:pt x="1727" y="2686"/>
                  </a:lnTo>
                  <a:lnTo>
                    <a:pt x="1727" y="2542"/>
                  </a:lnTo>
                  <a:lnTo>
                    <a:pt x="1727" y="960"/>
                  </a:lnTo>
                  <a:lnTo>
                    <a:pt x="2110" y="960"/>
                  </a:lnTo>
                  <a:lnTo>
                    <a:pt x="2302" y="912"/>
                  </a:lnTo>
                  <a:lnTo>
                    <a:pt x="2398" y="816"/>
                  </a:lnTo>
                  <a:lnTo>
                    <a:pt x="2494" y="672"/>
                  </a:lnTo>
                  <a:lnTo>
                    <a:pt x="2542" y="528"/>
                  </a:lnTo>
                  <a:lnTo>
                    <a:pt x="2494" y="384"/>
                  </a:lnTo>
                  <a:lnTo>
                    <a:pt x="2446" y="240"/>
                  </a:lnTo>
                  <a:lnTo>
                    <a:pt x="2398" y="145"/>
                  </a:lnTo>
                  <a:lnTo>
                    <a:pt x="2302" y="49"/>
                  </a:lnTo>
                  <a:lnTo>
                    <a:pt x="21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67"/>
            <p:cNvSpPr/>
            <p:nvPr/>
          </p:nvSpPr>
          <p:spPr>
            <a:xfrm>
              <a:off x="7300396" y="2671754"/>
              <a:ext cx="41972" cy="19997"/>
            </a:xfrm>
            <a:custGeom>
              <a:avLst/>
              <a:gdLst/>
              <a:ahLst/>
              <a:cxnLst/>
              <a:rect l="l" t="t" r="r" b="b"/>
              <a:pathLst>
                <a:path w="2015" h="960" extrusionOk="0">
                  <a:moveTo>
                    <a:pt x="480" y="0"/>
                  </a:moveTo>
                  <a:lnTo>
                    <a:pt x="288" y="48"/>
                  </a:lnTo>
                  <a:lnTo>
                    <a:pt x="145" y="144"/>
                  </a:lnTo>
                  <a:lnTo>
                    <a:pt x="49" y="288"/>
                  </a:lnTo>
                  <a:lnTo>
                    <a:pt x="1" y="432"/>
                  </a:lnTo>
                  <a:lnTo>
                    <a:pt x="1" y="624"/>
                  </a:lnTo>
                  <a:lnTo>
                    <a:pt x="97" y="815"/>
                  </a:lnTo>
                  <a:lnTo>
                    <a:pt x="288" y="911"/>
                  </a:lnTo>
                  <a:lnTo>
                    <a:pt x="480" y="959"/>
                  </a:lnTo>
                  <a:lnTo>
                    <a:pt x="1679" y="959"/>
                  </a:lnTo>
                  <a:lnTo>
                    <a:pt x="1823" y="863"/>
                  </a:lnTo>
                  <a:lnTo>
                    <a:pt x="1919" y="720"/>
                  </a:lnTo>
                  <a:lnTo>
                    <a:pt x="2014" y="528"/>
                  </a:lnTo>
                  <a:lnTo>
                    <a:pt x="1966" y="336"/>
                  </a:lnTo>
                  <a:lnTo>
                    <a:pt x="1871" y="144"/>
                  </a:lnTo>
                  <a:lnTo>
                    <a:pt x="1727" y="48"/>
                  </a:lnTo>
                  <a:lnTo>
                    <a:pt x="14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67"/>
            <p:cNvSpPr/>
            <p:nvPr/>
          </p:nvSpPr>
          <p:spPr>
            <a:xfrm>
              <a:off x="7246467" y="2714685"/>
              <a:ext cx="95901" cy="20997"/>
            </a:xfrm>
            <a:custGeom>
              <a:avLst/>
              <a:gdLst/>
              <a:ahLst/>
              <a:cxnLst/>
              <a:rect l="l" t="t" r="r" b="b"/>
              <a:pathLst>
                <a:path w="4604" h="1008" extrusionOk="0">
                  <a:moveTo>
                    <a:pt x="480" y="1"/>
                  </a:moveTo>
                  <a:lnTo>
                    <a:pt x="288" y="49"/>
                  </a:lnTo>
                  <a:lnTo>
                    <a:pt x="145" y="145"/>
                  </a:lnTo>
                  <a:lnTo>
                    <a:pt x="49" y="289"/>
                  </a:lnTo>
                  <a:lnTo>
                    <a:pt x="1" y="432"/>
                  </a:lnTo>
                  <a:lnTo>
                    <a:pt x="1" y="672"/>
                  </a:lnTo>
                  <a:lnTo>
                    <a:pt x="97" y="816"/>
                  </a:lnTo>
                  <a:lnTo>
                    <a:pt x="288" y="960"/>
                  </a:lnTo>
                  <a:lnTo>
                    <a:pt x="480" y="1008"/>
                  </a:lnTo>
                  <a:lnTo>
                    <a:pt x="4076" y="1008"/>
                  </a:lnTo>
                  <a:lnTo>
                    <a:pt x="4268" y="960"/>
                  </a:lnTo>
                  <a:lnTo>
                    <a:pt x="4412" y="864"/>
                  </a:lnTo>
                  <a:lnTo>
                    <a:pt x="4508" y="720"/>
                  </a:lnTo>
                  <a:lnTo>
                    <a:pt x="4603" y="576"/>
                  </a:lnTo>
                  <a:lnTo>
                    <a:pt x="4555" y="337"/>
                  </a:lnTo>
                  <a:lnTo>
                    <a:pt x="4460" y="193"/>
                  </a:lnTo>
                  <a:lnTo>
                    <a:pt x="4316" y="49"/>
                  </a:lnTo>
                  <a:lnTo>
                    <a:pt x="40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67"/>
            <p:cNvSpPr/>
            <p:nvPr/>
          </p:nvSpPr>
          <p:spPr>
            <a:xfrm>
              <a:off x="7246467" y="2758636"/>
              <a:ext cx="95901" cy="19997"/>
            </a:xfrm>
            <a:custGeom>
              <a:avLst/>
              <a:gdLst/>
              <a:ahLst/>
              <a:cxnLst/>
              <a:rect l="l" t="t" r="r" b="b"/>
              <a:pathLst>
                <a:path w="4604" h="960" extrusionOk="0">
                  <a:moveTo>
                    <a:pt x="288" y="1"/>
                  </a:moveTo>
                  <a:lnTo>
                    <a:pt x="145" y="96"/>
                  </a:lnTo>
                  <a:lnTo>
                    <a:pt x="49" y="240"/>
                  </a:lnTo>
                  <a:lnTo>
                    <a:pt x="1" y="432"/>
                  </a:lnTo>
                  <a:lnTo>
                    <a:pt x="1" y="624"/>
                  </a:lnTo>
                  <a:lnTo>
                    <a:pt x="97" y="816"/>
                  </a:lnTo>
                  <a:lnTo>
                    <a:pt x="288" y="911"/>
                  </a:lnTo>
                  <a:lnTo>
                    <a:pt x="480" y="959"/>
                  </a:lnTo>
                  <a:lnTo>
                    <a:pt x="4076" y="959"/>
                  </a:lnTo>
                  <a:lnTo>
                    <a:pt x="4268" y="911"/>
                  </a:lnTo>
                  <a:lnTo>
                    <a:pt x="4412" y="816"/>
                  </a:lnTo>
                  <a:lnTo>
                    <a:pt x="4508" y="672"/>
                  </a:lnTo>
                  <a:lnTo>
                    <a:pt x="4603" y="528"/>
                  </a:lnTo>
                  <a:lnTo>
                    <a:pt x="4555" y="336"/>
                  </a:lnTo>
                  <a:lnTo>
                    <a:pt x="4460" y="144"/>
                  </a:lnTo>
                  <a:lnTo>
                    <a:pt x="4316" y="48"/>
                  </a:lnTo>
                  <a:lnTo>
                    <a:pt x="40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67"/>
            <p:cNvSpPr/>
            <p:nvPr/>
          </p:nvSpPr>
          <p:spPr>
            <a:xfrm>
              <a:off x="7408254" y="2714685"/>
              <a:ext cx="95901" cy="20997"/>
            </a:xfrm>
            <a:custGeom>
              <a:avLst/>
              <a:gdLst/>
              <a:ahLst/>
              <a:cxnLst/>
              <a:rect l="l" t="t" r="r" b="b"/>
              <a:pathLst>
                <a:path w="4604" h="1008" extrusionOk="0">
                  <a:moveTo>
                    <a:pt x="480" y="1"/>
                  </a:moveTo>
                  <a:lnTo>
                    <a:pt x="336" y="49"/>
                  </a:lnTo>
                  <a:lnTo>
                    <a:pt x="145" y="145"/>
                  </a:lnTo>
                  <a:lnTo>
                    <a:pt x="49" y="289"/>
                  </a:lnTo>
                  <a:lnTo>
                    <a:pt x="1" y="432"/>
                  </a:lnTo>
                  <a:lnTo>
                    <a:pt x="1" y="672"/>
                  </a:lnTo>
                  <a:lnTo>
                    <a:pt x="97" y="816"/>
                  </a:lnTo>
                  <a:lnTo>
                    <a:pt x="288" y="960"/>
                  </a:lnTo>
                  <a:lnTo>
                    <a:pt x="480" y="1008"/>
                  </a:lnTo>
                  <a:lnTo>
                    <a:pt x="4076" y="1008"/>
                  </a:lnTo>
                  <a:lnTo>
                    <a:pt x="4268" y="960"/>
                  </a:lnTo>
                  <a:lnTo>
                    <a:pt x="4412" y="864"/>
                  </a:lnTo>
                  <a:lnTo>
                    <a:pt x="4556" y="720"/>
                  </a:lnTo>
                  <a:lnTo>
                    <a:pt x="4603" y="576"/>
                  </a:lnTo>
                  <a:lnTo>
                    <a:pt x="4556" y="337"/>
                  </a:lnTo>
                  <a:lnTo>
                    <a:pt x="4460" y="193"/>
                  </a:lnTo>
                  <a:lnTo>
                    <a:pt x="4316" y="49"/>
                  </a:lnTo>
                  <a:lnTo>
                    <a:pt x="41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67"/>
            <p:cNvSpPr/>
            <p:nvPr/>
          </p:nvSpPr>
          <p:spPr>
            <a:xfrm>
              <a:off x="7408254" y="2671754"/>
              <a:ext cx="95901" cy="19997"/>
            </a:xfrm>
            <a:custGeom>
              <a:avLst/>
              <a:gdLst/>
              <a:ahLst/>
              <a:cxnLst/>
              <a:rect l="l" t="t" r="r" b="b"/>
              <a:pathLst>
                <a:path w="4604" h="960" extrusionOk="0">
                  <a:moveTo>
                    <a:pt x="480" y="0"/>
                  </a:moveTo>
                  <a:lnTo>
                    <a:pt x="336" y="48"/>
                  </a:lnTo>
                  <a:lnTo>
                    <a:pt x="145" y="144"/>
                  </a:lnTo>
                  <a:lnTo>
                    <a:pt x="49" y="288"/>
                  </a:lnTo>
                  <a:lnTo>
                    <a:pt x="1" y="432"/>
                  </a:lnTo>
                  <a:lnTo>
                    <a:pt x="1" y="624"/>
                  </a:lnTo>
                  <a:lnTo>
                    <a:pt x="97" y="815"/>
                  </a:lnTo>
                  <a:lnTo>
                    <a:pt x="288" y="911"/>
                  </a:lnTo>
                  <a:lnTo>
                    <a:pt x="480" y="959"/>
                  </a:lnTo>
                  <a:lnTo>
                    <a:pt x="4268" y="959"/>
                  </a:lnTo>
                  <a:lnTo>
                    <a:pt x="4412" y="863"/>
                  </a:lnTo>
                  <a:lnTo>
                    <a:pt x="4556" y="720"/>
                  </a:lnTo>
                  <a:lnTo>
                    <a:pt x="4603" y="528"/>
                  </a:lnTo>
                  <a:lnTo>
                    <a:pt x="4556" y="336"/>
                  </a:lnTo>
                  <a:lnTo>
                    <a:pt x="4460" y="144"/>
                  </a:lnTo>
                  <a:lnTo>
                    <a:pt x="4316" y="48"/>
                  </a:lnTo>
                  <a:lnTo>
                    <a:pt x="4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67"/>
            <p:cNvSpPr/>
            <p:nvPr/>
          </p:nvSpPr>
          <p:spPr>
            <a:xfrm>
              <a:off x="7408254" y="2628802"/>
              <a:ext cx="95901" cy="19997"/>
            </a:xfrm>
            <a:custGeom>
              <a:avLst/>
              <a:gdLst/>
              <a:ahLst/>
              <a:cxnLst/>
              <a:rect l="l" t="t" r="r" b="b"/>
              <a:pathLst>
                <a:path w="4604" h="960" extrusionOk="0">
                  <a:moveTo>
                    <a:pt x="480" y="1"/>
                  </a:moveTo>
                  <a:lnTo>
                    <a:pt x="336" y="49"/>
                  </a:lnTo>
                  <a:lnTo>
                    <a:pt x="145" y="97"/>
                  </a:lnTo>
                  <a:lnTo>
                    <a:pt x="49" y="240"/>
                  </a:lnTo>
                  <a:lnTo>
                    <a:pt x="1" y="432"/>
                  </a:lnTo>
                  <a:lnTo>
                    <a:pt x="1" y="624"/>
                  </a:lnTo>
                  <a:lnTo>
                    <a:pt x="97" y="816"/>
                  </a:lnTo>
                  <a:lnTo>
                    <a:pt x="288" y="912"/>
                  </a:lnTo>
                  <a:lnTo>
                    <a:pt x="480" y="960"/>
                  </a:lnTo>
                  <a:lnTo>
                    <a:pt x="4076" y="960"/>
                  </a:lnTo>
                  <a:lnTo>
                    <a:pt x="4268" y="912"/>
                  </a:lnTo>
                  <a:lnTo>
                    <a:pt x="4412" y="864"/>
                  </a:lnTo>
                  <a:lnTo>
                    <a:pt x="4556" y="720"/>
                  </a:lnTo>
                  <a:lnTo>
                    <a:pt x="4603" y="528"/>
                  </a:lnTo>
                  <a:lnTo>
                    <a:pt x="4556" y="336"/>
                  </a:lnTo>
                  <a:lnTo>
                    <a:pt x="4460" y="145"/>
                  </a:lnTo>
                  <a:lnTo>
                    <a:pt x="4316" y="49"/>
                  </a:lnTo>
                  <a:lnTo>
                    <a:pt x="41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67"/>
            <p:cNvSpPr/>
            <p:nvPr/>
          </p:nvSpPr>
          <p:spPr>
            <a:xfrm>
              <a:off x="7408254" y="2758636"/>
              <a:ext cx="73926" cy="19997"/>
            </a:xfrm>
            <a:custGeom>
              <a:avLst/>
              <a:gdLst/>
              <a:ahLst/>
              <a:cxnLst/>
              <a:rect l="l" t="t" r="r" b="b"/>
              <a:pathLst>
                <a:path w="3549" h="960" extrusionOk="0">
                  <a:moveTo>
                    <a:pt x="336" y="1"/>
                  </a:moveTo>
                  <a:lnTo>
                    <a:pt x="145" y="96"/>
                  </a:lnTo>
                  <a:lnTo>
                    <a:pt x="49" y="240"/>
                  </a:lnTo>
                  <a:lnTo>
                    <a:pt x="1" y="432"/>
                  </a:lnTo>
                  <a:lnTo>
                    <a:pt x="1" y="624"/>
                  </a:lnTo>
                  <a:lnTo>
                    <a:pt x="97" y="816"/>
                  </a:lnTo>
                  <a:lnTo>
                    <a:pt x="288" y="911"/>
                  </a:lnTo>
                  <a:lnTo>
                    <a:pt x="480" y="959"/>
                  </a:lnTo>
                  <a:lnTo>
                    <a:pt x="3069" y="959"/>
                  </a:lnTo>
                  <a:lnTo>
                    <a:pt x="3213" y="911"/>
                  </a:lnTo>
                  <a:lnTo>
                    <a:pt x="3405" y="816"/>
                  </a:lnTo>
                  <a:lnTo>
                    <a:pt x="3501" y="672"/>
                  </a:lnTo>
                  <a:lnTo>
                    <a:pt x="3549" y="528"/>
                  </a:lnTo>
                  <a:lnTo>
                    <a:pt x="3549" y="336"/>
                  </a:lnTo>
                  <a:lnTo>
                    <a:pt x="3453" y="144"/>
                  </a:lnTo>
                  <a:lnTo>
                    <a:pt x="3261" y="48"/>
                  </a:lnTo>
                  <a:lnTo>
                    <a:pt x="30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1" name="Google Shape;2981;p67"/>
          <p:cNvGrpSpPr/>
          <p:nvPr/>
        </p:nvGrpSpPr>
        <p:grpSpPr>
          <a:xfrm rot="3496160">
            <a:off x="206361" y="1099419"/>
            <a:ext cx="1013737" cy="880478"/>
            <a:chOff x="6748344" y="5221912"/>
            <a:chExt cx="1155007" cy="1003179"/>
          </a:xfrm>
        </p:grpSpPr>
        <p:sp>
          <p:nvSpPr>
            <p:cNvPr id="2982" name="Google Shape;2982;p67"/>
            <p:cNvSpPr/>
            <p:nvPr/>
          </p:nvSpPr>
          <p:spPr>
            <a:xfrm rot="-5770336" flipH="1">
              <a:off x="7295962" y="5256312"/>
              <a:ext cx="290212" cy="299536"/>
            </a:xfrm>
            <a:custGeom>
              <a:avLst/>
              <a:gdLst/>
              <a:ahLst/>
              <a:cxnLst/>
              <a:rect l="l" t="t" r="r" b="b"/>
              <a:pathLst>
                <a:path w="4762" h="4915" extrusionOk="0">
                  <a:moveTo>
                    <a:pt x="4761" y="0"/>
                  </a:moveTo>
                  <a:lnTo>
                    <a:pt x="4301" y="269"/>
                  </a:lnTo>
                  <a:lnTo>
                    <a:pt x="3763" y="653"/>
                  </a:lnTo>
                  <a:lnTo>
                    <a:pt x="3110" y="1152"/>
                  </a:lnTo>
                  <a:lnTo>
                    <a:pt x="2381" y="1766"/>
                  </a:lnTo>
                  <a:lnTo>
                    <a:pt x="1575" y="2534"/>
                  </a:lnTo>
                  <a:lnTo>
                    <a:pt x="1152" y="2957"/>
                  </a:lnTo>
                  <a:lnTo>
                    <a:pt x="769" y="3417"/>
                  </a:lnTo>
                  <a:lnTo>
                    <a:pt x="385" y="3878"/>
                  </a:lnTo>
                  <a:lnTo>
                    <a:pt x="1" y="4415"/>
                  </a:lnTo>
                  <a:lnTo>
                    <a:pt x="1152" y="4915"/>
                  </a:lnTo>
                  <a:lnTo>
                    <a:pt x="4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67"/>
            <p:cNvSpPr/>
            <p:nvPr/>
          </p:nvSpPr>
          <p:spPr>
            <a:xfrm rot="-5770336" flipH="1">
              <a:off x="7319639" y="5237744"/>
              <a:ext cx="397838" cy="442265"/>
            </a:xfrm>
            <a:custGeom>
              <a:avLst/>
              <a:gdLst/>
              <a:ahLst/>
              <a:cxnLst/>
              <a:rect l="l" t="t" r="r" b="b"/>
              <a:pathLst>
                <a:path w="6528" h="7257" extrusionOk="0">
                  <a:moveTo>
                    <a:pt x="4646" y="0"/>
                  </a:moveTo>
                  <a:lnTo>
                    <a:pt x="4070" y="538"/>
                  </a:lnTo>
                  <a:lnTo>
                    <a:pt x="2727" y="1958"/>
                  </a:lnTo>
                  <a:lnTo>
                    <a:pt x="1959" y="2803"/>
                  </a:lnTo>
                  <a:lnTo>
                    <a:pt x="1191" y="3724"/>
                  </a:lnTo>
                  <a:lnTo>
                    <a:pt x="500" y="4607"/>
                  </a:lnTo>
                  <a:lnTo>
                    <a:pt x="231" y="5030"/>
                  </a:lnTo>
                  <a:lnTo>
                    <a:pt x="1" y="5414"/>
                  </a:lnTo>
                  <a:lnTo>
                    <a:pt x="5568" y="7256"/>
                  </a:lnTo>
                  <a:lnTo>
                    <a:pt x="6527" y="807"/>
                  </a:lnTo>
                  <a:lnTo>
                    <a:pt x="4953" y="116"/>
                  </a:lnTo>
                  <a:lnTo>
                    <a:pt x="46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67"/>
            <p:cNvSpPr/>
            <p:nvPr/>
          </p:nvSpPr>
          <p:spPr>
            <a:xfrm rot="-5770336" flipH="1">
              <a:off x="7232628" y="5572859"/>
              <a:ext cx="100678" cy="93670"/>
            </a:xfrm>
            <a:custGeom>
              <a:avLst/>
              <a:gdLst/>
              <a:ahLst/>
              <a:cxnLst/>
              <a:rect l="l" t="t" r="r" b="b"/>
              <a:pathLst>
                <a:path w="1652" h="1537" extrusionOk="0">
                  <a:moveTo>
                    <a:pt x="538" y="1"/>
                  </a:moveTo>
                  <a:lnTo>
                    <a:pt x="576" y="77"/>
                  </a:lnTo>
                  <a:lnTo>
                    <a:pt x="615" y="231"/>
                  </a:lnTo>
                  <a:lnTo>
                    <a:pt x="653" y="461"/>
                  </a:lnTo>
                  <a:lnTo>
                    <a:pt x="615" y="615"/>
                  </a:lnTo>
                  <a:lnTo>
                    <a:pt x="576" y="768"/>
                  </a:lnTo>
                  <a:lnTo>
                    <a:pt x="499" y="884"/>
                  </a:lnTo>
                  <a:lnTo>
                    <a:pt x="423" y="999"/>
                  </a:lnTo>
                  <a:lnTo>
                    <a:pt x="231" y="1152"/>
                  </a:lnTo>
                  <a:lnTo>
                    <a:pt x="77" y="1229"/>
                  </a:lnTo>
                  <a:lnTo>
                    <a:pt x="0" y="1267"/>
                  </a:lnTo>
                  <a:lnTo>
                    <a:pt x="307" y="1383"/>
                  </a:lnTo>
                  <a:lnTo>
                    <a:pt x="499" y="1459"/>
                  </a:lnTo>
                  <a:lnTo>
                    <a:pt x="883" y="1536"/>
                  </a:lnTo>
                  <a:lnTo>
                    <a:pt x="1344" y="1536"/>
                  </a:lnTo>
                  <a:lnTo>
                    <a:pt x="1498" y="1459"/>
                  </a:lnTo>
                  <a:lnTo>
                    <a:pt x="1574" y="1383"/>
                  </a:lnTo>
                  <a:lnTo>
                    <a:pt x="1651" y="1306"/>
                  </a:lnTo>
                  <a:lnTo>
                    <a:pt x="1651" y="1229"/>
                  </a:lnTo>
                  <a:lnTo>
                    <a:pt x="1651" y="1114"/>
                  </a:lnTo>
                  <a:lnTo>
                    <a:pt x="1613" y="922"/>
                  </a:lnTo>
                  <a:lnTo>
                    <a:pt x="1498" y="730"/>
                  </a:lnTo>
                  <a:lnTo>
                    <a:pt x="1344" y="538"/>
                  </a:lnTo>
                  <a:lnTo>
                    <a:pt x="998" y="269"/>
                  </a:lnTo>
                  <a:lnTo>
                    <a:pt x="845" y="116"/>
                  </a:lnTo>
                  <a:lnTo>
                    <a:pt x="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67"/>
            <p:cNvSpPr/>
            <p:nvPr/>
          </p:nvSpPr>
          <p:spPr>
            <a:xfrm rot="-5770336" flipH="1">
              <a:off x="6994183" y="5458696"/>
              <a:ext cx="93670" cy="395461"/>
            </a:xfrm>
            <a:custGeom>
              <a:avLst/>
              <a:gdLst/>
              <a:ahLst/>
              <a:cxnLst/>
              <a:rect l="l" t="t" r="r" b="b"/>
              <a:pathLst>
                <a:path w="1537" h="6489" extrusionOk="0">
                  <a:moveTo>
                    <a:pt x="346" y="0"/>
                  </a:moveTo>
                  <a:lnTo>
                    <a:pt x="231" y="615"/>
                  </a:lnTo>
                  <a:lnTo>
                    <a:pt x="154" y="1229"/>
                  </a:lnTo>
                  <a:lnTo>
                    <a:pt x="77" y="1843"/>
                  </a:lnTo>
                  <a:lnTo>
                    <a:pt x="39" y="2419"/>
                  </a:lnTo>
                  <a:lnTo>
                    <a:pt x="1" y="3532"/>
                  </a:lnTo>
                  <a:lnTo>
                    <a:pt x="77" y="4492"/>
                  </a:lnTo>
                  <a:lnTo>
                    <a:pt x="154" y="5298"/>
                  </a:lnTo>
                  <a:lnTo>
                    <a:pt x="231" y="5951"/>
                  </a:lnTo>
                  <a:lnTo>
                    <a:pt x="308" y="6489"/>
                  </a:lnTo>
                  <a:lnTo>
                    <a:pt x="1536" y="499"/>
                  </a:lnTo>
                  <a:lnTo>
                    <a:pt x="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67"/>
            <p:cNvSpPr/>
            <p:nvPr/>
          </p:nvSpPr>
          <p:spPr>
            <a:xfrm rot="-5770336" flipH="1">
              <a:off x="6880910" y="5568301"/>
              <a:ext cx="365050" cy="482000"/>
            </a:xfrm>
            <a:custGeom>
              <a:avLst/>
              <a:gdLst/>
              <a:ahLst/>
              <a:cxnLst/>
              <a:rect l="l" t="t" r="r" b="b"/>
              <a:pathLst>
                <a:path w="5990" h="7909" extrusionOk="0">
                  <a:moveTo>
                    <a:pt x="884" y="0"/>
                  </a:moveTo>
                  <a:lnTo>
                    <a:pt x="730" y="422"/>
                  </a:lnTo>
                  <a:lnTo>
                    <a:pt x="615" y="921"/>
                  </a:lnTo>
                  <a:lnTo>
                    <a:pt x="423" y="2035"/>
                  </a:lnTo>
                  <a:lnTo>
                    <a:pt x="270" y="3187"/>
                  </a:lnTo>
                  <a:lnTo>
                    <a:pt x="154" y="4377"/>
                  </a:lnTo>
                  <a:lnTo>
                    <a:pt x="39" y="6296"/>
                  </a:lnTo>
                  <a:lnTo>
                    <a:pt x="1" y="7103"/>
                  </a:lnTo>
                  <a:lnTo>
                    <a:pt x="308" y="7218"/>
                  </a:lnTo>
                  <a:lnTo>
                    <a:pt x="1882" y="7909"/>
                  </a:lnTo>
                  <a:lnTo>
                    <a:pt x="5990" y="2879"/>
                  </a:lnTo>
                  <a:lnTo>
                    <a:pt x="8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67"/>
            <p:cNvSpPr/>
            <p:nvPr/>
          </p:nvSpPr>
          <p:spPr>
            <a:xfrm rot="-5770336" flipH="1">
              <a:off x="7140479" y="5703360"/>
              <a:ext cx="559276" cy="301913"/>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67"/>
            <p:cNvSpPr/>
            <p:nvPr/>
          </p:nvSpPr>
          <p:spPr>
            <a:xfrm rot="-5770336" flipH="1">
              <a:off x="6860908" y="5555235"/>
              <a:ext cx="549891" cy="716023"/>
            </a:xfrm>
            <a:custGeom>
              <a:avLst/>
              <a:gdLst/>
              <a:ahLst/>
              <a:cxnLst/>
              <a:rect l="l" t="t" r="r" b="b"/>
              <a:pathLst>
                <a:path w="9023" h="11749" extrusionOk="0">
                  <a:moveTo>
                    <a:pt x="1498" y="1"/>
                  </a:moveTo>
                  <a:lnTo>
                    <a:pt x="1" y="8140"/>
                  </a:lnTo>
                  <a:lnTo>
                    <a:pt x="8217" y="11749"/>
                  </a:lnTo>
                  <a:lnTo>
                    <a:pt x="9023" y="5030"/>
                  </a:lnTo>
                  <a:lnTo>
                    <a:pt x="14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67"/>
            <p:cNvSpPr/>
            <p:nvPr/>
          </p:nvSpPr>
          <p:spPr>
            <a:xfrm rot="-5770336" flipH="1">
              <a:off x="7189943" y="5384070"/>
              <a:ext cx="807255" cy="535874"/>
            </a:xfrm>
            <a:custGeom>
              <a:avLst/>
              <a:gdLst/>
              <a:ahLst/>
              <a:cxnLst/>
              <a:rect l="l" t="t" r="r" b="b"/>
              <a:pathLst>
                <a:path w="13246" h="8793" extrusionOk="0">
                  <a:moveTo>
                    <a:pt x="5029" y="1"/>
                  </a:moveTo>
                  <a:lnTo>
                    <a:pt x="0" y="6604"/>
                  </a:lnTo>
                  <a:lnTo>
                    <a:pt x="8830" y="8792"/>
                  </a:lnTo>
                  <a:lnTo>
                    <a:pt x="13245" y="3609"/>
                  </a:lnTo>
                  <a:lnTo>
                    <a:pt x="50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67"/>
            <p:cNvSpPr/>
            <p:nvPr/>
          </p:nvSpPr>
          <p:spPr>
            <a:xfrm rot="-5770336" flipH="1">
              <a:off x="6945831" y="5439791"/>
              <a:ext cx="110064" cy="496078"/>
            </a:xfrm>
            <a:custGeom>
              <a:avLst/>
              <a:gdLst/>
              <a:ahLst/>
              <a:cxnLst/>
              <a:rect l="l" t="t" r="r" b="b"/>
              <a:pathLst>
                <a:path w="1806" h="8140" extrusionOk="0">
                  <a:moveTo>
                    <a:pt x="1805" y="1"/>
                  </a:moveTo>
                  <a:lnTo>
                    <a:pt x="1498" y="116"/>
                  </a:lnTo>
                  <a:lnTo>
                    <a:pt x="1" y="8025"/>
                  </a:lnTo>
                  <a:lnTo>
                    <a:pt x="308" y="8140"/>
                  </a:lnTo>
                  <a:lnTo>
                    <a:pt x="1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67"/>
            <p:cNvSpPr/>
            <p:nvPr/>
          </p:nvSpPr>
          <p:spPr>
            <a:xfrm rot="-5770336" flipH="1">
              <a:off x="7339667" y="5202399"/>
              <a:ext cx="313614" cy="409478"/>
            </a:xfrm>
            <a:custGeom>
              <a:avLst/>
              <a:gdLst/>
              <a:ahLst/>
              <a:cxnLst/>
              <a:rect l="l" t="t" r="r" b="b"/>
              <a:pathLst>
                <a:path w="5146" h="6719" extrusionOk="0">
                  <a:moveTo>
                    <a:pt x="4838" y="0"/>
                  </a:moveTo>
                  <a:lnTo>
                    <a:pt x="1" y="6450"/>
                  </a:lnTo>
                  <a:lnTo>
                    <a:pt x="116" y="6719"/>
                  </a:lnTo>
                  <a:lnTo>
                    <a:pt x="5145" y="116"/>
                  </a:lnTo>
                  <a:lnTo>
                    <a:pt x="4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67"/>
            <p:cNvSpPr/>
            <p:nvPr/>
          </p:nvSpPr>
          <p:spPr>
            <a:xfrm rot="-5770336" flipH="1">
              <a:off x="6989461" y="5613543"/>
              <a:ext cx="177832" cy="407162"/>
            </a:xfrm>
            <a:custGeom>
              <a:avLst/>
              <a:gdLst/>
              <a:ahLst/>
              <a:cxnLst/>
              <a:rect l="l" t="t" r="r" b="b"/>
              <a:pathLst>
                <a:path w="2918" h="6681" extrusionOk="0">
                  <a:moveTo>
                    <a:pt x="1075" y="1"/>
                  </a:moveTo>
                  <a:lnTo>
                    <a:pt x="0" y="5798"/>
                  </a:lnTo>
                  <a:lnTo>
                    <a:pt x="2035" y="6681"/>
                  </a:lnTo>
                  <a:lnTo>
                    <a:pt x="2918" y="1191"/>
                  </a:lnTo>
                  <a:lnTo>
                    <a:pt x="1075"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67"/>
            <p:cNvSpPr/>
            <p:nvPr/>
          </p:nvSpPr>
          <p:spPr>
            <a:xfrm rot="-5770336" flipH="1">
              <a:off x="7142557" y="5704641"/>
              <a:ext cx="559276" cy="301913"/>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4" name="Google Shape;2994;p67"/>
          <p:cNvGrpSpPr/>
          <p:nvPr/>
        </p:nvGrpSpPr>
        <p:grpSpPr>
          <a:xfrm flipH="1">
            <a:off x="4285606" y="3882482"/>
            <a:ext cx="1042464" cy="1144956"/>
            <a:chOff x="-1344168" y="3583329"/>
            <a:chExt cx="903661" cy="992507"/>
          </a:xfrm>
        </p:grpSpPr>
        <p:sp>
          <p:nvSpPr>
            <p:cNvPr id="2995" name="Google Shape;2995;p67"/>
            <p:cNvSpPr/>
            <p:nvPr/>
          </p:nvSpPr>
          <p:spPr>
            <a:xfrm rot="3527258" flipH="1">
              <a:off x="-713690" y="4243096"/>
              <a:ext cx="162662" cy="309609"/>
            </a:xfrm>
            <a:custGeom>
              <a:avLst/>
              <a:gdLst/>
              <a:ahLst/>
              <a:cxnLst/>
              <a:rect l="l" t="t" r="r" b="b"/>
              <a:pathLst>
                <a:path w="3571" h="6797" extrusionOk="0">
                  <a:moveTo>
                    <a:pt x="307" y="1"/>
                  </a:moveTo>
                  <a:lnTo>
                    <a:pt x="0" y="1421"/>
                  </a:lnTo>
                  <a:lnTo>
                    <a:pt x="2688" y="6796"/>
                  </a:lnTo>
                  <a:lnTo>
                    <a:pt x="3571" y="5568"/>
                  </a:lnTo>
                  <a:lnTo>
                    <a:pt x="2956" y="3495"/>
                  </a:lnTo>
                  <a:lnTo>
                    <a:pt x="3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67"/>
            <p:cNvSpPr/>
            <p:nvPr/>
          </p:nvSpPr>
          <p:spPr>
            <a:xfrm rot="3527258" flipH="1">
              <a:off x="-666097" y="4279765"/>
              <a:ext cx="115471" cy="237867"/>
            </a:xfrm>
            <a:custGeom>
              <a:avLst/>
              <a:gdLst/>
              <a:ahLst/>
              <a:cxnLst/>
              <a:rect l="l" t="t" r="r" b="b"/>
              <a:pathLst>
                <a:path w="2535" h="5222" extrusionOk="0">
                  <a:moveTo>
                    <a:pt x="1" y="0"/>
                  </a:moveTo>
                  <a:lnTo>
                    <a:pt x="2496" y="5222"/>
                  </a:lnTo>
                  <a:lnTo>
                    <a:pt x="2534" y="5222"/>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67"/>
            <p:cNvSpPr/>
            <p:nvPr/>
          </p:nvSpPr>
          <p:spPr>
            <a:xfrm rot="3527258" flipH="1">
              <a:off x="-675499" y="4288698"/>
              <a:ext cx="115471" cy="239598"/>
            </a:xfrm>
            <a:custGeom>
              <a:avLst/>
              <a:gdLst/>
              <a:ahLst/>
              <a:cxnLst/>
              <a:rect l="l" t="t" r="r" b="b"/>
              <a:pathLst>
                <a:path w="2535" h="5260" extrusionOk="0">
                  <a:moveTo>
                    <a:pt x="39" y="0"/>
                  </a:moveTo>
                  <a:lnTo>
                    <a:pt x="1" y="39"/>
                  </a:lnTo>
                  <a:lnTo>
                    <a:pt x="2496" y="5260"/>
                  </a:lnTo>
                  <a:lnTo>
                    <a:pt x="2535" y="5221"/>
                  </a:lnTo>
                  <a:lnTo>
                    <a:pt x="3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67"/>
            <p:cNvSpPr/>
            <p:nvPr/>
          </p:nvSpPr>
          <p:spPr>
            <a:xfrm rot="3527258" flipH="1">
              <a:off x="-685821" y="4297842"/>
              <a:ext cx="115471" cy="237867"/>
            </a:xfrm>
            <a:custGeom>
              <a:avLst/>
              <a:gdLst/>
              <a:ahLst/>
              <a:cxnLst/>
              <a:rect l="l" t="t" r="r" b="b"/>
              <a:pathLst>
                <a:path w="2535" h="5222" extrusionOk="0">
                  <a:moveTo>
                    <a:pt x="0" y="0"/>
                  </a:moveTo>
                  <a:lnTo>
                    <a:pt x="2496" y="5222"/>
                  </a:lnTo>
                  <a:lnTo>
                    <a:pt x="2534" y="5222"/>
                  </a:lnTo>
                  <a:lnTo>
                    <a:pt x="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67"/>
            <p:cNvSpPr/>
            <p:nvPr/>
          </p:nvSpPr>
          <p:spPr>
            <a:xfrm rot="3527258" flipH="1">
              <a:off x="-700514" y="4290674"/>
              <a:ext cx="132963" cy="279865"/>
            </a:xfrm>
            <a:custGeom>
              <a:avLst/>
              <a:gdLst/>
              <a:ahLst/>
              <a:cxnLst/>
              <a:rect l="l" t="t" r="r" b="b"/>
              <a:pathLst>
                <a:path w="2919" h="6144" extrusionOk="0">
                  <a:moveTo>
                    <a:pt x="77" y="0"/>
                  </a:moveTo>
                  <a:lnTo>
                    <a:pt x="0" y="461"/>
                  </a:lnTo>
                  <a:lnTo>
                    <a:pt x="2688" y="6143"/>
                  </a:lnTo>
                  <a:lnTo>
                    <a:pt x="2803" y="6105"/>
                  </a:lnTo>
                  <a:lnTo>
                    <a:pt x="2841" y="6066"/>
                  </a:lnTo>
                  <a:lnTo>
                    <a:pt x="2880" y="5989"/>
                  </a:lnTo>
                  <a:lnTo>
                    <a:pt x="2918" y="5874"/>
                  </a:lnTo>
                  <a:lnTo>
                    <a:pt x="2880" y="5836"/>
                  </a:lnTo>
                  <a:lnTo>
                    <a:pt x="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67"/>
            <p:cNvSpPr/>
            <p:nvPr/>
          </p:nvSpPr>
          <p:spPr>
            <a:xfrm rot="3527258" flipH="1">
              <a:off x="-1310153" y="3876725"/>
              <a:ext cx="914662" cy="405716"/>
            </a:xfrm>
            <a:custGeom>
              <a:avLst/>
              <a:gdLst/>
              <a:ahLst/>
              <a:cxnLst/>
              <a:rect l="l" t="t" r="r" b="b"/>
              <a:pathLst>
                <a:path w="20080" h="8793" extrusionOk="0">
                  <a:moveTo>
                    <a:pt x="1" y="0"/>
                  </a:moveTo>
                  <a:lnTo>
                    <a:pt x="2611" y="5299"/>
                  </a:lnTo>
                  <a:lnTo>
                    <a:pt x="20079" y="8792"/>
                  </a:lnTo>
                  <a:lnTo>
                    <a:pt x="20079" y="8792"/>
                  </a:lnTo>
                  <a:lnTo>
                    <a:pt x="15972" y="3225"/>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67"/>
            <p:cNvSpPr/>
            <p:nvPr/>
          </p:nvSpPr>
          <p:spPr>
            <a:xfrm rot="3527258" flipH="1">
              <a:off x="-1089250" y="3851345"/>
              <a:ext cx="283372" cy="201153"/>
            </a:xfrm>
            <a:custGeom>
              <a:avLst/>
              <a:gdLst/>
              <a:ahLst/>
              <a:cxnLst/>
              <a:rect l="l" t="t" r="r" b="b"/>
              <a:pathLst>
                <a:path w="6221" h="4416" extrusionOk="0">
                  <a:moveTo>
                    <a:pt x="1" y="1"/>
                  </a:moveTo>
                  <a:lnTo>
                    <a:pt x="1920" y="3341"/>
                  </a:lnTo>
                  <a:lnTo>
                    <a:pt x="1997" y="3456"/>
                  </a:lnTo>
                  <a:lnTo>
                    <a:pt x="2112" y="3533"/>
                  </a:lnTo>
                  <a:lnTo>
                    <a:pt x="2227" y="3610"/>
                  </a:lnTo>
                  <a:lnTo>
                    <a:pt x="2381" y="3648"/>
                  </a:lnTo>
                  <a:lnTo>
                    <a:pt x="6067" y="4416"/>
                  </a:lnTo>
                  <a:lnTo>
                    <a:pt x="6105" y="4416"/>
                  </a:lnTo>
                  <a:lnTo>
                    <a:pt x="6182" y="4377"/>
                  </a:lnTo>
                  <a:lnTo>
                    <a:pt x="6220" y="4339"/>
                  </a:lnTo>
                  <a:lnTo>
                    <a:pt x="6220" y="4262"/>
                  </a:lnTo>
                  <a:lnTo>
                    <a:pt x="6220" y="4185"/>
                  </a:lnTo>
                  <a:lnTo>
                    <a:pt x="3878" y="769"/>
                  </a:lnTo>
                  <a:lnTo>
                    <a:pt x="1"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67"/>
            <p:cNvSpPr/>
            <p:nvPr/>
          </p:nvSpPr>
          <p:spPr>
            <a:xfrm rot="3527258" flipH="1">
              <a:off x="-778682" y="4364252"/>
              <a:ext cx="52520" cy="96249"/>
            </a:xfrm>
            <a:custGeom>
              <a:avLst/>
              <a:gdLst/>
              <a:ahLst/>
              <a:cxnLst/>
              <a:rect l="l" t="t" r="r" b="b"/>
              <a:pathLst>
                <a:path w="1153" h="2113" extrusionOk="0">
                  <a:moveTo>
                    <a:pt x="538" y="1"/>
                  </a:moveTo>
                  <a:lnTo>
                    <a:pt x="308" y="154"/>
                  </a:lnTo>
                  <a:lnTo>
                    <a:pt x="385" y="308"/>
                  </a:lnTo>
                  <a:lnTo>
                    <a:pt x="423" y="423"/>
                  </a:lnTo>
                  <a:lnTo>
                    <a:pt x="423" y="730"/>
                  </a:lnTo>
                  <a:lnTo>
                    <a:pt x="385" y="999"/>
                  </a:lnTo>
                  <a:lnTo>
                    <a:pt x="308" y="1267"/>
                  </a:lnTo>
                  <a:lnTo>
                    <a:pt x="116" y="1690"/>
                  </a:lnTo>
                  <a:lnTo>
                    <a:pt x="1" y="1843"/>
                  </a:lnTo>
                  <a:lnTo>
                    <a:pt x="116" y="2112"/>
                  </a:lnTo>
                  <a:lnTo>
                    <a:pt x="1152" y="1383"/>
                  </a:lnTo>
                  <a:lnTo>
                    <a:pt x="5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67"/>
            <p:cNvSpPr/>
            <p:nvPr/>
          </p:nvSpPr>
          <p:spPr>
            <a:xfrm rot="3527258" flipH="1">
              <a:off x="-1430899" y="3993889"/>
              <a:ext cx="818504" cy="255358"/>
            </a:xfrm>
            <a:custGeom>
              <a:avLst/>
              <a:gdLst/>
              <a:ahLst/>
              <a:cxnLst/>
              <a:rect l="l" t="t" r="r" b="b"/>
              <a:pathLst>
                <a:path w="17969" h="5606" extrusionOk="0">
                  <a:moveTo>
                    <a:pt x="423" y="1"/>
                  </a:moveTo>
                  <a:lnTo>
                    <a:pt x="500" y="154"/>
                  </a:lnTo>
                  <a:lnTo>
                    <a:pt x="538" y="384"/>
                  </a:lnTo>
                  <a:lnTo>
                    <a:pt x="538" y="653"/>
                  </a:lnTo>
                  <a:lnTo>
                    <a:pt x="538" y="960"/>
                  </a:lnTo>
                  <a:lnTo>
                    <a:pt x="423" y="1306"/>
                  </a:lnTo>
                  <a:lnTo>
                    <a:pt x="270" y="1690"/>
                  </a:lnTo>
                  <a:lnTo>
                    <a:pt x="1" y="2112"/>
                  </a:lnTo>
                  <a:lnTo>
                    <a:pt x="17469" y="5606"/>
                  </a:lnTo>
                  <a:lnTo>
                    <a:pt x="17584" y="5491"/>
                  </a:lnTo>
                  <a:lnTo>
                    <a:pt x="17700" y="5337"/>
                  </a:lnTo>
                  <a:lnTo>
                    <a:pt x="17815" y="5107"/>
                  </a:lnTo>
                  <a:lnTo>
                    <a:pt x="17930" y="4799"/>
                  </a:lnTo>
                  <a:lnTo>
                    <a:pt x="17968" y="4454"/>
                  </a:lnTo>
                  <a:lnTo>
                    <a:pt x="17968" y="3993"/>
                  </a:lnTo>
                  <a:lnTo>
                    <a:pt x="17891" y="3494"/>
                  </a:lnTo>
                  <a:lnTo>
                    <a:pt x="4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67"/>
            <p:cNvSpPr/>
            <p:nvPr/>
          </p:nvSpPr>
          <p:spPr>
            <a:xfrm rot="3527258" flipH="1">
              <a:off x="-1182397" y="3925280"/>
              <a:ext cx="118933" cy="24506"/>
            </a:xfrm>
            <a:custGeom>
              <a:avLst/>
              <a:gdLst/>
              <a:ahLst/>
              <a:cxnLst/>
              <a:rect l="l" t="t" r="r" b="b"/>
              <a:pathLst>
                <a:path w="2611" h="538" extrusionOk="0">
                  <a:moveTo>
                    <a:pt x="2611" y="538"/>
                  </a:moveTo>
                  <a:lnTo>
                    <a:pt x="2611" y="538"/>
                  </a:lnTo>
                  <a:lnTo>
                    <a:pt x="2611" y="538"/>
                  </a:lnTo>
                  <a:lnTo>
                    <a:pt x="2611" y="538"/>
                  </a:lnTo>
                  <a:lnTo>
                    <a:pt x="2611" y="538"/>
                  </a:lnTo>
                  <a:close/>
                  <a:moveTo>
                    <a:pt x="2611" y="538"/>
                  </a:moveTo>
                  <a:lnTo>
                    <a:pt x="2611" y="538"/>
                  </a:lnTo>
                  <a:lnTo>
                    <a:pt x="2611" y="538"/>
                  </a:lnTo>
                  <a:lnTo>
                    <a:pt x="2611" y="538"/>
                  </a:lnTo>
                  <a:lnTo>
                    <a:pt x="2611" y="538"/>
                  </a:lnTo>
                  <a:lnTo>
                    <a:pt x="2611" y="538"/>
                  </a:lnTo>
                  <a:close/>
                  <a:moveTo>
                    <a:pt x="0" y="0"/>
                  </a:moveTo>
                  <a:lnTo>
                    <a:pt x="0" y="0"/>
                  </a:lnTo>
                  <a:lnTo>
                    <a:pt x="2611" y="538"/>
                  </a:lnTo>
                  <a:lnTo>
                    <a:pt x="2611" y="538"/>
                  </a:lnTo>
                  <a:lnTo>
                    <a:pt x="0" y="0"/>
                  </a:lnTo>
                  <a:lnTo>
                    <a:pt x="0" y="0"/>
                  </a:lnTo>
                  <a:close/>
                </a:path>
              </a:pathLst>
            </a:custGeom>
            <a:solidFill>
              <a:srgbClr val="AC44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67"/>
            <p:cNvSpPr/>
            <p:nvPr/>
          </p:nvSpPr>
          <p:spPr>
            <a:xfrm rot="3527258" flipH="1">
              <a:off x="-639705" y="4256388"/>
              <a:ext cx="122486" cy="248389"/>
            </a:xfrm>
            <a:custGeom>
              <a:avLst/>
              <a:gdLst/>
              <a:ahLst/>
              <a:cxnLst/>
              <a:rect l="l" t="t" r="r" b="b"/>
              <a:pathLst>
                <a:path w="2689" h="5453" extrusionOk="0">
                  <a:moveTo>
                    <a:pt x="78" y="0"/>
                  </a:moveTo>
                  <a:lnTo>
                    <a:pt x="1" y="423"/>
                  </a:lnTo>
                  <a:lnTo>
                    <a:pt x="2458" y="5452"/>
                  </a:lnTo>
                  <a:lnTo>
                    <a:pt x="2688" y="5299"/>
                  </a:lnTo>
                  <a:lnTo>
                    <a:pt x="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67"/>
            <p:cNvSpPr/>
            <p:nvPr/>
          </p:nvSpPr>
          <p:spPr>
            <a:xfrm rot="3527258" flipH="1">
              <a:off x="-784000" y="4426495"/>
              <a:ext cx="17537" cy="28059"/>
            </a:xfrm>
            <a:custGeom>
              <a:avLst/>
              <a:gdLst/>
              <a:ahLst/>
              <a:cxnLst/>
              <a:rect l="l" t="t" r="r" b="b"/>
              <a:pathLst>
                <a:path w="385" h="616" extrusionOk="0">
                  <a:moveTo>
                    <a:pt x="39" y="577"/>
                  </a:moveTo>
                  <a:lnTo>
                    <a:pt x="39" y="577"/>
                  </a:lnTo>
                  <a:lnTo>
                    <a:pt x="1" y="615"/>
                  </a:lnTo>
                  <a:lnTo>
                    <a:pt x="1" y="615"/>
                  </a:lnTo>
                  <a:lnTo>
                    <a:pt x="1" y="615"/>
                  </a:lnTo>
                  <a:lnTo>
                    <a:pt x="39" y="577"/>
                  </a:lnTo>
                  <a:lnTo>
                    <a:pt x="39" y="577"/>
                  </a:lnTo>
                  <a:close/>
                  <a:moveTo>
                    <a:pt x="39" y="577"/>
                  </a:moveTo>
                  <a:lnTo>
                    <a:pt x="39" y="577"/>
                  </a:lnTo>
                  <a:lnTo>
                    <a:pt x="39" y="577"/>
                  </a:lnTo>
                  <a:lnTo>
                    <a:pt x="39" y="577"/>
                  </a:lnTo>
                  <a:lnTo>
                    <a:pt x="39" y="577"/>
                  </a:lnTo>
                  <a:lnTo>
                    <a:pt x="39" y="577"/>
                  </a:lnTo>
                  <a:close/>
                  <a:moveTo>
                    <a:pt x="39" y="577"/>
                  </a:moveTo>
                  <a:lnTo>
                    <a:pt x="39" y="577"/>
                  </a:lnTo>
                  <a:lnTo>
                    <a:pt x="39" y="577"/>
                  </a:lnTo>
                  <a:lnTo>
                    <a:pt x="39" y="577"/>
                  </a:lnTo>
                  <a:lnTo>
                    <a:pt x="39" y="577"/>
                  </a:lnTo>
                  <a:lnTo>
                    <a:pt x="39" y="577"/>
                  </a:lnTo>
                  <a:close/>
                  <a:moveTo>
                    <a:pt x="39" y="577"/>
                  </a:moveTo>
                  <a:lnTo>
                    <a:pt x="39" y="577"/>
                  </a:lnTo>
                  <a:lnTo>
                    <a:pt x="39" y="577"/>
                  </a:lnTo>
                  <a:lnTo>
                    <a:pt x="39" y="577"/>
                  </a:lnTo>
                  <a:lnTo>
                    <a:pt x="39" y="577"/>
                  </a:lnTo>
                  <a:lnTo>
                    <a:pt x="39" y="577"/>
                  </a:lnTo>
                  <a:close/>
                  <a:moveTo>
                    <a:pt x="385" y="1"/>
                  </a:moveTo>
                  <a:lnTo>
                    <a:pt x="385" y="1"/>
                  </a:lnTo>
                  <a:lnTo>
                    <a:pt x="231" y="270"/>
                  </a:lnTo>
                  <a:lnTo>
                    <a:pt x="39" y="577"/>
                  </a:lnTo>
                  <a:lnTo>
                    <a:pt x="39" y="577"/>
                  </a:lnTo>
                  <a:lnTo>
                    <a:pt x="231" y="270"/>
                  </a:lnTo>
                  <a:lnTo>
                    <a:pt x="385" y="1"/>
                  </a:lnTo>
                  <a:lnTo>
                    <a:pt x="385" y="1"/>
                  </a:lnTo>
                  <a:lnTo>
                    <a:pt x="385" y="1"/>
                  </a:lnTo>
                  <a:close/>
                </a:path>
              </a:pathLst>
            </a:custGeom>
            <a:solidFill>
              <a:srgbClr val="4500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67"/>
            <p:cNvSpPr/>
            <p:nvPr/>
          </p:nvSpPr>
          <p:spPr>
            <a:xfrm rot="3527258" flipH="1">
              <a:off x="-1456081" y="4047892"/>
              <a:ext cx="813265" cy="187169"/>
            </a:xfrm>
            <a:custGeom>
              <a:avLst/>
              <a:gdLst/>
              <a:ahLst/>
              <a:cxnLst/>
              <a:rect l="l" t="t" r="r" b="b"/>
              <a:pathLst>
                <a:path w="17854" h="4109" extrusionOk="0">
                  <a:moveTo>
                    <a:pt x="385" y="1"/>
                  </a:moveTo>
                  <a:lnTo>
                    <a:pt x="231" y="270"/>
                  </a:lnTo>
                  <a:lnTo>
                    <a:pt x="39" y="577"/>
                  </a:lnTo>
                  <a:lnTo>
                    <a:pt x="1" y="615"/>
                  </a:lnTo>
                  <a:lnTo>
                    <a:pt x="10713" y="2764"/>
                  </a:lnTo>
                  <a:lnTo>
                    <a:pt x="10827" y="2611"/>
                  </a:lnTo>
                  <a:lnTo>
                    <a:pt x="10943" y="2381"/>
                  </a:lnTo>
                  <a:lnTo>
                    <a:pt x="11019" y="2112"/>
                  </a:lnTo>
                  <a:lnTo>
                    <a:pt x="385" y="1"/>
                  </a:lnTo>
                  <a:close/>
                  <a:moveTo>
                    <a:pt x="10713" y="2764"/>
                  </a:moveTo>
                  <a:lnTo>
                    <a:pt x="10712" y="2765"/>
                  </a:lnTo>
                  <a:lnTo>
                    <a:pt x="13592" y="3341"/>
                  </a:lnTo>
                  <a:lnTo>
                    <a:pt x="10713" y="2764"/>
                  </a:lnTo>
                  <a:close/>
                  <a:moveTo>
                    <a:pt x="14859" y="2880"/>
                  </a:moveTo>
                  <a:lnTo>
                    <a:pt x="14743" y="3187"/>
                  </a:lnTo>
                  <a:lnTo>
                    <a:pt x="14551" y="3533"/>
                  </a:lnTo>
                  <a:lnTo>
                    <a:pt x="17469" y="4109"/>
                  </a:lnTo>
                  <a:lnTo>
                    <a:pt x="17623" y="3955"/>
                  </a:lnTo>
                  <a:lnTo>
                    <a:pt x="17738" y="3763"/>
                  </a:lnTo>
                  <a:lnTo>
                    <a:pt x="17853" y="3494"/>
                  </a:lnTo>
                  <a:lnTo>
                    <a:pt x="14859" y="288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67"/>
            <p:cNvSpPr/>
            <p:nvPr/>
          </p:nvSpPr>
          <p:spPr>
            <a:xfrm rot="3527258" flipH="1">
              <a:off x="-1264911" y="3976901"/>
              <a:ext cx="188900" cy="64728"/>
            </a:xfrm>
            <a:custGeom>
              <a:avLst/>
              <a:gdLst/>
              <a:ahLst/>
              <a:cxnLst/>
              <a:rect l="l" t="t" r="r" b="b"/>
              <a:pathLst>
                <a:path w="4147" h="1421" extrusionOk="0">
                  <a:moveTo>
                    <a:pt x="307" y="0"/>
                  </a:moveTo>
                  <a:lnTo>
                    <a:pt x="231" y="269"/>
                  </a:lnTo>
                  <a:lnTo>
                    <a:pt x="115" y="499"/>
                  </a:lnTo>
                  <a:lnTo>
                    <a:pt x="0" y="653"/>
                  </a:lnTo>
                  <a:lnTo>
                    <a:pt x="2880" y="1229"/>
                  </a:lnTo>
                  <a:lnTo>
                    <a:pt x="2918" y="1229"/>
                  </a:lnTo>
                  <a:lnTo>
                    <a:pt x="3839" y="1421"/>
                  </a:lnTo>
                  <a:lnTo>
                    <a:pt x="4031" y="1075"/>
                  </a:lnTo>
                  <a:lnTo>
                    <a:pt x="4147" y="768"/>
                  </a:lnTo>
                  <a:lnTo>
                    <a:pt x="3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67"/>
            <p:cNvSpPr/>
            <p:nvPr/>
          </p:nvSpPr>
          <p:spPr>
            <a:xfrm rot="3527258" flipH="1">
              <a:off x="-1432143" y="3993889"/>
              <a:ext cx="818504" cy="255358"/>
            </a:xfrm>
            <a:custGeom>
              <a:avLst/>
              <a:gdLst/>
              <a:ahLst/>
              <a:cxnLst/>
              <a:rect l="l" t="t" r="r" b="b"/>
              <a:pathLst>
                <a:path w="17969" h="5606" extrusionOk="0">
                  <a:moveTo>
                    <a:pt x="423" y="1"/>
                  </a:moveTo>
                  <a:lnTo>
                    <a:pt x="500" y="154"/>
                  </a:lnTo>
                  <a:lnTo>
                    <a:pt x="538" y="384"/>
                  </a:lnTo>
                  <a:lnTo>
                    <a:pt x="538" y="653"/>
                  </a:lnTo>
                  <a:lnTo>
                    <a:pt x="538" y="960"/>
                  </a:lnTo>
                  <a:lnTo>
                    <a:pt x="423" y="1306"/>
                  </a:lnTo>
                  <a:lnTo>
                    <a:pt x="270" y="1690"/>
                  </a:lnTo>
                  <a:lnTo>
                    <a:pt x="1" y="2112"/>
                  </a:lnTo>
                  <a:lnTo>
                    <a:pt x="17469" y="5606"/>
                  </a:lnTo>
                  <a:lnTo>
                    <a:pt x="17584" y="5491"/>
                  </a:lnTo>
                  <a:lnTo>
                    <a:pt x="17700" y="5337"/>
                  </a:lnTo>
                  <a:lnTo>
                    <a:pt x="17815" y="5107"/>
                  </a:lnTo>
                  <a:lnTo>
                    <a:pt x="17930" y="4799"/>
                  </a:lnTo>
                  <a:lnTo>
                    <a:pt x="17968" y="4454"/>
                  </a:lnTo>
                  <a:lnTo>
                    <a:pt x="17968" y="3993"/>
                  </a:lnTo>
                  <a:lnTo>
                    <a:pt x="17891" y="3494"/>
                  </a:lnTo>
                  <a:lnTo>
                    <a:pt x="42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812"/>
                                        </p:tgtEl>
                                        <p:attrNameLst>
                                          <p:attrName>style.visibility</p:attrName>
                                        </p:attrNameLst>
                                      </p:cBhvr>
                                      <p:to>
                                        <p:strVal val="visible"/>
                                      </p:to>
                                    </p:set>
                                    <p:animEffect transition="in" filter="barn(inVertical)">
                                      <p:cBhvr>
                                        <p:cTn id="7" dur="500"/>
                                        <p:tgtEl>
                                          <p:spTgt spid="2812"/>
                                        </p:tgtEl>
                                      </p:cBhvr>
                                    </p:animEffect>
                                  </p:childTnLst>
                                </p:cTn>
                              </p:par>
                              <p:par>
                                <p:cTn id="8" presetID="26" presetClass="entr" presetSubtype="0" fill="hold" nodeType="withEffect">
                                  <p:stCondLst>
                                    <p:cond delay="0"/>
                                  </p:stCondLst>
                                  <p:childTnLst>
                                    <p:set>
                                      <p:cBhvr>
                                        <p:cTn id="9" dur="1" fill="hold">
                                          <p:stCondLst>
                                            <p:cond delay="0"/>
                                          </p:stCondLst>
                                        </p:cTn>
                                        <p:tgtEl>
                                          <p:spTgt spid="2955"/>
                                        </p:tgtEl>
                                        <p:attrNameLst>
                                          <p:attrName>style.visibility</p:attrName>
                                        </p:attrNameLst>
                                      </p:cBhvr>
                                      <p:to>
                                        <p:strVal val="visible"/>
                                      </p:to>
                                    </p:set>
                                    <p:animEffect transition="in" filter="wipe(down)">
                                      <p:cBhvr>
                                        <p:cTn id="10" dur="290">
                                          <p:stCondLst>
                                            <p:cond delay="0"/>
                                          </p:stCondLst>
                                        </p:cTn>
                                        <p:tgtEl>
                                          <p:spTgt spid="2955"/>
                                        </p:tgtEl>
                                      </p:cBhvr>
                                    </p:animEffect>
                                    <p:anim calcmode="lin" valueType="num">
                                      <p:cBhvr>
                                        <p:cTn id="11" dur="911" tmFilter="0,0; 0.14,0.36; 0.43,0.73; 0.71,0.91; 1.0,1.0">
                                          <p:stCondLst>
                                            <p:cond delay="0"/>
                                          </p:stCondLst>
                                        </p:cTn>
                                        <p:tgtEl>
                                          <p:spTgt spid="2955"/>
                                        </p:tgtEl>
                                        <p:attrNameLst>
                                          <p:attrName>ppt_x</p:attrName>
                                        </p:attrNameLst>
                                      </p:cBhvr>
                                      <p:tavLst>
                                        <p:tav tm="0">
                                          <p:val>
                                            <p:strVal val="#ppt_x-0.25"/>
                                          </p:val>
                                        </p:tav>
                                        <p:tav tm="100000">
                                          <p:val>
                                            <p:strVal val="#ppt_x"/>
                                          </p:val>
                                        </p:tav>
                                      </p:tavLst>
                                    </p:anim>
                                    <p:anim calcmode="lin" valueType="num">
                                      <p:cBhvr>
                                        <p:cTn id="12" dur="332" tmFilter="0.0,0.0; 0.25,0.07; 0.50,0.2; 0.75,0.467; 1.0,1.0">
                                          <p:stCondLst>
                                            <p:cond delay="0"/>
                                          </p:stCondLst>
                                        </p:cTn>
                                        <p:tgtEl>
                                          <p:spTgt spid="2955"/>
                                        </p:tgtEl>
                                        <p:attrNameLst>
                                          <p:attrName>ppt_y</p:attrName>
                                        </p:attrNameLst>
                                      </p:cBhvr>
                                      <p:tavLst>
                                        <p:tav tm="0" fmla="#ppt_y-sin(pi*$)/3">
                                          <p:val>
                                            <p:fltVal val="0.5"/>
                                          </p:val>
                                        </p:tav>
                                        <p:tav tm="100000">
                                          <p:val>
                                            <p:fltVal val="1"/>
                                          </p:val>
                                        </p:tav>
                                      </p:tavLst>
                                    </p:anim>
                                    <p:anim calcmode="lin" valueType="num">
                                      <p:cBhvr>
                                        <p:cTn id="13" dur="332" tmFilter="0, 0; 0.125,0.2665; 0.25,0.4; 0.375,0.465; 0.5,0.5;  0.625,0.535; 0.75,0.6; 0.875,0.7335; 1,1">
                                          <p:stCondLst>
                                            <p:cond delay="332"/>
                                          </p:stCondLst>
                                        </p:cTn>
                                        <p:tgtEl>
                                          <p:spTgt spid="2955"/>
                                        </p:tgtEl>
                                        <p:attrNameLst>
                                          <p:attrName>ppt_y</p:attrName>
                                        </p:attrNameLst>
                                      </p:cBhvr>
                                      <p:tavLst>
                                        <p:tav tm="0" fmla="#ppt_y-sin(pi*$)/9">
                                          <p:val>
                                            <p:fltVal val="0"/>
                                          </p:val>
                                        </p:tav>
                                        <p:tav tm="100000">
                                          <p:val>
                                            <p:fltVal val="1"/>
                                          </p:val>
                                        </p:tav>
                                      </p:tavLst>
                                    </p:anim>
                                    <p:anim calcmode="lin" valueType="num">
                                      <p:cBhvr>
                                        <p:cTn id="14" dur="166" tmFilter="0, 0; 0.125,0.2665; 0.25,0.4; 0.375,0.465; 0.5,0.5;  0.625,0.535; 0.75,0.6; 0.875,0.7335; 1,1">
                                          <p:stCondLst>
                                            <p:cond delay="662"/>
                                          </p:stCondLst>
                                        </p:cTn>
                                        <p:tgtEl>
                                          <p:spTgt spid="2955"/>
                                        </p:tgtEl>
                                        <p:attrNameLst>
                                          <p:attrName>ppt_y</p:attrName>
                                        </p:attrNameLst>
                                      </p:cBhvr>
                                      <p:tavLst>
                                        <p:tav tm="0" fmla="#ppt_y-sin(pi*$)/27">
                                          <p:val>
                                            <p:fltVal val="0"/>
                                          </p:val>
                                        </p:tav>
                                        <p:tav tm="100000">
                                          <p:val>
                                            <p:fltVal val="1"/>
                                          </p:val>
                                        </p:tav>
                                      </p:tavLst>
                                    </p:anim>
                                    <p:anim calcmode="lin" valueType="num">
                                      <p:cBhvr>
                                        <p:cTn id="15" dur="82" tmFilter="0, 0; 0.125,0.2665; 0.25,0.4; 0.375,0.465; 0.5,0.5;  0.625,0.535; 0.75,0.6; 0.875,0.7335; 1,1">
                                          <p:stCondLst>
                                            <p:cond delay="828"/>
                                          </p:stCondLst>
                                        </p:cTn>
                                        <p:tgtEl>
                                          <p:spTgt spid="2955"/>
                                        </p:tgtEl>
                                        <p:attrNameLst>
                                          <p:attrName>ppt_y</p:attrName>
                                        </p:attrNameLst>
                                      </p:cBhvr>
                                      <p:tavLst>
                                        <p:tav tm="0" fmla="#ppt_y-sin(pi*$)/81">
                                          <p:val>
                                            <p:fltVal val="0"/>
                                          </p:val>
                                        </p:tav>
                                        <p:tav tm="100000">
                                          <p:val>
                                            <p:fltVal val="1"/>
                                          </p:val>
                                        </p:tav>
                                      </p:tavLst>
                                    </p:anim>
                                    <p:animScale>
                                      <p:cBhvr>
                                        <p:cTn id="16" dur="13">
                                          <p:stCondLst>
                                            <p:cond delay="325"/>
                                          </p:stCondLst>
                                        </p:cTn>
                                        <p:tgtEl>
                                          <p:spTgt spid="2955"/>
                                        </p:tgtEl>
                                      </p:cBhvr>
                                      <p:to x="100000" y="60000"/>
                                    </p:animScale>
                                    <p:animScale>
                                      <p:cBhvr>
                                        <p:cTn id="17" dur="83" decel="50000">
                                          <p:stCondLst>
                                            <p:cond delay="338"/>
                                          </p:stCondLst>
                                        </p:cTn>
                                        <p:tgtEl>
                                          <p:spTgt spid="2955"/>
                                        </p:tgtEl>
                                      </p:cBhvr>
                                      <p:to x="100000" y="100000"/>
                                    </p:animScale>
                                    <p:animScale>
                                      <p:cBhvr>
                                        <p:cTn id="18" dur="13">
                                          <p:stCondLst>
                                            <p:cond delay="656"/>
                                          </p:stCondLst>
                                        </p:cTn>
                                        <p:tgtEl>
                                          <p:spTgt spid="2955"/>
                                        </p:tgtEl>
                                      </p:cBhvr>
                                      <p:to x="100000" y="80000"/>
                                    </p:animScale>
                                    <p:animScale>
                                      <p:cBhvr>
                                        <p:cTn id="19" dur="83" decel="50000">
                                          <p:stCondLst>
                                            <p:cond delay="669"/>
                                          </p:stCondLst>
                                        </p:cTn>
                                        <p:tgtEl>
                                          <p:spTgt spid="2955"/>
                                        </p:tgtEl>
                                      </p:cBhvr>
                                      <p:to x="100000" y="100000"/>
                                    </p:animScale>
                                    <p:animScale>
                                      <p:cBhvr>
                                        <p:cTn id="20" dur="13">
                                          <p:stCondLst>
                                            <p:cond delay="821"/>
                                          </p:stCondLst>
                                        </p:cTn>
                                        <p:tgtEl>
                                          <p:spTgt spid="2955"/>
                                        </p:tgtEl>
                                      </p:cBhvr>
                                      <p:to x="100000" y="90000"/>
                                    </p:animScale>
                                    <p:animScale>
                                      <p:cBhvr>
                                        <p:cTn id="21" dur="83" decel="50000">
                                          <p:stCondLst>
                                            <p:cond delay="834"/>
                                          </p:stCondLst>
                                        </p:cTn>
                                        <p:tgtEl>
                                          <p:spTgt spid="2955"/>
                                        </p:tgtEl>
                                      </p:cBhvr>
                                      <p:to x="100000" y="100000"/>
                                    </p:animScale>
                                    <p:animScale>
                                      <p:cBhvr>
                                        <p:cTn id="22" dur="13">
                                          <p:stCondLst>
                                            <p:cond delay="904"/>
                                          </p:stCondLst>
                                        </p:cTn>
                                        <p:tgtEl>
                                          <p:spTgt spid="2955"/>
                                        </p:tgtEl>
                                      </p:cBhvr>
                                      <p:to x="100000" y="95000"/>
                                    </p:animScale>
                                    <p:animScale>
                                      <p:cBhvr>
                                        <p:cTn id="23" dur="83" decel="50000">
                                          <p:stCondLst>
                                            <p:cond delay="917"/>
                                          </p:stCondLst>
                                        </p:cTn>
                                        <p:tgtEl>
                                          <p:spTgt spid="2955"/>
                                        </p:tgtEl>
                                      </p:cBhvr>
                                      <p:to x="100000" y="100000"/>
                                    </p:animScale>
                                  </p:childTnLst>
                                </p:cTn>
                              </p:par>
                              <p:par>
                                <p:cTn id="24" presetID="2" presetClass="entr" presetSubtype="8" fill="hold" nodeType="withEffect">
                                  <p:stCondLst>
                                    <p:cond delay="0"/>
                                  </p:stCondLst>
                                  <p:childTnLst>
                                    <p:set>
                                      <p:cBhvr>
                                        <p:cTn id="25" dur="1" fill="hold">
                                          <p:stCondLst>
                                            <p:cond delay="0"/>
                                          </p:stCondLst>
                                        </p:cTn>
                                        <p:tgtEl>
                                          <p:spTgt spid="2971"/>
                                        </p:tgtEl>
                                        <p:attrNameLst>
                                          <p:attrName>style.visibility</p:attrName>
                                        </p:attrNameLst>
                                      </p:cBhvr>
                                      <p:to>
                                        <p:strVal val="visible"/>
                                      </p:to>
                                    </p:set>
                                    <p:anim calcmode="lin" valueType="num">
                                      <p:cBhvr additive="base">
                                        <p:cTn id="26" dur="500" fill="hold"/>
                                        <p:tgtEl>
                                          <p:spTgt spid="2971"/>
                                        </p:tgtEl>
                                        <p:attrNameLst>
                                          <p:attrName>ppt_x</p:attrName>
                                        </p:attrNameLst>
                                      </p:cBhvr>
                                      <p:tavLst>
                                        <p:tav tm="0">
                                          <p:val>
                                            <p:strVal val="0-#ppt_w/2"/>
                                          </p:val>
                                        </p:tav>
                                        <p:tav tm="100000">
                                          <p:val>
                                            <p:strVal val="#ppt_x"/>
                                          </p:val>
                                        </p:tav>
                                      </p:tavLst>
                                    </p:anim>
                                    <p:anim calcmode="lin" valueType="num">
                                      <p:cBhvr additive="base">
                                        <p:cTn id="27" dur="500" fill="hold"/>
                                        <p:tgtEl>
                                          <p:spTgt spid="2971"/>
                                        </p:tgtEl>
                                        <p:attrNameLst>
                                          <p:attrName>ppt_y</p:attrName>
                                        </p:attrNameLst>
                                      </p:cBhvr>
                                      <p:tavLst>
                                        <p:tav tm="0">
                                          <p:val>
                                            <p:strVal val="#ppt_y"/>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2963"/>
                                        </p:tgtEl>
                                        <p:attrNameLst>
                                          <p:attrName>style.visibility</p:attrName>
                                        </p:attrNameLst>
                                      </p:cBhvr>
                                      <p:to>
                                        <p:strVal val="visible"/>
                                      </p:to>
                                    </p:set>
                                    <p:animEffect transition="in" filter="fade">
                                      <p:cBhvr>
                                        <p:cTn id="30" dur="1000"/>
                                        <p:tgtEl>
                                          <p:spTgt spid="2963"/>
                                        </p:tgtEl>
                                      </p:cBhvr>
                                    </p:animEffect>
                                    <p:anim calcmode="lin" valueType="num">
                                      <p:cBhvr>
                                        <p:cTn id="31" dur="1000" fill="hold"/>
                                        <p:tgtEl>
                                          <p:spTgt spid="2963"/>
                                        </p:tgtEl>
                                        <p:attrNameLst>
                                          <p:attrName>ppt_x</p:attrName>
                                        </p:attrNameLst>
                                      </p:cBhvr>
                                      <p:tavLst>
                                        <p:tav tm="0">
                                          <p:val>
                                            <p:strVal val="#ppt_x"/>
                                          </p:val>
                                        </p:tav>
                                        <p:tav tm="100000">
                                          <p:val>
                                            <p:strVal val="#ppt_x"/>
                                          </p:val>
                                        </p:tav>
                                      </p:tavLst>
                                    </p:anim>
                                    <p:anim calcmode="lin" valueType="num">
                                      <p:cBhvr>
                                        <p:cTn id="32" dur="1000" fill="hold"/>
                                        <p:tgtEl>
                                          <p:spTgt spid="29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30"/>
        <p:cNvGrpSpPr/>
        <p:nvPr/>
      </p:nvGrpSpPr>
      <p:grpSpPr>
        <a:xfrm>
          <a:off x="0" y="0"/>
          <a:ext cx="0" cy="0"/>
          <a:chOff x="0" y="0"/>
          <a:chExt cx="0" cy="0"/>
        </a:xfrm>
      </p:grpSpPr>
      <p:sp>
        <p:nvSpPr>
          <p:cNvPr id="2231" name="Google Shape;2231;p59"/>
          <p:cNvSpPr txBox="1">
            <a:spLocks noGrp="1"/>
          </p:cNvSpPr>
          <p:nvPr>
            <p:ph type="title"/>
          </p:nvPr>
        </p:nvSpPr>
        <p:spPr>
          <a:xfrm>
            <a:off x="1931787" y="503420"/>
            <a:ext cx="4644588" cy="68089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tx1"/>
                </a:solidFill>
              </a:rPr>
              <a:t>Proposed Design</a:t>
            </a:r>
            <a:endParaRPr>
              <a:solidFill>
                <a:schemeClr val="tx1"/>
              </a:solidFill>
            </a:endParaRPr>
          </a:p>
        </p:txBody>
      </p:sp>
      <p:sp>
        <p:nvSpPr>
          <p:cNvPr id="2232" name="Google Shape;2232;p59"/>
          <p:cNvSpPr txBox="1">
            <a:spLocks noGrp="1"/>
          </p:cNvSpPr>
          <p:nvPr>
            <p:ph type="subTitle" idx="1"/>
          </p:nvPr>
        </p:nvSpPr>
        <p:spPr>
          <a:xfrm>
            <a:off x="1148648" y="2110866"/>
            <a:ext cx="6714334" cy="151624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Ø"/>
            </a:pPr>
            <a:r>
              <a:rPr lang="en-US"/>
              <a:t>Our objective is to construct our model by filtering data based on book genres and summaries.</a:t>
            </a:r>
          </a:p>
          <a:p>
            <a:pPr marL="0" lvl="0" indent="0" algn="l" rtl="0">
              <a:spcBef>
                <a:spcPts val="0"/>
              </a:spcBef>
              <a:spcAft>
                <a:spcPts val="0"/>
              </a:spcAft>
            </a:pPr>
            <a:endParaRPr lang="en-US"/>
          </a:p>
          <a:p>
            <a:pPr marL="285750" lvl="0" indent="-285750" algn="l" rtl="0">
              <a:spcBef>
                <a:spcPts val="0"/>
              </a:spcBef>
              <a:spcAft>
                <a:spcPts val="0"/>
              </a:spcAft>
              <a:buFont typeface="Wingdings" panose="05000000000000000000" pitchFamily="2" charset="2"/>
              <a:buChar char="Ø"/>
            </a:pPr>
            <a:r>
              <a:rPr lang="en-US"/>
              <a:t>We intend to use different known algorithms and neural networks.</a:t>
            </a:r>
          </a:p>
          <a:p>
            <a:pPr marL="0" lvl="0" indent="0" algn="l" rtl="0">
              <a:spcBef>
                <a:spcPts val="0"/>
              </a:spcBef>
              <a:spcAft>
                <a:spcPts val="0"/>
              </a:spcAft>
            </a:pPr>
            <a:endParaRPr lang="en-US"/>
          </a:p>
          <a:p>
            <a:pPr marL="285750" lvl="0" indent="-285750" algn="l" rtl="0">
              <a:spcBef>
                <a:spcPts val="0"/>
              </a:spcBef>
              <a:spcAft>
                <a:spcPts val="0"/>
              </a:spcAft>
              <a:buFont typeface="Wingdings" panose="05000000000000000000" pitchFamily="2" charset="2"/>
              <a:buChar char="Ø"/>
            </a:pPr>
            <a:r>
              <a:rPr lang="en-US"/>
              <a:t> we will be finalizing the methodology by the 1st week of November.</a:t>
            </a:r>
            <a:endParaRPr/>
          </a:p>
        </p:txBody>
      </p:sp>
      <p:grpSp>
        <p:nvGrpSpPr>
          <p:cNvPr id="2237" name="Google Shape;2237;p59"/>
          <p:cNvGrpSpPr/>
          <p:nvPr/>
        </p:nvGrpSpPr>
        <p:grpSpPr>
          <a:xfrm>
            <a:off x="7638156" y="2780882"/>
            <a:ext cx="1042464" cy="1144956"/>
            <a:chOff x="-1344168" y="3583329"/>
            <a:chExt cx="903661" cy="992507"/>
          </a:xfrm>
        </p:grpSpPr>
        <p:sp>
          <p:nvSpPr>
            <p:cNvPr id="2238" name="Google Shape;2238;p59"/>
            <p:cNvSpPr/>
            <p:nvPr/>
          </p:nvSpPr>
          <p:spPr>
            <a:xfrm rot="3527258" flipH="1">
              <a:off x="-713690" y="4243096"/>
              <a:ext cx="162662" cy="309609"/>
            </a:xfrm>
            <a:custGeom>
              <a:avLst/>
              <a:gdLst/>
              <a:ahLst/>
              <a:cxnLst/>
              <a:rect l="l" t="t" r="r" b="b"/>
              <a:pathLst>
                <a:path w="3571" h="6797" extrusionOk="0">
                  <a:moveTo>
                    <a:pt x="307" y="1"/>
                  </a:moveTo>
                  <a:lnTo>
                    <a:pt x="0" y="1421"/>
                  </a:lnTo>
                  <a:lnTo>
                    <a:pt x="2688" y="6796"/>
                  </a:lnTo>
                  <a:lnTo>
                    <a:pt x="3571" y="5568"/>
                  </a:lnTo>
                  <a:lnTo>
                    <a:pt x="2956" y="3495"/>
                  </a:lnTo>
                  <a:lnTo>
                    <a:pt x="3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59"/>
            <p:cNvSpPr/>
            <p:nvPr/>
          </p:nvSpPr>
          <p:spPr>
            <a:xfrm rot="3527258" flipH="1">
              <a:off x="-666097" y="4279765"/>
              <a:ext cx="115471" cy="237867"/>
            </a:xfrm>
            <a:custGeom>
              <a:avLst/>
              <a:gdLst/>
              <a:ahLst/>
              <a:cxnLst/>
              <a:rect l="l" t="t" r="r" b="b"/>
              <a:pathLst>
                <a:path w="2535" h="5222" extrusionOk="0">
                  <a:moveTo>
                    <a:pt x="1" y="0"/>
                  </a:moveTo>
                  <a:lnTo>
                    <a:pt x="2496" y="5222"/>
                  </a:lnTo>
                  <a:lnTo>
                    <a:pt x="2534" y="5222"/>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9"/>
            <p:cNvSpPr/>
            <p:nvPr/>
          </p:nvSpPr>
          <p:spPr>
            <a:xfrm rot="3527258" flipH="1">
              <a:off x="-675499" y="4288698"/>
              <a:ext cx="115471" cy="239598"/>
            </a:xfrm>
            <a:custGeom>
              <a:avLst/>
              <a:gdLst/>
              <a:ahLst/>
              <a:cxnLst/>
              <a:rect l="l" t="t" r="r" b="b"/>
              <a:pathLst>
                <a:path w="2535" h="5260" extrusionOk="0">
                  <a:moveTo>
                    <a:pt x="39" y="0"/>
                  </a:moveTo>
                  <a:lnTo>
                    <a:pt x="1" y="39"/>
                  </a:lnTo>
                  <a:lnTo>
                    <a:pt x="2496" y="5260"/>
                  </a:lnTo>
                  <a:lnTo>
                    <a:pt x="2535" y="5221"/>
                  </a:lnTo>
                  <a:lnTo>
                    <a:pt x="3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59"/>
            <p:cNvSpPr/>
            <p:nvPr/>
          </p:nvSpPr>
          <p:spPr>
            <a:xfrm rot="3527258" flipH="1">
              <a:off x="-685821" y="4297842"/>
              <a:ext cx="115471" cy="237867"/>
            </a:xfrm>
            <a:custGeom>
              <a:avLst/>
              <a:gdLst/>
              <a:ahLst/>
              <a:cxnLst/>
              <a:rect l="l" t="t" r="r" b="b"/>
              <a:pathLst>
                <a:path w="2535" h="5222" extrusionOk="0">
                  <a:moveTo>
                    <a:pt x="0" y="0"/>
                  </a:moveTo>
                  <a:lnTo>
                    <a:pt x="2496" y="5222"/>
                  </a:lnTo>
                  <a:lnTo>
                    <a:pt x="2534" y="5222"/>
                  </a:lnTo>
                  <a:lnTo>
                    <a:pt x="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9"/>
            <p:cNvSpPr/>
            <p:nvPr/>
          </p:nvSpPr>
          <p:spPr>
            <a:xfrm rot="3527258" flipH="1">
              <a:off x="-700514" y="4290674"/>
              <a:ext cx="132963" cy="279865"/>
            </a:xfrm>
            <a:custGeom>
              <a:avLst/>
              <a:gdLst/>
              <a:ahLst/>
              <a:cxnLst/>
              <a:rect l="l" t="t" r="r" b="b"/>
              <a:pathLst>
                <a:path w="2919" h="6144" extrusionOk="0">
                  <a:moveTo>
                    <a:pt x="77" y="0"/>
                  </a:moveTo>
                  <a:lnTo>
                    <a:pt x="0" y="461"/>
                  </a:lnTo>
                  <a:lnTo>
                    <a:pt x="2688" y="6143"/>
                  </a:lnTo>
                  <a:lnTo>
                    <a:pt x="2803" y="6105"/>
                  </a:lnTo>
                  <a:lnTo>
                    <a:pt x="2841" y="6066"/>
                  </a:lnTo>
                  <a:lnTo>
                    <a:pt x="2880" y="5989"/>
                  </a:lnTo>
                  <a:lnTo>
                    <a:pt x="2918" y="5874"/>
                  </a:lnTo>
                  <a:lnTo>
                    <a:pt x="2880" y="5836"/>
                  </a:lnTo>
                  <a:lnTo>
                    <a:pt x="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9"/>
            <p:cNvSpPr/>
            <p:nvPr/>
          </p:nvSpPr>
          <p:spPr>
            <a:xfrm rot="3527258" flipH="1">
              <a:off x="-1310153" y="3876725"/>
              <a:ext cx="914662" cy="405716"/>
            </a:xfrm>
            <a:custGeom>
              <a:avLst/>
              <a:gdLst/>
              <a:ahLst/>
              <a:cxnLst/>
              <a:rect l="l" t="t" r="r" b="b"/>
              <a:pathLst>
                <a:path w="20080" h="8793" extrusionOk="0">
                  <a:moveTo>
                    <a:pt x="1" y="0"/>
                  </a:moveTo>
                  <a:lnTo>
                    <a:pt x="2611" y="5299"/>
                  </a:lnTo>
                  <a:lnTo>
                    <a:pt x="20079" y="8792"/>
                  </a:lnTo>
                  <a:lnTo>
                    <a:pt x="20079" y="8792"/>
                  </a:lnTo>
                  <a:lnTo>
                    <a:pt x="15972" y="3225"/>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9"/>
            <p:cNvSpPr/>
            <p:nvPr/>
          </p:nvSpPr>
          <p:spPr>
            <a:xfrm rot="3527258" flipH="1">
              <a:off x="-1089250" y="3851345"/>
              <a:ext cx="283372" cy="201153"/>
            </a:xfrm>
            <a:custGeom>
              <a:avLst/>
              <a:gdLst/>
              <a:ahLst/>
              <a:cxnLst/>
              <a:rect l="l" t="t" r="r" b="b"/>
              <a:pathLst>
                <a:path w="6221" h="4416" extrusionOk="0">
                  <a:moveTo>
                    <a:pt x="1" y="1"/>
                  </a:moveTo>
                  <a:lnTo>
                    <a:pt x="1920" y="3341"/>
                  </a:lnTo>
                  <a:lnTo>
                    <a:pt x="1997" y="3456"/>
                  </a:lnTo>
                  <a:lnTo>
                    <a:pt x="2112" y="3533"/>
                  </a:lnTo>
                  <a:lnTo>
                    <a:pt x="2227" y="3610"/>
                  </a:lnTo>
                  <a:lnTo>
                    <a:pt x="2381" y="3648"/>
                  </a:lnTo>
                  <a:lnTo>
                    <a:pt x="6067" y="4416"/>
                  </a:lnTo>
                  <a:lnTo>
                    <a:pt x="6105" y="4416"/>
                  </a:lnTo>
                  <a:lnTo>
                    <a:pt x="6182" y="4377"/>
                  </a:lnTo>
                  <a:lnTo>
                    <a:pt x="6220" y="4339"/>
                  </a:lnTo>
                  <a:lnTo>
                    <a:pt x="6220" y="4262"/>
                  </a:lnTo>
                  <a:lnTo>
                    <a:pt x="6220" y="4185"/>
                  </a:lnTo>
                  <a:lnTo>
                    <a:pt x="3878" y="769"/>
                  </a:lnTo>
                  <a:lnTo>
                    <a:pt x="1"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9"/>
            <p:cNvSpPr/>
            <p:nvPr/>
          </p:nvSpPr>
          <p:spPr>
            <a:xfrm rot="3527258" flipH="1">
              <a:off x="-778682" y="4364252"/>
              <a:ext cx="52520" cy="96249"/>
            </a:xfrm>
            <a:custGeom>
              <a:avLst/>
              <a:gdLst/>
              <a:ahLst/>
              <a:cxnLst/>
              <a:rect l="l" t="t" r="r" b="b"/>
              <a:pathLst>
                <a:path w="1153" h="2113" extrusionOk="0">
                  <a:moveTo>
                    <a:pt x="538" y="1"/>
                  </a:moveTo>
                  <a:lnTo>
                    <a:pt x="308" y="154"/>
                  </a:lnTo>
                  <a:lnTo>
                    <a:pt x="385" y="308"/>
                  </a:lnTo>
                  <a:lnTo>
                    <a:pt x="423" y="423"/>
                  </a:lnTo>
                  <a:lnTo>
                    <a:pt x="423" y="730"/>
                  </a:lnTo>
                  <a:lnTo>
                    <a:pt x="385" y="999"/>
                  </a:lnTo>
                  <a:lnTo>
                    <a:pt x="308" y="1267"/>
                  </a:lnTo>
                  <a:lnTo>
                    <a:pt x="116" y="1690"/>
                  </a:lnTo>
                  <a:lnTo>
                    <a:pt x="1" y="1843"/>
                  </a:lnTo>
                  <a:lnTo>
                    <a:pt x="116" y="2112"/>
                  </a:lnTo>
                  <a:lnTo>
                    <a:pt x="1152" y="1383"/>
                  </a:lnTo>
                  <a:lnTo>
                    <a:pt x="5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59"/>
            <p:cNvSpPr/>
            <p:nvPr/>
          </p:nvSpPr>
          <p:spPr>
            <a:xfrm rot="3527258" flipH="1">
              <a:off x="-1430899" y="3993889"/>
              <a:ext cx="818504" cy="255358"/>
            </a:xfrm>
            <a:custGeom>
              <a:avLst/>
              <a:gdLst/>
              <a:ahLst/>
              <a:cxnLst/>
              <a:rect l="l" t="t" r="r" b="b"/>
              <a:pathLst>
                <a:path w="17969" h="5606" extrusionOk="0">
                  <a:moveTo>
                    <a:pt x="423" y="1"/>
                  </a:moveTo>
                  <a:lnTo>
                    <a:pt x="500" y="154"/>
                  </a:lnTo>
                  <a:lnTo>
                    <a:pt x="538" y="384"/>
                  </a:lnTo>
                  <a:lnTo>
                    <a:pt x="538" y="653"/>
                  </a:lnTo>
                  <a:lnTo>
                    <a:pt x="538" y="960"/>
                  </a:lnTo>
                  <a:lnTo>
                    <a:pt x="423" y="1306"/>
                  </a:lnTo>
                  <a:lnTo>
                    <a:pt x="270" y="1690"/>
                  </a:lnTo>
                  <a:lnTo>
                    <a:pt x="1" y="2112"/>
                  </a:lnTo>
                  <a:lnTo>
                    <a:pt x="17469" y="5606"/>
                  </a:lnTo>
                  <a:lnTo>
                    <a:pt x="17584" y="5491"/>
                  </a:lnTo>
                  <a:lnTo>
                    <a:pt x="17700" y="5337"/>
                  </a:lnTo>
                  <a:lnTo>
                    <a:pt x="17815" y="5107"/>
                  </a:lnTo>
                  <a:lnTo>
                    <a:pt x="17930" y="4799"/>
                  </a:lnTo>
                  <a:lnTo>
                    <a:pt x="17968" y="4454"/>
                  </a:lnTo>
                  <a:lnTo>
                    <a:pt x="17968" y="3993"/>
                  </a:lnTo>
                  <a:lnTo>
                    <a:pt x="17891" y="3494"/>
                  </a:lnTo>
                  <a:lnTo>
                    <a:pt x="4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59"/>
            <p:cNvSpPr/>
            <p:nvPr/>
          </p:nvSpPr>
          <p:spPr>
            <a:xfrm rot="3527258" flipH="1">
              <a:off x="-1182397" y="3925280"/>
              <a:ext cx="118933" cy="24506"/>
            </a:xfrm>
            <a:custGeom>
              <a:avLst/>
              <a:gdLst/>
              <a:ahLst/>
              <a:cxnLst/>
              <a:rect l="l" t="t" r="r" b="b"/>
              <a:pathLst>
                <a:path w="2611" h="538" extrusionOk="0">
                  <a:moveTo>
                    <a:pt x="2611" y="538"/>
                  </a:moveTo>
                  <a:lnTo>
                    <a:pt x="2611" y="538"/>
                  </a:lnTo>
                  <a:lnTo>
                    <a:pt x="2611" y="538"/>
                  </a:lnTo>
                  <a:lnTo>
                    <a:pt x="2611" y="538"/>
                  </a:lnTo>
                  <a:lnTo>
                    <a:pt x="2611" y="538"/>
                  </a:lnTo>
                  <a:close/>
                  <a:moveTo>
                    <a:pt x="2611" y="538"/>
                  </a:moveTo>
                  <a:lnTo>
                    <a:pt x="2611" y="538"/>
                  </a:lnTo>
                  <a:lnTo>
                    <a:pt x="2611" y="538"/>
                  </a:lnTo>
                  <a:lnTo>
                    <a:pt x="2611" y="538"/>
                  </a:lnTo>
                  <a:lnTo>
                    <a:pt x="2611" y="538"/>
                  </a:lnTo>
                  <a:lnTo>
                    <a:pt x="2611" y="538"/>
                  </a:lnTo>
                  <a:close/>
                  <a:moveTo>
                    <a:pt x="0" y="0"/>
                  </a:moveTo>
                  <a:lnTo>
                    <a:pt x="0" y="0"/>
                  </a:lnTo>
                  <a:lnTo>
                    <a:pt x="2611" y="538"/>
                  </a:lnTo>
                  <a:lnTo>
                    <a:pt x="2611" y="538"/>
                  </a:lnTo>
                  <a:lnTo>
                    <a:pt x="0" y="0"/>
                  </a:lnTo>
                  <a:lnTo>
                    <a:pt x="0" y="0"/>
                  </a:lnTo>
                  <a:close/>
                </a:path>
              </a:pathLst>
            </a:custGeom>
            <a:solidFill>
              <a:srgbClr val="AC44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59"/>
            <p:cNvSpPr/>
            <p:nvPr/>
          </p:nvSpPr>
          <p:spPr>
            <a:xfrm rot="3527258" flipH="1">
              <a:off x="-639705" y="4256388"/>
              <a:ext cx="122486" cy="248389"/>
            </a:xfrm>
            <a:custGeom>
              <a:avLst/>
              <a:gdLst/>
              <a:ahLst/>
              <a:cxnLst/>
              <a:rect l="l" t="t" r="r" b="b"/>
              <a:pathLst>
                <a:path w="2689" h="5453" extrusionOk="0">
                  <a:moveTo>
                    <a:pt x="78" y="0"/>
                  </a:moveTo>
                  <a:lnTo>
                    <a:pt x="1" y="423"/>
                  </a:lnTo>
                  <a:lnTo>
                    <a:pt x="2458" y="5452"/>
                  </a:lnTo>
                  <a:lnTo>
                    <a:pt x="2688" y="5299"/>
                  </a:lnTo>
                  <a:lnTo>
                    <a:pt x="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59"/>
            <p:cNvSpPr/>
            <p:nvPr/>
          </p:nvSpPr>
          <p:spPr>
            <a:xfrm rot="3527258" flipH="1">
              <a:off x="-784000" y="4426495"/>
              <a:ext cx="17537" cy="28059"/>
            </a:xfrm>
            <a:custGeom>
              <a:avLst/>
              <a:gdLst/>
              <a:ahLst/>
              <a:cxnLst/>
              <a:rect l="l" t="t" r="r" b="b"/>
              <a:pathLst>
                <a:path w="385" h="616" extrusionOk="0">
                  <a:moveTo>
                    <a:pt x="39" y="577"/>
                  </a:moveTo>
                  <a:lnTo>
                    <a:pt x="39" y="577"/>
                  </a:lnTo>
                  <a:lnTo>
                    <a:pt x="1" y="615"/>
                  </a:lnTo>
                  <a:lnTo>
                    <a:pt x="1" y="615"/>
                  </a:lnTo>
                  <a:lnTo>
                    <a:pt x="1" y="615"/>
                  </a:lnTo>
                  <a:lnTo>
                    <a:pt x="39" y="577"/>
                  </a:lnTo>
                  <a:lnTo>
                    <a:pt x="39" y="577"/>
                  </a:lnTo>
                  <a:close/>
                  <a:moveTo>
                    <a:pt x="39" y="577"/>
                  </a:moveTo>
                  <a:lnTo>
                    <a:pt x="39" y="577"/>
                  </a:lnTo>
                  <a:lnTo>
                    <a:pt x="39" y="577"/>
                  </a:lnTo>
                  <a:lnTo>
                    <a:pt x="39" y="577"/>
                  </a:lnTo>
                  <a:lnTo>
                    <a:pt x="39" y="577"/>
                  </a:lnTo>
                  <a:lnTo>
                    <a:pt x="39" y="577"/>
                  </a:lnTo>
                  <a:close/>
                  <a:moveTo>
                    <a:pt x="39" y="577"/>
                  </a:moveTo>
                  <a:lnTo>
                    <a:pt x="39" y="577"/>
                  </a:lnTo>
                  <a:lnTo>
                    <a:pt x="39" y="577"/>
                  </a:lnTo>
                  <a:lnTo>
                    <a:pt x="39" y="577"/>
                  </a:lnTo>
                  <a:lnTo>
                    <a:pt x="39" y="577"/>
                  </a:lnTo>
                  <a:lnTo>
                    <a:pt x="39" y="577"/>
                  </a:lnTo>
                  <a:close/>
                  <a:moveTo>
                    <a:pt x="39" y="577"/>
                  </a:moveTo>
                  <a:lnTo>
                    <a:pt x="39" y="577"/>
                  </a:lnTo>
                  <a:lnTo>
                    <a:pt x="39" y="577"/>
                  </a:lnTo>
                  <a:lnTo>
                    <a:pt x="39" y="577"/>
                  </a:lnTo>
                  <a:lnTo>
                    <a:pt x="39" y="577"/>
                  </a:lnTo>
                  <a:lnTo>
                    <a:pt x="39" y="577"/>
                  </a:lnTo>
                  <a:close/>
                  <a:moveTo>
                    <a:pt x="385" y="1"/>
                  </a:moveTo>
                  <a:lnTo>
                    <a:pt x="385" y="1"/>
                  </a:lnTo>
                  <a:lnTo>
                    <a:pt x="231" y="270"/>
                  </a:lnTo>
                  <a:lnTo>
                    <a:pt x="39" y="577"/>
                  </a:lnTo>
                  <a:lnTo>
                    <a:pt x="39" y="577"/>
                  </a:lnTo>
                  <a:lnTo>
                    <a:pt x="231" y="270"/>
                  </a:lnTo>
                  <a:lnTo>
                    <a:pt x="385" y="1"/>
                  </a:lnTo>
                  <a:lnTo>
                    <a:pt x="385" y="1"/>
                  </a:lnTo>
                  <a:lnTo>
                    <a:pt x="385" y="1"/>
                  </a:lnTo>
                  <a:close/>
                </a:path>
              </a:pathLst>
            </a:custGeom>
            <a:solidFill>
              <a:srgbClr val="4500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9"/>
            <p:cNvSpPr/>
            <p:nvPr/>
          </p:nvSpPr>
          <p:spPr>
            <a:xfrm rot="3527258" flipH="1">
              <a:off x="-1456081" y="4047892"/>
              <a:ext cx="813265" cy="187169"/>
            </a:xfrm>
            <a:custGeom>
              <a:avLst/>
              <a:gdLst/>
              <a:ahLst/>
              <a:cxnLst/>
              <a:rect l="l" t="t" r="r" b="b"/>
              <a:pathLst>
                <a:path w="17854" h="4109" extrusionOk="0">
                  <a:moveTo>
                    <a:pt x="385" y="1"/>
                  </a:moveTo>
                  <a:lnTo>
                    <a:pt x="231" y="270"/>
                  </a:lnTo>
                  <a:lnTo>
                    <a:pt x="39" y="577"/>
                  </a:lnTo>
                  <a:lnTo>
                    <a:pt x="1" y="615"/>
                  </a:lnTo>
                  <a:lnTo>
                    <a:pt x="10713" y="2764"/>
                  </a:lnTo>
                  <a:lnTo>
                    <a:pt x="10827" y="2611"/>
                  </a:lnTo>
                  <a:lnTo>
                    <a:pt x="10943" y="2381"/>
                  </a:lnTo>
                  <a:lnTo>
                    <a:pt x="11019" y="2112"/>
                  </a:lnTo>
                  <a:lnTo>
                    <a:pt x="385" y="1"/>
                  </a:lnTo>
                  <a:close/>
                  <a:moveTo>
                    <a:pt x="10713" y="2764"/>
                  </a:moveTo>
                  <a:lnTo>
                    <a:pt x="10712" y="2765"/>
                  </a:lnTo>
                  <a:lnTo>
                    <a:pt x="13592" y="3341"/>
                  </a:lnTo>
                  <a:lnTo>
                    <a:pt x="10713" y="2764"/>
                  </a:lnTo>
                  <a:close/>
                  <a:moveTo>
                    <a:pt x="14859" y="2880"/>
                  </a:moveTo>
                  <a:lnTo>
                    <a:pt x="14743" y="3187"/>
                  </a:lnTo>
                  <a:lnTo>
                    <a:pt x="14551" y="3533"/>
                  </a:lnTo>
                  <a:lnTo>
                    <a:pt x="17469" y="4109"/>
                  </a:lnTo>
                  <a:lnTo>
                    <a:pt x="17623" y="3955"/>
                  </a:lnTo>
                  <a:lnTo>
                    <a:pt x="17738" y="3763"/>
                  </a:lnTo>
                  <a:lnTo>
                    <a:pt x="17853" y="3494"/>
                  </a:lnTo>
                  <a:lnTo>
                    <a:pt x="14859" y="288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9"/>
            <p:cNvSpPr/>
            <p:nvPr/>
          </p:nvSpPr>
          <p:spPr>
            <a:xfrm rot="3527258" flipH="1">
              <a:off x="-1264911" y="3976901"/>
              <a:ext cx="188900" cy="64728"/>
            </a:xfrm>
            <a:custGeom>
              <a:avLst/>
              <a:gdLst/>
              <a:ahLst/>
              <a:cxnLst/>
              <a:rect l="l" t="t" r="r" b="b"/>
              <a:pathLst>
                <a:path w="4147" h="1421" extrusionOk="0">
                  <a:moveTo>
                    <a:pt x="307" y="0"/>
                  </a:moveTo>
                  <a:lnTo>
                    <a:pt x="231" y="269"/>
                  </a:lnTo>
                  <a:lnTo>
                    <a:pt x="115" y="499"/>
                  </a:lnTo>
                  <a:lnTo>
                    <a:pt x="0" y="653"/>
                  </a:lnTo>
                  <a:lnTo>
                    <a:pt x="2880" y="1229"/>
                  </a:lnTo>
                  <a:lnTo>
                    <a:pt x="2918" y="1229"/>
                  </a:lnTo>
                  <a:lnTo>
                    <a:pt x="3839" y="1421"/>
                  </a:lnTo>
                  <a:lnTo>
                    <a:pt x="4031" y="1075"/>
                  </a:lnTo>
                  <a:lnTo>
                    <a:pt x="4147" y="768"/>
                  </a:lnTo>
                  <a:lnTo>
                    <a:pt x="3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9"/>
            <p:cNvSpPr/>
            <p:nvPr/>
          </p:nvSpPr>
          <p:spPr>
            <a:xfrm rot="3527258" flipH="1">
              <a:off x="-1432143" y="3993889"/>
              <a:ext cx="818504" cy="255358"/>
            </a:xfrm>
            <a:custGeom>
              <a:avLst/>
              <a:gdLst/>
              <a:ahLst/>
              <a:cxnLst/>
              <a:rect l="l" t="t" r="r" b="b"/>
              <a:pathLst>
                <a:path w="17969" h="5606" extrusionOk="0">
                  <a:moveTo>
                    <a:pt x="423" y="1"/>
                  </a:moveTo>
                  <a:lnTo>
                    <a:pt x="500" y="154"/>
                  </a:lnTo>
                  <a:lnTo>
                    <a:pt x="538" y="384"/>
                  </a:lnTo>
                  <a:lnTo>
                    <a:pt x="538" y="653"/>
                  </a:lnTo>
                  <a:lnTo>
                    <a:pt x="538" y="960"/>
                  </a:lnTo>
                  <a:lnTo>
                    <a:pt x="423" y="1306"/>
                  </a:lnTo>
                  <a:lnTo>
                    <a:pt x="270" y="1690"/>
                  </a:lnTo>
                  <a:lnTo>
                    <a:pt x="1" y="2112"/>
                  </a:lnTo>
                  <a:lnTo>
                    <a:pt x="17469" y="5606"/>
                  </a:lnTo>
                  <a:lnTo>
                    <a:pt x="17584" y="5491"/>
                  </a:lnTo>
                  <a:lnTo>
                    <a:pt x="17700" y="5337"/>
                  </a:lnTo>
                  <a:lnTo>
                    <a:pt x="17815" y="5107"/>
                  </a:lnTo>
                  <a:lnTo>
                    <a:pt x="17930" y="4799"/>
                  </a:lnTo>
                  <a:lnTo>
                    <a:pt x="17968" y="4454"/>
                  </a:lnTo>
                  <a:lnTo>
                    <a:pt x="17968" y="3993"/>
                  </a:lnTo>
                  <a:lnTo>
                    <a:pt x="17891" y="3494"/>
                  </a:lnTo>
                  <a:lnTo>
                    <a:pt x="42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3" name="Google Shape;2253;p59"/>
          <p:cNvGrpSpPr/>
          <p:nvPr/>
        </p:nvGrpSpPr>
        <p:grpSpPr>
          <a:xfrm rot="5400000">
            <a:off x="377520" y="382325"/>
            <a:ext cx="1282340" cy="1113773"/>
            <a:chOff x="6748344" y="5221912"/>
            <a:chExt cx="1155007" cy="1003179"/>
          </a:xfrm>
        </p:grpSpPr>
        <p:sp>
          <p:nvSpPr>
            <p:cNvPr id="2254" name="Google Shape;2254;p59"/>
            <p:cNvSpPr/>
            <p:nvPr/>
          </p:nvSpPr>
          <p:spPr>
            <a:xfrm rot="-5770336" flipH="1">
              <a:off x="7295962" y="5256312"/>
              <a:ext cx="290212" cy="299536"/>
            </a:xfrm>
            <a:custGeom>
              <a:avLst/>
              <a:gdLst/>
              <a:ahLst/>
              <a:cxnLst/>
              <a:rect l="l" t="t" r="r" b="b"/>
              <a:pathLst>
                <a:path w="4762" h="4915" extrusionOk="0">
                  <a:moveTo>
                    <a:pt x="4761" y="0"/>
                  </a:moveTo>
                  <a:lnTo>
                    <a:pt x="4301" y="269"/>
                  </a:lnTo>
                  <a:lnTo>
                    <a:pt x="3763" y="653"/>
                  </a:lnTo>
                  <a:lnTo>
                    <a:pt x="3110" y="1152"/>
                  </a:lnTo>
                  <a:lnTo>
                    <a:pt x="2381" y="1766"/>
                  </a:lnTo>
                  <a:lnTo>
                    <a:pt x="1575" y="2534"/>
                  </a:lnTo>
                  <a:lnTo>
                    <a:pt x="1152" y="2957"/>
                  </a:lnTo>
                  <a:lnTo>
                    <a:pt x="769" y="3417"/>
                  </a:lnTo>
                  <a:lnTo>
                    <a:pt x="385" y="3878"/>
                  </a:lnTo>
                  <a:lnTo>
                    <a:pt x="1" y="4415"/>
                  </a:lnTo>
                  <a:lnTo>
                    <a:pt x="1152" y="4915"/>
                  </a:lnTo>
                  <a:lnTo>
                    <a:pt x="4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9"/>
            <p:cNvSpPr/>
            <p:nvPr/>
          </p:nvSpPr>
          <p:spPr>
            <a:xfrm rot="-5770336" flipH="1">
              <a:off x="7319639" y="5237744"/>
              <a:ext cx="397838" cy="442265"/>
            </a:xfrm>
            <a:custGeom>
              <a:avLst/>
              <a:gdLst/>
              <a:ahLst/>
              <a:cxnLst/>
              <a:rect l="l" t="t" r="r" b="b"/>
              <a:pathLst>
                <a:path w="6528" h="7257" extrusionOk="0">
                  <a:moveTo>
                    <a:pt x="4646" y="0"/>
                  </a:moveTo>
                  <a:lnTo>
                    <a:pt x="4070" y="538"/>
                  </a:lnTo>
                  <a:lnTo>
                    <a:pt x="2727" y="1958"/>
                  </a:lnTo>
                  <a:lnTo>
                    <a:pt x="1959" y="2803"/>
                  </a:lnTo>
                  <a:lnTo>
                    <a:pt x="1191" y="3724"/>
                  </a:lnTo>
                  <a:lnTo>
                    <a:pt x="500" y="4607"/>
                  </a:lnTo>
                  <a:lnTo>
                    <a:pt x="231" y="5030"/>
                  </a:lnTo>
                  <a:lnTo>
                    <a:pt x="1" y="5414"/>
                  </a:lnTo>
                  <a:lnTo>
                    <a:pt x="5568" y="7256"/>
                  </a:lnTo>
                  <a:lnTo>
                    <a:pt x="6527" y="807"/>
                  </a:lnTo>
                  <a:lnTo>
                    <a:pt x="4953" y="116"/>
                  </a:lnTo>
                  <a:lnTo>
                    <a:pt x="46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9"/>
            <p:cNvSpPr/>
            <p:nvPr/>
          </p:nvSpPr>
          <p:spPr>
            <a:xfrm rot="-5770336" flipH="1">
              <a:off x="7232628" y="5572859"/>
              <a:ext cx="100678" cy="93670"/>
            </a:xfrm>
            <a:custGeom>
              <a:avLst/>
              <a:gdLst/>
              <a:ahLst/>
              <a:cxnLst/>
              <a:rect l="l" t="t" r="r" b="b"/>
              <a:pathLst>
                <a:path w="1652" h="1537" extrusionOk="0">
                  <a:moveTo>
                    <a:pt x="538" y="1"/>
                  </a:moveTo>
                  <a:lnTo>
                    <a:pt x="576" y="77"/>
                  </a:lnTo>
                  <a:lnTo>
                    <a:pt x="615" y="231"/>
                  </a:lnTo>
                  <a:lnTo>
                    <a:pt x="653" y="461"/>
                  </a:lnTo>
                  <a:lnTo>
                    <a:pt x="615" y="615"/>
                  </a:lnTo>
                  <a:lnTo>
                    <a:pt x="576" y="768"/>
                  </a:lnTo>
                  <a:lnTo>
                    <a:pt x="499" y="884"/>
                  </a:lnTo>
                  <a:lnTo>
                    <a:pt x="423" y="999"/>
                  </a:lnTo>
                  <a:lnTo>
                    <a:pt x="231" y="1152"/>
                  </a:lnTo>
                  <a:lnTo>
                    <a:pt x="77" y="1229"/>
                  </a:lnTo>
                  <a:lnTo>
                    <a:pt x="0" y="1267"/>
                  </a:lnTo>
                  <a:lnTo>
                    <a:pt x="307" y="1383"/>
                  </a:lnTo>
                  <a:lnTo>
                    <a:pt x="499" y="1459"/>
                  </a:lnTo>
                  <a:lnTo>
                    <a:pt x="883" y="1536"/>
                  </a:lnTo>
                  <a:lnTo>
                    <a:pt x="1344" y="1536"/>
                  </a:lnTo>
                  <a:lnTo>
                    <a:pt x="1498" y="1459"/>
                  </a:lnTo>
                  <a:lnTo>
                    <a:pt x="1574" y="1383"/>
                  </a:lnTo>
                  <a:lnTo>
                    <a:pt x="1651" y="1306"/>
                  </a:lnTo>
                  <a:lnTo>
                    <a:pt x="1651" y="1229"/>
                  </a:lnTo>
                  <a:lnTo>
                    <a:pt x="1651" y="1114"/>
                  </a:lnTo>
                  <a:lnTo>
                    <a:pt x="1613" y="922"/>
                  </a:lnTo>
                  <a:lnTo>
                    <a:pt x="1498" y="730"/>
                  </a:lnTo>
                  <a:lnTo>
                    <a:pt x="1344" y="538"/>
                  </a:lnTo>
                  <a:lnTo>
                    <a:pt x="998" y="269"/>
                  </a:lnTo>
                  <a:lnTo>
                    <a:pt x="845" y="116"/>
                  </a:lnTo>
                  <a:lnTo>
                    <a:pt x="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9"/>
            <p:cNvSpPr/>
            <p:nvPr/>
          </p:nvSpPr>
          <p:spPr>
            <a:xfrm rot="-5770336" flipH="1">
              <a:off x="6994183" y="5458696"/>
              <a:ext cx="93670" cy="395461"/>
            </a:xfrm>
            <a:custGeom>
              <a:avLst/>
              <a:gdLst/>
              <a:ahLst/>
              <a:cxnLst/>
              <a:rect l="l" t="t" r="r" b="b"/>
              <a:pathLst>
                <a:path w="1537" h="6489" extrusionOk="0">
                  <a:moveTo>
                    <a:pt x="346" y="0"/>
                  </a:moveTo>
                  <a:lnTo>
                    <a:pt x="231" y="615"/>
                  </a:lnTo>
                  <a:lnTo>
                    <a:pt x="154" y="1229"/>
                  </a:lnTo>
                  <a:lnTo>
                    <a:pt x="77" y="1843"/>
                  </a:lnTo>
                  <a:lnTo>
                    <a:pt x="39" y="2419"/>
                  </a:lnTo>
                  <a:lnTo>
                    <a:pt x="1" y="3532"/>
                  </a:lnTo>
                  <a:lnTo>
                    <a:pt x="77" y="4492"/>
                  </a:lnTo>
                  <a:lnTo>
                    <a:pt x="154" y="5298"/>
                  </a:lnTo>
                  <a:lnTo>
                    <a:pt x="231" y="5951"/>
                  </a:lnTo>
                  <a:lnTo>
                    <a:pt x="308" y="6489"/>
                  </a:lnTo>
                  <a:lnTo>
                    <a:pt x="1536" y="499"/>
                  </a:lnTo>
                  <a:lnTo>
                    <a:pt x="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9"/>
            <p:cNvSpPr/>
            <p:nvPr/>
          </p:nvSpPr>
          <p:spPr>
            <a:xfrm rot="-5770336" flipH="1">
              <a:off x="6880910" y="5568301"/>
              <a:ext cx="365050" cy="482000"/>
            </a:xfrm>
            <a:custGeom>
              <a:avLst/>
              <a:gdLst/>
              <a:ahLst/>
              <a:cxnLst/>
              <a:rect l="l" t="t" r="r" b="b"/>
              <a:pathLst>
                <a:path w="5990" h="7909" extrusionOk="0">
                  <a:moveTo>
                    <a:pt x="884" y="0"/>
                  </a:moveTo>
                  <a:lnTo>
                    <a:pt x="730" y="422"/>
                  </a:lnTo>
                  <a:lnTo>
                    <a:pt x="615" y="921"/>
                  </a:lnTo>
                  <a:lnTo>
                    <a:pt x="423" y="2035"/>
                  </a:lnTo>
                  <a:lnTo>
                    <a:pt x="270" y="3187"/>
                  </a:lnTo>
                  <a:lnTo>
                    <a:pt x="154" y="4377"/>
                  </a:lnTo>
                  <a:lnTo>
                    <a:pt x="39" y="6296"/>
                  </a:lnTo>
                  <a:lnTo>
                    <a:pt x="1" y="7103"/>
                  </a:lnTo>
                  <a:lnTo>
                    <a:pt x="308" y="7218"/>
                  </a:lnTo>
                  <a:lnTo>
                    <a:pt x="1882" y="7909"/>
                  </a:lnTo>
                  <a:lnTo>
                    <a:pt x="5990" y="2879"/>
                  </a:lnTo>
                  <a:lnTo>
                    <a:pt x="8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9"/>
            <p:cNvSpPr/>
            <p:nvPr/>
          </p:nvSpPr>
          <p:spPr>
            <a:xfrm rot="-5770336" flipH="1">
              <a:off x="7140479" y="5703360"/>
              <a:ext cx="559276" cy="301913"/>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9"/>
            <p:cNvSpPr/>
            <p:nvPr/>
          </p:nvSpPr>
          <p:spPr>
            <a:xfrm rot="-5770336" flipH="1">
              <a:off x="6860908" y="5555235"/>
              <a:ext cx="549891" cy="716023"/>
            </a:xfrm>
            <a:custGeom>
              <a:avLst/>
              <a:gdLst/>
              <a:ahLst/>
              <a:cxnLst/>
              <a:rect l="l" t="t" r="r" b="b"/>
              <a:pathLst>
                <a:path w="9023" h="11749" extrusionOk="0">
                  <a:moveTo>
                    <a:pt x="1498" y="1"/>
                  </a:moveTo>
                  <a:lnTo>
                    <a:pt x="1" y="8140"/>
                  </a:lnTo>
                  <a:lnTo>
                    <a:pt x="8217" y="11749"/>
                  </a:lnTo>
                  <a:lnTo>
                    <a:pt x="9023" y="5030"/>
                  </a:lnTo>
                  <a:lnTo>
                    <a:pt x="14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9"/>
            <p:cNvSpPr/>
            <p:nvPr/>
          </p:nvSpPr>
          <p:spPr>
            <a:xfrm rot="-5770336" flipH="1">
              <a:off x="7189943" y="5384070"/>
              <a:ext cx="807255" cy="535874"/>
            </a:xfrm>
            <a:custGeom>
              <a:avLst/>
              <a:gdLst/>
              <a:ahLst/>
              <a:cxnLst/>
              <a:rect l="l" t="t" r="r" b="b"/>
              <a:pathLst>
                <a:path w="13246" h="8793" extrusionOk="0">
                  <a:moveTo>
                    <a:pt x="5029" y="1"/>
                  </a:moveTo>
                  <a:lnTo>
                    <a:pt x="0" y="6604"/>
                  </a:lnTo>
                  <a:lnTo>
                    <a:pt x="8830" y="8792"/>
                  </a:lnTo>
                  <a:lnTo>
                    <a:pt x="13245" y="3609"/>
                  </a:lnTo>
                  <a:lnTo>
                    <a:pt x="50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9"/>
            <p:cNvSpPr/>
            <p:nvPr/>
          </p:nvSpPr>
          <p:spPr>
            <a:xfrm rot="-5770336" flipH="1">
              <a:off x="6945831" y="5439791"/>
              <a:ext cx="110064" cy="496078"/>
            </a:xfrm>
            <a:custGeom>
              <a:avLst/>
              <a:gdLst/>
              <a:ahLst/>
              <a:cxnLst/>
              <a:rect l="l" t="t" r="r" b="b"/>
              <a:pathLst>
                <a:path w="1806" h="8140" extrusionOk="0">
                  <a:moveTo>
                    <a:pt x="1805" y="1"/>
                  </a:moveTo>
                  <a:lnTo>
                    <a:pt x="1498" y="116"/>
                  </a:lnTo>
                  <a:lnTo>
                    <a:pt x="1" y="8025"/>
                  </a:lnTo>
                  <a:lnTo>
                    <a:pt x="308" y="8140"/>
                  </a:lnTo>
                  <a:lnTo>
                    <a:pt x="1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9"/>
            <p:cNvSpPr/>
            <p:nvPr/>
          </p:nvSpPr>
          <p:spPr>
            <a:xfrm rot="-5770336" flipH="1">
              <a:off x="7339667" y="5202399"/>
              <a:ext cx="313614" cy="409478"/>
            </a:xfrm>
            <a:custGeom>
              <a:avLst/>
              <a:gdLst/>
              <a:ahLst/>
              <a:cxnLst/>
              <a:rect l="l" t="t" r="r" b="b"/>
              <a:pathLst>
                <a:path w="5146" h="6719" extrusionOk="0">
                  <a:moveTo>
                    <a:pt x="4838" y="0"/>
                  </a:moveTo>
                  <a:lnTo>
                    <a:pt x="1" y="6450"/>
                  </a:lnTo>
                  <a:lnTo>
                    <a:pt x="116" y="6719"/>
                  </a:lnTo>
                  <a:lnTo>
                    <a:pt x="5145" y="116"/>
                  </a:lnTo>
                  <a:lnTo>
                    <a:pt x="4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59"/>
            <p:cNvSpPr/>
            <p:nvPr/>
          </p:nvSpPr>
          <p:spPr>
            <a:xfrm rot="-5770336" flipH="1">
              <a:off x="6989461" y="5613543"/>
              <a:ext cx="177832" cy="407162"/>
            </a:xfrm>
            <a:custGeom>
              <a:avLst/>
              <a:gdLst/>
              <a:ahLst/>
              <a:cxnLst/>
              <a:rect l="l" t="t" r="r" b="b"/>
              <a:pathLst>
                <a:path w="2918" h="6681" extrusionOk="0">
                  <a:moveTo>
                    <a:pt x="1075" y="1"/>
                  </a:moveTo>
                  <a:lnTo>
                    <a:pt x="0" y="5798"/>
                  </a:lnTo>
                  <a:lnTo>
                    <a:pt x="2035" y="6681"/>
                  </a:lnTo>
                  <a:lnTo>
                    <a:pt x="2918" y="1191"/>
                  </a:lnTo>
                  <a:lnTo>
                    <a:pt x="1075"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59"/>
            <p:cNvSpPr/>
            <p:nvPr/>
          </p:nvSpPr>
          <p:spPr>
            <a:xfrm rot="-5770336" flipH="1">
              <a:off x="7142557" y="5704641"/>
              <a:ext cx="559276" cy="301913"/>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6" name="Google Shape;2266;p59"/>
          <p:cNvGrpSpPr/>
          <p:nvPr/>
        </p:nvGrpSpPr>
        <p:grpSpPr>
          <a:xfrm rot="2177545">
            <a:off x="2591762" y="3811291"/>
            <a:ext cx="593663" cy="961559"/>
            <a:chOff x="4097852" y="3477040"/>
            <a:chExt cx="427382" cy="692232"/>
          </a:xfrm>
        </p:grpSpPr>
        <p:sp>
          <p:nvSpPr>
            <p:cNvPr id="2267" name="Google Shape;2267;p59"/>
            <p:cNvSpPr/>
            <p:nvPr/>
          </p:nvSpPr>
          <p:spPr>
            <a:xfrm rot="1777425">
              <a:off x="4419815" y="3498658"/>
              <a:ext cx="88003" cy="32782"/>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59"/>
            <p:cNvSpPr/>
            <p:nvPr/>
          </p:nvSpPr>
          <p:spPr>
            <a:xfrm>
              <a:off x="4114104" y="3488382"/>
              <a:ext cx="318519" cy="627262"/>
            </a:xfrm>
            <a:custGeom>
              <a:avLst/>
              <a:gdLst/>
              <a:ahLst/>
              <a:cxnLst/>
              <a:rect l="l" t="t" r="r" b="b"/>
              <a:pathLst>
                <a:path w="7526" h="14821" extrusionOk="0">
                  <a:moveTo>
                    <a:pt x="7526" y="1"/>
                  </a:moveTo>
                  <a:lnTo>
                    <a:pt x="269" y="3917"/>
                  </a:lnTo>
                  <a:lnTo>
                    <a:pt x="1" y="14820"/>
                  </a:lnTo>
                  <a:lnTo>
                    <a:pt x="1114" y="14321"/>
                  </a:lnTo>
                  <a:lnTo>
                    <a:pt x="7449" y="423"/>
                  </a:lnTo>
                  <a:lnTo>
                    <a:pt x="75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59"/>
            <p:cNvSpPr/>
            <p:nvPr/>
          </p:nvSpPr>
          <p:spPr>
            <a:xfrm>
              <a:off x="4201841" y="3553391"/>
              <a:ext cx="292533" cy="615877"/>
            </a:xfrm>
            <a:custGeom>
              <a:avLst/>
              <a:gdLst/>
              <a:ahLst/>
              <a:cxnLst/>
              <a:rect l="l" t="t" r="r" b="b"/>
              <a:pathLst>
                <a:path w="6912" h="14552" extrusionOk="0">
                  <a:moveTo>
                    <a:pt x="6911" y="1"/>
                  </a:moveTo>
                  <a:lnTo>
                    <a:pt x="193" y="3686"/>
                  </a:lnTo>
                  <a:lnTo>
                    <a:pt x="1" y="14551"/>
                  </a:lnTo>
                  <a:lnTo>
                    <a:pt x="6681" y="10904"/>
                  </a:lnTo>
                  <a:lnTo>
                    <a:pt x="6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59"/>
            <p:cNvSpPr/>
            <p:nvPr/>
          </p:nvSpPr>
          <p:spPr>
            <a:xfrm>
              <a:off x="4107629" y="3477040"/>
              <a:ext cx="417596" cy="232393"/>
            </a:xfrm>
            <a:custGeom>
              <a:avLst/>
              <a:gdLst/>
              <a:ahLst/>
              <a:cxnLst/>
              <a:rect l="l" t="t" r="r" b="b"/>
              <a:pathLst>
                <a:path w="9867" h="5491" extrusionOk="0">
                  <a:moveTo>
                    <a:pt x="7295" y="0"/>
                  </a:moveTo>
                  <a:lnTo>
                    <a:pt x="7064" y="154"/>
                  </a:lnTo>
                  <a:lnTo>
                    <a:pt x="6987" y="269"/>
                  </a:lnTo>
                  <a:lnTo>
                    <a:pt x="6987" y="307"/>
                  </a:lnTo>
                  <a:lnTo>
                    <a:pt x="6949" y="307"/>
                  </a:lnTo>
                  <a:lnTo>
                    <a:pt x="6834" y="346"/>
                  </a:lnTo>
                  <a:lnTo>
                    <a:pt x="6680" y="346"/>
                  </a:lnTo>
                  <a:lnTo>
                    <a:pt x="0" y="3955"/>
                  </a:lnTo>
                  <a:lnTo>
                    <a:pt x="422" y="4185"/>
                  </a:lnTo>
                  <a:lnTo>
                    <a:pt x="7679" y="269"/>
                  </a:lnTo>
                  <a:lnTo>
                    <a:pt x="7947" y="384"/>
                  </a:lnTo>
                  <a:lnTo>
                    <a:pt x="8216" y="461"/>
                  </a:lnTo>
                  <a:lnTo>
                    <a:pt x="8408" y="538"/>
                  </a:lnTo>
                  <a:lnTo>
                    <a:pt x="8600" y="614"/>
                  </a:lnTo>
                  <a:lnTo>
                    <a:pt x="8907" y="768"/>
                  </a:lnTo>
                  <a:lnTo>
                    <a:pt x="9099" y="960"/>
                  </a:lnTo>
                  <a:lnTo>
                    <a:pt x="9214" y="1075"/>
                  </a:lnTo>
                  <a:lnTo>
                    <a:pt x="9291" y="1190"/>
                  </a:lnTo>
                  <a:lnTo>
                    <a:pt x="9291" y="1267"/>
                  </a:lnTo>
                  <a:lnTo>
                    <a:pt x="9291" y="1306"/>
                  </a:lnTo>
                  <a:lnTo>
                    <a:pt x="2035" y="5260"/>
                  </a:lnTo>
                  <a:lnTo>
                    <a:pt x="2419" y="5490"/>
                  </a:lnTo>
                  <a:lnTo>
                    <a:pt x="9022" y="1881"/>
                  </a:lnTo>
                  <a:lnTo>
                    <a:pt x="9137" y="1843"/>
                  </a:lnTo>
                  <a:lnTo>
                    <a:pt x="9368" y="1728"/>
                  </a:lnTo>
                  <a:lnTo>
                    <a:pt x="9521" y="1651"/>
                  </a:lnTo>
                  <a:lnTo>
                    <a:pt x="9636" y="1574"/>
                  </a:lnTo>
                  <a:lnTo>
                    <a:pt x="9752" y="1459"/>
                  </a:lnTo>
                  <a:lnTo>
                    <a:pt x="9867" y="1344"/>
                  </a:lnTo>
                  <a:lnTo>
                    <a:pt x="9713" y="1075"/>
                  </a:lnTo>
                  <a:lnTo>
                    <a:pt x="9560" y="845"/>
                  </a:lnTo>
                  <a:lnTo>
                    <a:pt x="9406" y="653"/>
                  </a:lnTo>
                  <a:lnTo>
                    <a:pt x="9176" y="499"/>
                  </a:lnTo>
                  <a:lnTo>
                    <a:pt x="8984" y="384"/>
                  </a:lnTo>
                  <a:lnTo>
                    <a:pt x="8753" y="269"/>
                  </a:lnTo>
                  <a:lnTo>
                    <a:pt x="8562" y="154"/>
                  </a:lnTo>
                  <a:lnTo>
                    <a:pt x="8370" y="115"/>
                  </a:lnTo>
                  <a:lnTo>
                    <a:pt x="8139" y="39"/>
                  </a:lnTo>
                  <a:lnTo>
                    <a:pt x="79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59"/>
            <p:cNvSpPr/>
            <p:nvPr/>
          </p:nvSpPr>
          <p:spPr>
            <a:xfrm>
              <a:off x="4128748" y="3506285"/>
              <a:ext cx="357498" cy="602842"/>
            </a:xfrm>
            <a:custGeom>
              <a:avLst/>
              <a:gdLst/>
              <a:ahLst/>
              <a:cxnLst/>
              <a:rect l="l" t="t" r="r" b="b"/>
              <a:pathLst>
                <a:path w="8447" h="14244" extrusionOk="0">
                  <a:moveTo>
                    <a:pt x="7103" y="0"/>
                  </a:moveTo>
                  <a:lnTo>
                    <a:pt x="231" y="3724"/>
                  </a:lnTo>
                  <a:lnTo>
                    <a:pt x="0" y="13744"/>
                  </a:lnTo>
                  <a:lnTo>
                    <a:pt x="231" y="13744"/>
                  </a:lnTo>
                  <a:lnTo>
                    <a:pt x="461" y="13783"/>
                  </a:lnTo>
                  <a:lnTo>
                    <a:pt x="691" y="13898"/>
                  </a:lnTo>
                  <a:lnTo>
                    <a:pt x="922" y="13975"/>
                  </a:lnTo>
                  <a:lnTo>
                    <a:pt x="1229" y="14167"/>
                  </a:lnTo>
                  <a:lnTo>
                    <a:pt x="1382" y="14244"/>
                  </a:lnTo>
                  <a:lnTo>
                    <a:pt x="1536" y="4569"/>
                  </a:lnTo>
                  <a:lnTo>
                    <a:pt x="8446" y="806"/>
                  </a:lnTo>
                  <a:lnTo>
                    <a:pt x="71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59"/>
            <p:cNvSpPr/>
            <p:nvPr/>
          </p:nvSpPr>
          <p:spPr>
            <a:xfrm>
              <a:off x="4240863" y="3538790"/>
              <a:ext cx="190155" cy="102378"/>
            </a:xfrm>
            <a:custGeom>
              <a:avLst/>
              <a:gdLst/>
              <a:ahLst/>
              <a:cxnLst/>
              <a:rect l="l" t="t" r="r" b="b"/>
              <a:pathLst>
                <a:path w="4493" h="2419" extrusionOk="0">
                  <a:moveTo>
                    <a:pt x="4492" y="0"/>
                  </a:moveTo>
                  <a:lnTo>
                    <a:pt x="3340" y="576"/>
                  </a:lnTo>
                  <a:lnTo>
                    <a:pt x="2227" y="1152"/>
                  </a:lnTo>
                  <a:lnTo>
                    <a:pt x="1114" y="1766"/>
                  </a:lnTo>
                  <a:lnTo>
                    <a:pt x="0" y="2419"/>
                  </a:lnTo>
                  <a:lnTo>
                    <a:pt x="1152" y="1843"/>
                  </a:lnTo>
                  <a:lnTo>
                    <a:pt x="2265" y="1267"/>
                  </a:lnTo>
                  <a:lnTo>
                    <a:pt x="3379" y="653"/>
                  </a:lnTo>
                  <a:lnTo>
                    <a:pt x="449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59"/>
            <p:cNvSpPr/>
            <p:nvPr/>
          </p:nvSpPr>
          <p:spPr>
            <a:xfrm>
              <a:off x="4206750" y="3579378"/>
              <a:ext cx="118630" cy="65050"/>
            </a:xfrm>
            <a:custGeom>
              <a:avLst/>
              <a:gdLst/>
              <a:ahLst/>
              <a:cxnLst/>
              <a:rect l="l" t="t" r="r" b="b"/>
              <a:pathLst>
                <a:path w="2803" h="1537" extrusionOk="0">
                  <a:moveTo>
                    <a:pt x="2803" y="1"/>
                  </a:moveTo>
                  <a:lnTo>
                    <a:pt x="2073" y="346"/>
                  </a:lnTo>
                  <a:lnTo>
                    <a:pt x="1382" y="730"/>
                  </a:lnTo>
                  <a:lnTo>
                    <a:pt x="691" y="1114"/>
                  </a:lnTo>
                  <a:lnTo>
                    <a:pt x="0" y="1537"/>
                  </a:lnTo>
                  <a:lnTo>
                    <a:pt x="0" y="1537"/>
                  </a:lnTo>
                  <a:lnTo>
                    <a:pt x="729" y="1191"/>
                  </a:lnTo>
                  <a:lnTo>
                    <a:pt x="1421" y="807"/>
                  </a:lnTo>
                  <a:lnTo>
                    <a:pt x="2112" y="423"/>
                  </a:lnTo>
                  <a:lnTo>
                    <a:pt x="280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59"/>
            <p:cNvSpPr/>
            <p:nvPr/>
          </p:nvSpPr>
          <p:spPr>
            <a:xfrm>
              <a:off x="4185588" y="3699619"/>
              <a:ext cx="24420" cy="469653"/>
            </a:xfrm>
            <a:custGeom>
              <a:avLst/>
              <a:gdLst/>
              <a:ahLst/>
              <a:cxnLst/>
              <a:rect l="l" t="t" r="r" b="b"/>
              <a:pathLst>
                <a:path w="577" h="11097" extrusionOk="0">
                  <a:moveTo>
                    <a:pt x="193" y="1"/>
                  </a:moveTo>
                  <a:lnTo>
                    <a:pt x="1" y="10866"/>
                  </a:lnTo>
                  <a:lnTo>
                    <a:pt x="385" y="11096"/>
                  </a:lnTo>
                  <a:lnTo>
                    <a:pt x="577" y="231"/>
                  </a:lnTo>
                  <a:lnTo>
                    <a:pt x="1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59"/>
            <p:cNvSpPr/>
            <p:nvPr/>
          </p:nvSpPr>
          <p:spPr>
            <a:xfrm>
              <a:off x="4497597" y="3533880"/>
              <a:ext cx="27637" cy="472869"/>
            </a:xfrm>
            <a:custGeom>
              <a:avLst/>
              <a:gdLst/>
              <a:ahLst/>
              <a:cxnLst/>
              <a:rect l="l" t="t" r="r" b="b"/>
              <a:pathLst>
                <a:path w="653" h="11173" extrusionOk="0">
                  <a:moveTo>
                    <a:pt x="653" y="1"/>
                  </a:moveTo>
                  <a:lnTo>
                    <a:pt x="269" y="346"/>
                  </a:lnTo>
                  <a:lnTo>
                    <a:pt x="0" y="11173"/>
                  </a:lnTo>
                  <a:lnTo>
                    <a:pt x="39" y="11135"/>
                  </a:lnTo>
                  <a:lnTo>
                    <a:pt x="154" y="11096"/>
                  </a:lnTo>
                  <a:lnTo>
                    <a:pt x="192" y="11096"/>
                  </a:lnTo>
                  <a:lnTo>
                    <a:pt x="269" y="11019"/>
                  </a:lnTo>
                  <a:lnTo>
                    <a:pt x="307" y="10943"/>
                  </a:lnTo>
                  <a:lnTo>
                    <a:pt x="384" y="10866"/>
                  </a:lnTo>
                  <a:lnTo>
                    <a:pt x="384" y="10674"/>
                  </a:lnTo>
                  <a:lnTo>
                    <a:pt x="422" y="10328"/>
                  </a:lnTo>
                  <a:lnTo>
                    <a:pt x="461" y="9061"/>
                  </a:lnTo>
                  <a:lnTo>
                    <a:pt x="538" y="5337"/>
                  </a:lnTo>
                  <a:lnTo>
                    <a:pt x="6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59"/>
            <p:cNvSpPr/>
            <p:nvPr/>
          </p:nvSpPr>
          <p:spPr>
            <a:xfrm>
              <a:off x="4484604" y="3546916"/>
              <a:ext cx="24378" cy="467960"/>
            </a:xfrm>
            <a:custGeom>
              <a:avLst/>
              <a:gdLst/>
              <a:ahLst/>
              <a:cxnLst/>
              <a:rect l="l" t="t" r="r" b="b"/>
              <a:pathLst>
                <a:path w="576" h="11057" extrusionOk="0">
                  <a:moveTo>
                    <a:pt x="499" y="0"/>
                  </a:moveTo>
                  <a:lnTo>
                    <a:pt x="384" y="38"/>
                  </a:lnTo>
                  <a:lnTo>
                    <a:pt x="307" y="38"/>
                  </a:lnTo>
                  <a:lnTo>
                    <a:pt x="269" y="77"/>
                  </a:lnTo>
                  <a:lnTo>
                    <a:pt x="230" y="115"/>
                  </a:lnTo>
                  <a:lnTo>
                    <a:pt x="230" y="154"/>
                  </a:lnTo>
                  <a:lnTo>
                    <a:pt x="0" y="11057"/>
                  </a:lnTo>
                  <a:lnTo>
                    <a:pt x="38" y="10942"/>
                  </a:lnTo>
                  <a:lnTo>
                    <a:pt x="77" y="10865"/>
                  </a:lnTo>
                  <a:lnTo>
                    <a:pt x="115" y="10827"/>
                  </a:lnTo>
                  <a:lnTo>
                    <a:pt x="269" y="10827"/>
                  </a:lnTo>
                  <a:lnTo>
                    <a:pt x="307" y="10865"/>
                  </a:lnTo>
                  <a:lnTo>
                    <a:pt x="576" y="38"/>
                  </a:lnTo>
                  <a:lnTo>
                    <a:pt x="4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9"/>
            <p:cNvSpPr/>
            <p:nvPr/>
          </p:nvSpPr>
          <p:spPr>
            <a:xfrm>
              <a:off x="4128748" y="3663898"/>
              <a:ext cx="74784" cy="445233"/>
            </a:xfrm>
            <a:custGeom>
              <a:avLst/>
              <a:gdLst/>
              <a:ahLst/>
              <a:cxnLst/>
              <a:rect l="l" t="t" r="r" b="b"/>
              <a:pathLst>
                <a:path w="1767" h="10520" extrusionOk="0">
                  <a:moveTo>
                    <a:pt x="231" y="0"/>
                  </a:moveTo>
                  <a:lnTo>
                    <a:pt x="0" y="10020"/>
                  </a:lnTo>
                  <a:lnTo>
                    <a:pt x="231" y="10020"/>
                  </a:lnTo>
                  <a:lnTo>
                    <a:pt x="461" y="10059"/>
                  </a:lnTo>
                  <a:lnTo>
                    <a:pt x="691" y="10174"/>
                  </a:lnTo>
                  <a:lnTo>
                    <a:pt x="922" y="10251"/>
                  </a:lnTo>
                  <a:lnTo>
                    <a:pt x="1229" y="10443"/>
                  </a:lnTo>
                  <a:lnTo>
                    <a:pt x="1382" y="10520"/>
                  </a:lnTo>
                  <a:lnTo>
                    <a:pt x="1536" y="845"/>
                  </a:lnTo>
                  <a:lnTo>
                    <a:pt x="1766" y="730"/>
                  </a:lnTo>
                  <a:lnTo>
                    <a:pt x="1613" y="576"/>
                  </a:lnTo>
                  <a:lnTo>
                    <a:pt x="1459" y="461"/>
                  </a:lnTo>
                  <a:lnTo>
                    <a:pt x="1344" y="346"/>
                  </a:lnTo>
                  <a:lnTo>
                    <a:pt x="1190" y="269"/>
                  </a:lnTo>
                  <a:lnTo>
                    <a:pt x="960" y="115"/>
                  </a:lnTo>
                  <a:lnTo>
                    <a:pt x="691" y="39"/>
                  </a:lnTo>
                  <a:lnTo>
                    <a:pt x="49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9"/>
            <p:cNvSpPr/>
            <p:nvPr/>
          </p:nvSpPr>
          <p:spPr>
            <a:xfrm>
              <a:off x="4172595" y="4100972"/>
              <a:ext cx="14686" cy="8168"/>
            </a:xfrm>
            <a:custGeom>
              <a:avLst/>
              <a:gdLst/>
              <a:ahLst/>
              <a:cxnLst/>
              <a:rect l="l" t="t" r="r" b="b"/>
              <a:pathLst>
                <a:path w="347" h="193" extrusionOk="0">
                  <a:moveTo>
                    <a:pt x="346" y="193"/>
                  </a:moveTo>
                  <a:lnTo>
                    <a:pt x="346" y="193"/>
                  </a:lnTo>
                  <a:lnTo>
                    <a:pt x="346" y="193"/>
                  </a:lnTo>
                  <a:lnTo>
                    <a:pt x="346" y="193"/>
                  </a:lnTo>
                  <a:lnTo>
                    <a:pt x="346" y="193"/>
                  </a:lnTo>
                  <a:lnTo>
                    <a:pt x="346" y="193"/>
                  </a:lnTo>
                  <a:close/>
                  <a:moveTo>
                    <a:pt x="1" y="1"/>
                  </a:moveTo>
                  <a:lnTo>
                    <a:pt x="1" y="1"/>
                  </a:lnTo>
                  <a:lnTo>
                    <a:pt x="1" y="1"/>
                  </a:lnTo>
                  <a:lnTo>
                    <a:pt x="231" y="116"/>
                  </a:lnTo>
                  <a:lnTo>
                    <a:pt x="346" y="193"/>
                  </a:lnTo>
                  <a:lnTo>
                    <a:pt x="346" y="193"/>
                  </a:lnTo>
                  <a:lnTo>
                    <a:pt x="231" y="116"/>
                  </a:lnTo>
                  <a:lnTo>
                    <a:pt x="1" y="1"/>
                  </a:lnTo>
                  <a:lnTo>
                    <a:pt x="1" y="1"/>
                  </a:lnTo>
                  <a:close/>
                </a:path>
              </a:pathLst>
            </a:custGeom>
            <a:solidFill>
              <a:srgbClr val="C09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59"/>
            <p:cNvSpPr/>
            <p:nvPr/>
          </p:nvSpPr>
          <p:spPr>
            <a:xfrm>
              <a:off x="4097852" y="3644387"/>
              <a:ext cx="27679" cy="471261"/>
            </a:xfrm>
            <a:custGeom>
              <a:avLst/>
              <a:gdLst/>
              <a:ahLst/>
              <a:cxnLst/>
              <a:rect l="l" t="t" r="r" b="b"/>
              <a:pathLst>
                <a:path w="654" h="11135" extrusionOk="0">
                  <a:moveTo>
                    <a:pt x="231" y="1"/>
                  </a:moveTo>
                  <a:lnTo>
                    <a:pt x="1" y="10904"/>
                  </a:lnTo>
                  <a:lnTo>
                    <a:pt x="385" y="11134"/>
                  </a:lnTo>
                  <a:lnTo>
                    <a:pt x="653" y="231"/>
                  </a:lnTo>
                  <a:lnTo>
                    <a:pt x="2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9"/>
            <p:cNvSpPr/>
            <p:nvPr/>
          </p:nvSpPr>
          <p:spPr>
            <a:xfrm>
              <a:off x="4151476" y="3723997"/>
              <a:ext cx="6560" cy="297400"/>
            </a:xfrm>
            <a:custGeom>
              <a:avLst/>
              <a:gdLst/>
              <a:ahLst/>
              <a:cxnLst/>
              <a:rect l="l" t="t" r="r" b="b"/>
              <a:pathLst>
                <a:path w="155" h="7027" extrusionOk="0">
                  <a:moveTo>
                    <a:pt x="154" y="1"/>
                  </a:moveTo>
                  <a:lnTo>
                    <a:pt x="116" y="1767"/>
                  </a:lnTo>
                  <a:lnTo>
                    <a:pt x="39" y="3533"/>
                  </a:lnTo>
                  <a:lnTo>
                    <a:pt x="1" y="5260"/>
                  </a:lnTo>
                  <a:lnTo>
                    <a:pt x="1" y="7026"/>
                  </a:lnTo>
                  <a:lnTo>
                    <a:pt x="116" y="5260"/>
                  </a:lnTo>
                  <a:lnTo>
                    <a:pt x="154" y="3533"/>
                  </a:lnTo>
                  <a:lnTo>
                    <a:pt x="154" y="1767"/>
                  </a:lnTo>
                  <a:lnTo>
                    <a:pt x="154"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9"/>
            <p:cNvSpPr/>
            <p:nvPr/>
          </p:nvSpPr>
          <p:spPr>
            <a:xfrm>
              <a:off x="4161252" y="3995375"/>
              <a:ext cx="4909" cy="84518"/>
            </a:xfrm>
            <a:custGeom>
              <a:avLst/>
              <a:gdLst/>
              <a:ahLst/>
              <a:cxnLst/>
              <a:rect l="l" t="t" r="r" b="b"/>
              <a:pathLst>
                <a:path w="116" h="1997" extrusionOk="0">
                  <a:moveTo>
                    <a:pt x="77" y="0"/>
                  </a:moveTo>
                  <a:lnTo>
                    <a:pt x="0" y="499"/>
                  </a:lnTo>
                  <a:lnTo>
                    <a:pt x="0" y="998"/>
                  </a:lnTo>
                  <a:lnTo>
                    <a:pt x="0" y="1497"/>
                  </a:lnTo>
                  <a:lnTo>
                    <a:pt x="0" y="1997"/>
                  </a:lnTo>
                  <a:lnTo>
                    <a:pt x="77" y="1497"/>
                  </a:lnTo>
                  <a:lnTo>
                    <a:pt x="115" y="998"/>
                  </a:lnTo>
                  <a:lnTo>
                    <a:pt x="115" y="499"/>
                  </a:lnTo>
                  <a:lnTo>
                    <a:pt x="77"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59"/>
            <p:cNvSpPr/>
            <p:nvPr/>
          </p:nvSpPr>
          <p:spPr>
            <a:xfrm>
              <a:off x="4224611" y="4143211"/>
              <a:ext cx="21161" cy="13035"/>
            </a:xfrm>
            <a:custGeom>
              <a:avLst/>
              <a:gdLst/>
              <a:ahLst/>
              <a:cxnLst/>
              <a:rect l="l" t="t" r="r" b="b"/>
              <a:pathLst>
                <a:path w="500" h="308" extrusionOk="0">
                  <a:moveTo>
                    <a:pt x="499" y="1"/>
                  </a:moveTo>
                  <a:lnTo>
                    <a:pt x="0" y="308"/>
                  </a:lnTo>
                  <a:lnTo>
                    <a:pt x="0" y="308"/>
                  </a:lnTo>
                  <a:lnTo>
                    <a:pt x="0" y="308"/>
                  </a:lnTo>
                  <a:lnTo>
                    <a:pt x="499" y="1"/>
                  </a:lnTo>
                  <a:lnTo>
                    <a:pt x="499" y="1"/>
                  </a:lnTo>
                  <a:lnTo>
                    <a:pt x="499" y="1"/>
                  </a:lnTo>
                  <a:close/>
                </a:path>
              </a:pathLst>
            </a:custGeom>
            <a:solidFill>
              <a:srgbClr val="C09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59"/>
            <p:cNvSpPr/>
            <p:nvPr/>
          </p:nvSpPr>
          <p:spPr>
            <a:xfrm>
              <a:off x="4482966" y="3546916"/>
              <a:ext cx="24378" cy="467960"/>
            </a:xfrm>
            <a:custGeom>
              <a:avLst/>
              <a:gdLst/>
              <a:ahLst/>
              <a:cxnLst/>
              <a:rect l="l" t="t" r="r" b="b"/>
              <a:pathLst>
                <a:path w="576" h="11057" extrusionOk="0">
                  <a:moveTo>
                    <a:pt x="499" y="0"/>
                  </a:moveTo>
                  <a:lnTo>
                    <a:pt x="384" y="38"/>
                  </a:lnTo>
                  <a:lnTo>
                    <a:pt x="307" y="38"/>
                  </a:lnTo>
                  <a:lnTo>
                    <a:pt x="269" y="77"/>
                  </a:lnTo>
                  <a:lnTo>
                    <a:pt x="230" y="115"/>
                  </a:lnTo>
                  <a:lnTo>
                    <a:pt x="230" y="154"/>
                  </a:lnTo>
                  <a:lnTo>
                    <a:pt x="0" y="11057"/>
                  </a:lnTo>
                  <a:lnTo>
                    <a:pt x="38" y="10942"/>
                  </a:lnTo>
                  <a:lnTo>
                    <a:pt x="77" y="10865"/>
                  </a:lnTo>
                  <a:lnTo>
                    <a:pt x="115" y="10827"/>
                  </a:lnTo>
                  <a:lnTo>
                    <a:pt x="269" y="10827"/>
                  </a:lnTo>
                  <a:lnTo>
                    <a:pt x="307" y="10865"/>
                  </a:lnTo>
                  <a:lnTo>
                    <a:pt x="576" y="38"/>
                  </a:lnTo>
                  <a:lnTo>
                    <a:pt x="49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9"/>
            <p:cNvSpPr/>
            <p:nvPr/>
          </p:nvSpPr>
          <p:spPr>
            <a:xfrm>
              <a:off x="4186654" y="3699619"/>
              <a:ext cx="24420" cy="469653"/>
            </a:xfrm>
            <a:custGeom>
              <a:avLst/>
              <a:gdLst/>
              <a:ahLst/>
              <a:cxnLst/>
              <a:rect l="l" t="t" r="r" b="b"/>
              <a:pathLst>
                <a:path w="577" h="11097" extrusionOk="0">
                  <a:moveTo>
                    <a:pt x="193" y="1"/>
                  </a:moveTo>
                  <a:lnTo>
                    <a:pt x="1" y="10866"/>
                  </a:lnTo>
                  <a:lnTo>
                    <a:pt x="385" y="11096"/>
                  </a:lnTo>
                  <a:lnTo>
                    <a:pt x="577" y="231"/>
                  </a:lnTo>
                  <a:lnTo>
                    <a:pt x="19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9"/>
            <p:cNvSpPr/>
            <p:nvPr/>
          </p:nvSpPr>
          <p:spPr>
            <a:xfrm>
              <a:off x="4098918" y="3644387"/>
              <a:ext cx="27679" cy="471261"/>
            </a:xfrm>
            <a:custGeom>
              <a:avLst/>
              <a:gdLst/>
              <a:ahLst/>
              <a:cxnLst/>
              <a:rect l="l" t="t" r="r" b="b"/>
              <a:pathLst>
                <a:path w="654" h="11135" extrusionOk="0">
                  <a:moveTo>
                    <a:pt x="231" y="1"/>
                  </a:moveTo>
                  <a:lnTo>
                    <a:pt x="1" y="10904"/>
                  </a:lnTo>
                  <a:lnTo>
                    <a:pt x="385" y="11134"/>
                  </a:lnTo>
                  <a:lnTo>
                    <a:pt x="653" y="231"/>
                  </a:lnTo>
                  <a:lnTo>
                    <a:pt x="231"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9"/>
            <p:cNvSpPr/>
            <p:nvPr/>
          </p:nvSpPr>
          <p:spPr>
            <a:xfrm>
              <a:off x="4105656" y="3477040"/>
              <a:ext cx="417596" cy="232393"/>
            </a:xfrm>
            <a:custGeom>
              <a:avLst/>
              <a:gdLst/>
              <a:ahLst/>
              <a:cxnLst/>
              <a:rect l="l" t="t" r="r" b="b"/>
              <a:pathLst>
                <a:path w="9867" h="5491" extrusionOk="0">
                  <a:moveTo>
                    <a:pt x="7295" y="0"/>
                  </a:moveTo>
                  <a:lnTo>
                    <a:pt x="7064" y="154"/>
                  </a:lnTo>
                  <a:lnTo>
                    <a:pt x="6987" y="269"/>
                  </a:lnTo>
                  <a:lnTo>
                    <a:pt x="6987" y="307"/>
                  </a:lnTo>
                  <a:lnTo>
                    <a:pt x="6949" y="307"/>
                  </a:lnTo>
                  <a:lnTo>
                    <a:pt x="6834" y="346"/>
                  </a:lnTo>
                  <a:lnTo>
                    <a:pt x="6680" y="346"/>
                  </a:lnTo>
                  <a:lnTo>
                    <a:pt x="0" y="3955"/>
                  </a:lnTo>
                  <a:lnTo>
                    <a:pt x="422" y="4185"/>
                  </a:lnTo>
                  <a:lnTo>
                    <a:pt x="7679" y="269"/>
                  </a:lnTo>
                  <a:lnTo>
                    <a:pt x="7947" y="384"/>
                  </a:lnTo>
                  <a:lnTo>
                    <a:pt x="8216" y="461"/>
                  </a:lnTo>
                  <a:lnTo>
                    <a:pt x="8408" y="538"/>
                  </a:lnTo>
                  <a:lnTo>
                    <a:pt x="8600" y="614"/>
                  </a:lnTo>
                  <a:lnTo>
                    <a:pt x="8907" y="768"/>
                  </a:lnTo>
                  <a:lnTo>
                    <a:pt x="9099" y="960"/>
                  </a:lnTo>
                  <a:lnTo>
                    <a:pt x="9214" y="1075"/>
                  </a:lnTo>
                  <a:lnTo>
                    <a:pt x="9291" y="1190"/>
                  </a:lnTo>
                  <a:lnTo>
                    <a:pt x="9291" y="1267"/>
                  </a:lnTo>
                  <a:lnTo>
                    <a:pt x="9291" y="1306"/>
                  </a:lnTo>
                  <a:lnTo>
                    <a:pt x="2035" y="5260"/>
                  </a:lnTo>
                  <a:lnTo>
                    <a:pt x="2419" y="5490"/>
                  </a:lnTo>
                  <a:lnTo>
                    <a:pt x="9022" y="1881"/>
                  </a:lnTo>
                  <a:lnTo>
                    <a:pt x="9137" y="1843"/>
                  </a:lnTo>
                  <a:lnTo>
                    <a:pt x="9368" y="1728"/>
                  </a:lnTo>
                  <a:lnTo>
                    <a:pt x="9521" y="1651"/>
                  </a:lnTo>
                  <a:lnTo>
                    <a:pt x="9636" y="1574"/>
                  </a:lnTo>
                  <a:lnTo>
                    <a:pt x="9752" y="1459"/>
                  </a:lnTo>
                  <a:lnTo>
                    <a:pt x="9867" y="1344"/>
                  </a:lnTo>
                  <a:lnTo>
                    <a:pt x="9713" y="1075"/>
                  </a:lnTo>
                  <a:lnTo>
                    <a:pt x="9560" y="845"/>
                  </a:lnTo>
                  <a:lnTo>
                    <a:pt x="9406" y="653"/>
                  </a:lnTo>
                  <a:lnTo>
                    <a:pt x="9176" y="499"/>
                  </a:lnTo>
                  <a:lnTo>
                    <a:pt x="8984" y="384"/>
                  </a:lnTo>
                  <a:lnTo>
                    <a:pt x="8753" y="269"/>
                  </a:lnTo>
                  <a:lnTo>
                    <a:pt x="8562" y="154"/>
                  </a:lnTo>
                  <a:lnTo>
                    <a:pt x="8370" y="115"/>
                  </a:lnTo>
                  <a:lnTo>
                    <a:pt x="8139" y="39"/>
                  </a:lnTo>
                  <a:lnTo>
                    <a:pt x="7947"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231"/>
                                        </p:tgtEl>
                                        <p:attrNameLst>
                                          <p:attrName>style.visibility</p:attrName>
                                        </p:attrNameLst>
                                      </p:cBhvr>
                                      <p:to>
                                        <p:strVal val="visible"/>
                                      </p:to>
                                    </p:set>
                                    <p:anim calcmode="lin" valueType="num">
                                      <p:cBhvr additive="base">
                                        <p:cTn id="7" dur="500"/>
                                        <p:tgtEl>
                                          <p:spTgt spid="2231"/>
                                        </p:tgtEl>
                                        <p:attrNameLst>
                                          <p:attrName>ppt_y</p:attrName>
                                        </p:attrNameLst>
                                      </p:cBhvr>
                                      <p:tavLst>
                                        <p:tav tm="0">
                                          <p:val>
                                            <p:strVal val="#ppt_y+#ppt_h*1.125000"/>
                                          </p:val>
                                        </p:tav>
                                        <p:tav tm="100000">
                                          <p:val>
                                            <p:strVal val="#ppt_y"/>
                                          </p:val>
                                        </p:tav>
                                      </p:tavLst>
                                    </p:anim>
                                    <p:animEffect transition="in" filter="wipe(up)">
                                      <p:cBhvr>
                                        <p:cTn id="8" dur="500"/>
                                        <p:tgtEl>
                                          <p:spTgt spid="2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42"/>
          <p:cNvSpPr txBox="1">
            <a:spLocks noGrp="1"/>
          </p:cNvSpPr>
          <p:nvPr>
            <p:ph type="title"/>
          </p:nvPr>
        </p:nvSpPr>
        <p:spPr>
          <a:xfrm>
            <a:off x="2135575" y="1563200"/>
            <a:ext cx="3507988" cy="56563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a:t>Presented </a:t>
            </a:r>
            <a:r>
              <a:rPr lang="en" sz="2800">
                <a:solidFill>
                  <a:schemeClr val="tx1"/>
                </a:solidFill>
              </a:rPr>
              <a:t>by </a:t>
            </a:r>
            <a:r>
              <a:rPr lang="en" sz="2800">
                <a:solidFill>
                  <a:schemeClr val="bg1"/>
                </a:solidFill>
              </a:rPr>
              <a:t>:</a:t>
            </a:r>
            <a:endParaRPr sz="2800">
              <a:solidFill>
                <a:schemeClr val="tx1"/>
              </a:solidFill>
            </a:endParaRPr>
          </a:p>
        </p:txBody>
      </p:sp>
      <p:sp>
        <p:nvSpPr>
          <p:cNvPr id="807" name="Google Shape;807;p42"/>
          <p:cNvSpPr txBox="1">
            <a:spLocks noGrp="1"/>
          </p:cNvSpPr>
          <p:nvPr>
            <p:ph type="subTitle" idx="1"/>
          </p:nvPr>
        </p:nvSpPr>
        <p:spPr>
          <a:xfrm>
            <a:off x="4650580" y="2181719"/>
            <a:ext cx="3330523" cy="9018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bg1"/>
                </a:solidFill>
              </a:rPr>
              <a:t>Chekurthi Deepak </a:t>
            </a:r>
            <a:r>
              <a:rPr lang="en">
                <a:solidFill>
                  <a:schemeClr val="tx1"/>
                </a:solidFill>
              </a:rPr>
              <a:t>B200802CS</a:t>
            </a:r>
          </a:p>
          <a:p>
            <a:pPr marL="0" lvl="0" indent="0" algn="l" rtl="0">
              <a:spcBef>
                <a:spcPts val="0"/>
              </a:spcBef>
              <a:spcAft>
                <a:spcPts val="0"/>
              </a:spcAft>
              <a:buNone/>
            </a:pPr>
            <a:r>
              <a:rPr lang="en">
                <a:solidFill>
                  <a:schemeClr val="bg1"/>
                </a:solidFill>
              </a:rPr>
              <a:t>Yendluri Jahnav </a:t>
            </a:r>
            <a:r>
              <a:rPr lang="en">
                <a:solidFill>
                  <a:schemeClr val="tx1"/>
                </a:solidFill>
              </a:rPr>
              <a:t>B200847CS</a:t>
            </a:r>
          </a:p>
          <a:p>
            <a:pPr marL="0" lvl="0" indent="0" algn="l" rtl="0">
              <a:spcBef>
                <a:spcPts val="0"/>
              </a:spcBef>
              <a:spcAft>
                <a:spcPts val="0"/>
              </a:spcAft>
              <a:buNone/>
            </a:pPr>
            <a:r>
              <a:rPr lang="en">
                <a:solidFill>
                  <a:schemeClr val="bg1"/>
                </a:solidFill>
              </a:rPr>
              <a:t>Meesala Suresh Gopi</a:t>
            </a:r>
            <a:r>
              <a:rPr lang="en">
                <a:solidFill>
                  <a:schemeClr val="tx1"/>
                </a:solidFill>
              </a:rPr>
              <a:t> B200850CS</a:t>
            </a:r>
          </a:p>
          <a:p>
            <a:pPr marL="0" lvl="0" indent="0" algn="l" rtl="0">
              <a:spcBef>
                <a:spcPts val="0"/>
              </a:spcBef>
              <a:spcAft>
                <a:spcPts val="0"/>
              </a:spcAft>
              <a:buNone/>
            </a:pPr>
            <a:endParaRPr>
              <a:solidFill>
                <a:schemeClr val="tx1"/>
              </a:solidFill>
            </a:endParaRPr>
          </a:p>
        </p:txBody>
      </p:sp>
      <p:grpSp>
        <p:nvGrpSpPr>
          <p:cNvPr id="808" name="Google Shape;808;p42"/>
          <p:cNvGrpSpPr/>
          <p:nvPr/>
        </p:nvGrpSpPr>
        <p:grpSpPr>
          <a:xfrm rot="-890412">
            <a:off x="7042317" y="530441"/>
            <a:ext cx="1315755" cy="956023"/>
            <a:chOff x="4398070" y="2734050"/>
            <a:chExt cx="729114" cy="529757"/>
          </a:xfrm>
        </p:grpSpPr>
        <p:sp>
          <p:nvSpPr>
            <p:cNvPr id="809" name="Google Shape;809;p42"/>
            <p:cNvSpPr/>
            <p:nvPr/>
          </p:nvSpPr>
          <p:spPr>
            <a:xfrm>
              <a:off x="4411063" y="2979399"/>
              <a:ext cx="45539" cy="107288"/>
            </a:xfrm>
            <a:custGeom>
              <a:avLst/>
              <a:gdLst/>
              <a:ahLst/>
              <a:cxnLst/>
              <a:rect l="l" t="t" r="r" b="b"/>
              <a:pathLst>
                <a:path w="1076" h="2535" extrusionOk="0">
                  <a:moveTo>
                    <a:pt x="269" y="1"/>
                  </a:moveTo>
                  <a:lnTo>
                    <a:pt x="154" y="39"/>
                  </a:lnTo>
                  <a:lnTo>
                    <a:pt x="116" y="193"/>
                  </a:lnTo>
                  <a:lnTo>
                    <a:pt x="77" y="423"/>
                  </a:lnTo>
                  <a:lnTo>
                    <a:pt x="1" y="692"/>
                  </a:lnTo>
                  <a:lnTo>
                    <a:pt x="1" y="999"/>
                  </a:lnTo>
                  <a:lnTo>
                    <a:pt x="1" y="1383"/>
                  </a:lnTo>
                  <a:lnTo>
                    <a:pt x="77" y="1575"/>
                  </a:lnTo>
                  <a:lnTo>
                    <a:pt x="116" y="1767"/>
                  </a:lnTo>
                  <a:lnTo>
                    <a:pt x="154" y="1959"/>
                  </a:lnTo>
                  <a:lnTo>
                    <a:pt x="269" y="2189"/>
                  </a:lnTo>
                  <a:lnTo>
                    <a:pt x="653" y="2534"/>
                  </a:lnTo>
                  <a:lnTo>
                    <a:pt x="1076" y="1882"/>
                  </a:lnTo>
                  <a:lnTo>
                    <a:pt x="845" y="269"/>
                  </a:lnTo>
                  <a:lnTo>
                    <a:pt x="768" y="231"/>
                  </a:lnTo>
                  <a:lnTo>
                    <a:pt x="615" y="116"/>
                  </a:lnTo>
                  <a:lnTo>
                    <a:pt x="500" y="77"/>
                  </a:lnTo>
                  <a:lnTo>
                    <a:pt x="385" y="39"/>
                  </a:lnTo>
                  <a:lnTo>
                    <a:pt x="2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4425707" y="2982658"/>
              <a:ext cx="698702" cy="260029"/>
            </a:xfrm>
            <a:custGeom>
              <a:avLst/>
              <a:gdLst/>
              <a:ahLst/>
              <a:cxnLst/>
              <a:rect l="l" t="t" r="r" b="b"/>
              <a:pathLst>
                <a:path w="16509" h="6144" extrusionOk="0">
                  <a:moveTo>
                    <a:pt x="15510" y="0"/>
                  </a:moveTo>
                  <a:lnTo>
                    <a:pt x="346" y="1843"/>
                  </a:lnTo>
                  <a:lnTo>
                    <a:pt x="0" y="1958"/>
                  </a:lnTo>
                  <a:lnTo>
                    <a:pt x="7064" y="6143"/>
                  </a:lnTo>
                  <a:lnTo>
                    <a:pt x="16509" y="691"/>
                  </a:lnTo>
                  <a:lnTo>
                    <a:pt x="155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4445500" y="2748650"/>
              <a:ext cx="678890" cy="393341"/>
            </a:xfrm>
            <a:custGeom>
              <a:avLst/>
              <a:gdLst/>
              <a:ahLst/>
              <a:cxnLst/>
              <a:rect l="l" t="t" r="r" b="b"/>
              <a:pathLst>
                <a:path w="15972" h="9254" extrusionOk="0">
                  <a:moveTo>
                    <a:pt x="9407" y="1"/>
                  </a:moveTo>
                  <a:lnTo>
                    <a:pt x="1" y="5453"/>
                  </a:lnTo>
                  <a:lnTo>
                    <a:pt x="6604" y="9253"/>
                  </a:lnTo>
                  <a:lnTo>
                    <a:pt x="15972" y="3802"/>
                  </a:lnTo>
                  <a:lnTo>
                    <a:pt x="94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2"/>
            <p:cNvSpPr/>
            <p:nvPr/>
          </p:nvSpPr>
          <p:spPr>
            <a:xfrm>
              <a:off x="4727939" y="2909523"/>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2"/>
            <p:cNvSpPr/>
            <p:nvPr/>
          </p:nvSpPr>
          <p:spPr>
            <a:xfrm>
              <a:off x="4414325" y="2734050"/>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4398070" y="2964797"/>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4435441" y="2742176"/>
              <a:ext cx="411121" cy="237260"/>
            </a:xfrm>
            <a:custGeom>
              <a:avLst/>
              <a:gdLst/>
              <a:ahLst/>
              <a:cxnLst/>
              <a:rect l="l" t="t" r="r" b="b"/>
              <a:pathLst>
                <a:path w="9714" h="5606" extrusionOk="0">
                  <a:moveTo>
                    <a:pt x="9368" y="0"/>
                  </a:moveTo>
                  <a:lnTo>
                    <a:pt x="0" y="5375"/>
                  </a:lnTo>
                  <a:lnTo>
                    <a:pt x="39" y="5490"/>
                  </a:lnTo>
                  <a:lnTo>
                    <a:pt x="77" y="5567"/>
                  </a:lnTo>
                  <a:lnTo>
                    <a:pt x="116" y="5606"/>
                  </a:lnTo>
                  <a:lnTo>
                    <a:pt x="308" y="5606"/>
                  </a:lnTo>
                  <a:lnTo>
                    <a:pt x="9714" y="154"/>
                  </a:lnTo>
                  <a:lnTo>
                    <a:pt x="9522" y="154"/>
                  </a:lnTo>
                  <a:lnTo>
                    <a:pt x="9445" y="116"/>
                  </a:lnTo>
                  <a:lnTo>
                    <a:pt x="9406" y="77"/>
                  </a:lnTo>
                  <a:lnTo>
                    <a:pt x="93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2"/>
            <p:cNvSpPr/>
            <p:nvPr/>
          </p:nvSpPr>
          <p:spPr>
            <a:xfrm>
              <a:off x="4440309" y="2953412"/>
              <a:ext cx="653248" cy="274631"/>
            </a:xfrm>
            <a:custGeom>
              <a:avLst/>
              <a:gdLst/>
              <a:ahLst/>
              <a:cxnLst/>
              <a:rect l="l" t="t" r="r" b="b"/>
              <a:pathLst>
                <a:path w="15435" h="6489" extrusionOk="0">
                  <a:moveTo>
                    <a:pt x="15165" y="0"/>
                  </a:moveTo>
                  <a:lnTo>
                    <a:pt x="6796" y="4876"/>
                  </a:lnTo>
                  <a:lnTo>
                    <a:pt x="1" y="960"/>
                  </a:lnTo>
                  <a:lnTo>
                    <a:pt x="1" y="2534"/>
                  </a:lnTo>
                  <a:lnTo>
                    <a:pt x="6758" y="6489"/>
                  </a:lnTo>
                  <a:lnTo>
                    <a:pt x="15434" y="1421"/>
                  </a:lnTo>
                  <a:lnTo>
                    <a:pt x="15396" y="1306"/>
                  </a:lnTo>
                  <a:lnTo>
                    <a:pt x="15357" y="1229"/>
                  </a:lnTo>
                  <a:lnTo>
                    <a:pt x="15242" y="998"/>
                  </a:lnTo>
                  <a:lnTo>
                    <a:pt x="15204" y="768"/>
                  </a:lnTo>
                  <a:lnTo>
                    <a:pt x="15165" y="538"/>
                  </a:lnTo>
                  <a:lnTo>
                    <a:pt x="15165" y="154"/>
                  </a:lnTo>
                  <a:lnTo>
                    <a:pt x="151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2"/>
            <p:cNvSpPr/>
            <p:nvPr/>
          </p:nvSpPr>
          <p:spPr>
            <a:xfrm>
              <a:off x="4714900" y="2946800"/>
              <a:ext cx="387785" cy="281249"/>
            </a:xfrm>
            <a:custGeom>
              <a:avLst/>
              <a:gdLst/>
              <a:ahLst/>
              <a:cxnLst/>
              <a:rect l="l" t="t" r="r" b="b"/>
              <a:pathLst>
                <a:path w="8947" h="6489" extrusionOk="0">
                  <a:moveTo>
                    <a:pt x="8677" y="0"/>
                  </a:moveTo>
                  <a:lnTo>
                    <a:pt x="308" y="4876"/>
                  </a:lnTo>
                  <a:lnTo>
                    <a:pt x="116" y="4761"/>
                  </a:lnTo>
                  <a:lnTo>
                    <a:pt x="39" y="4991"/>
                  </a:lnTo>
                  <a:lnTo>
                    <a:pt x="1" y="5145"/>
                  </a:lnTo>
                  <a:lnTo>
                    <a:pt x="1" y="5337"/>
                  </a:lnTo>
                  <a:lnTo>
                    <a:pt x="1" y="5490"/>
                  </a:lnTo>
                  <a:lnTo>
                    <a:pt x="1" y="5797"/>
                  </a:lnTo>
                  <a:lnTo>
                    <a:pt x="39" y="6028"/>
                  </a:lnTo>
                  <a:lnTo>
                    <a:pt x="154" y="6220"/>
                  </a:lnTo>
                  <a:lnTo>
                    <a:pt x="193" y="6335"/>
                  </a:lnTo>
                  <a:lnTo>
                    <a:pt x="270" y="6489"/>
                  </a:lnTo>
                  <a:lnTo>
                    <a:pt x="8946" y="1421"/>
                  </a:lnTo>
                  <a:lnTo>
                    <a:pt x="8908" y="1306"/>
                  </a:lnTo>
                  <a:lnTo>
                    <a:pt x="8869" y="1229"/>
                  </a:lnTo>
                  <a:lnTo>
                    <a:pt x="8754" y="998"/>
                  </a:lnTo>
                  <a:lnTo>
                    <a:pt x="8716" y="768"/>
                  </a:lnTo>
                  <a:lnTo>
                    <a:pt x="8677" y="538"/>
                  </a:lnTo>
                  <a:lnTo>
                    <a:pt x="8677" y="154"/>
                  </a:lnTo>
                  <a:lnTo>
                    <a:pt x="86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2"/>
            <p:cNvSpPr/>
            <p:nvPr/>
          </p:nvSpPr>
          <p:spPr>
            <a:xfrm>
              <a:off x="4749058" y="2810401"/>
              <a:ext cx="240519" cy="139791"/>
            </a:xfrm>
            <a:custGeom>
              <a:avLst/>
              <a:gdLst/>
              <a:ahLst/>
              <a:cxnLst/>
              <a:rect l="l" t="t" r="r" b="b"/>
              <a:pathLst>
                <a:path w="5683" h="3303" extrusionOk="0">
                  <a:moveTo>
                    <a:pt x="1920" y="1"/>
                  </a:moveTo>
                  <a:lnTo>
                    <a:pt x="0" y="1076"/>
                  </a:lnTo>
                  <a:lnTo>
                    <a:pt x="3801" y="3303"/>
                  </a:lnTo>
                  <a:lnTo>
                    <a:pt x="5682" y="2228"/>
                  </a:lnTo>
                  <a:lnTo>
                    <a:pt x="192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2"/>
            <p:cNvSpPr/>
            <p:nvPr/>
          </p:nvSpPr>
          <p:spPr>
            <a:xfrm>
              <a:off x="4710036" y="2860766"/>
              <a:ext cx="191763" cy="110546"/>
            </a:xfrm>
            <a:custGeom>
              <a:avLst/>
              <a:gdLst/>
              <a:ahLst/>
              <a:cxnLst/>
              <a:rect l="l" t="t" r="r" b="b"/>
              <a:pathLst>
                <a:path w="4531" h="2612" extrusionOk="0">
                  <a:moveTo>
                    <a:pt x="730" y="1"/>
                  </a:moveTo>
                  <a:lnTo>
                    <a:pt x="1" y="423"/>
                  </a:lnTo>
                  <a:lnTo>
                    <a:pt x="3801" y="2612"/>
                  </a:lnTo>
                  <a:lnTo>
                    <a:pt x="4531" y="2228"/>
                  </a:lnTo>
                  <a:lnTo>
                    <a:pt x="73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2"/>
            <p:cNvSpPr/>
            <p:nvPr/>
          </p:nvSpPr>
          <p:spPr>
            <a:xfrm>
              <a:off x="4724680" y="3011903"/>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2"/>
            <p:cNvSpPr/>
            <p:nvPr/>
          </p:nvSpPr>
          <p:spPr>
            <a:xfrm>
              <a:off x="4467946" y="3041149"/>
              <a:ext cx="185246" cy="108896"/>
            </a:xfrm>
            <a:custGeom>
              <a:avLst/>
              <a:gdLst/>
              <a:ahLst/>
              <a:cxnLst/>
              <a:rect l="l" t="t" r="r" b="b"/>
              <a:pathLst>
                <a:path w="4377" h="2573" extrusionOk="0">
                  <a:moveTo>
                    <a:pt x="0" y="0"/>
                  </a:moveTo>
                  <a:lnTo>
                    <a:pt x="1075" y="692"/>
                  </a:lnTo>
                  <a:lnTo>
                    <a:pt x="2150" y="1344"/>
                  </a:lnTo>
                  <a:lnTo>
                    <a:pt x="3264" y="1958"/>
                  </a:lnTo>
                  <a:lnTo>
                    <a:pt x="4377" y="2573"/>
                  </a:lnTo>
                  <a:lnTo>
                    <a:pt x="4377" y="2573"/>
                  </a:lnTo>
                  <a:lnTo>
                    <a:pt x="3302" y="1920"/>
                  </a:lnTo>
                  <a:lnTo>
                    <a:pt x="2227" y="1267"/>
                  </a:lnTo>
                  <a:lnTo>
                    <a:pt x="1114" y="615"/>
                  </a:lnTo>
                  <a:lnTo>
                    <a:pt x="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2"/>
            <p:cNvSpPr/>
            <p:nvPr/>
          </p:nvSpPr>
          <p:spPr>
            <a:xfrm>
              <a:off x="4557291" y="3111025"/>
              <a:ext cx="117064" cy="66658"/>
            </a:xfrm>
            <a:custGeom>
              <a:avLst/>
              <a:gdLst/>
              <a:ahLst/>
              <a:cxnLst/>
              <a:rect l="l" t="t" r="r" b="b"/>
              <a:pathLst>
                <a:path w="2766" h="1575" extrusionOk="0">
                  <a:moveTo>
                    <a:pt x="1" y="0"/>
                  </a:moveTo>
                  <a:lnTo>
                    <a:pt x="692" y="423"/>
                  </a:lnTo>
                  <a:lnTo>
                    <a:pt x="1383" y="845"/>
                  </a:lnTo>
                  <a:lnTo>
                    <a:pt x="2036" y="1190"/>
                  </a:lnTo>
                  <a:lnTo>
                    <a:pt x="2765" y="1574"/>
                  </a:lnTo>
                  <a:lnTo>
                    <a:pt x="2112" y="1152"/>
                  </a:lnTo>
                  <a:lnTo>
                    <a:pt x="1421" y="730"/>
                  </a:lnTo>
                  <a:lnTo>
                    <a:pt x="730" y="346"/>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2"/>
            <p:cNvSpPr/>
            <p:nvPr/>
          </p:nvSpPr>
          <p:spPr>
            <a:xfrm>
              <a:off x="4766919" y="3028155"/>
              <a:ext cx="258379" cy="149525"/>
            </a:xfrm>
            <a:custGeom>
              <a:avLst/>
              <a:gdLst/>
              <a:ahLst/>
              <a:cxnLst/>
              <a:rect l="l" t="t" r="r" b="b"/>
              <a:pathLst>
                <a:path w="6105" h="3533" extrusionOk="0">
                  <a:moveTo>
                    <a:pt x="6105" y="0"/>
                  </a:moveTo>
                  <a:lnTo>
                    <a:pt x="4531" y="845"/>
                  </a:lnTo>
                  <a:lnTo>
                    <a:pt x="3033" y="1728"/>
                  </a:lnTo>
                  <a:lnTo>
                    <a:pt x="1498" y="2611"/>
                  </a:lnTo>
                  <a:lnTo>
                    <a:pt x="0" y="3532"/>
                  </a:lnTo>
                  <a:lnTo>
                    <a:pt x="1536" y="2688"/>
                  </a:lnTo>
                  <a:lnTo>
                    <a:pt x="3072" y="1805"/>
                  </a:lnTo>
                  <a:lnTo>
                    <a:pt x="4607" y="922"/>
                  </a:lnTo>
                  <a:lnTo>
                    <a:pt x="610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2"/>
            <p:cNvSpPr/>
            <p:nvPr/>
          </p:nvSpPr>
          <p:spPr>
            <a:xfrm>
              <a:off x="4996016" y="2989133"/>
              <a:ext cx="74784" cy="42322"/>
            </a:xfrm>
            <a:custGeom>
              <a:avLst/>
              <a:gdLst/>
              <a:ahLst/>
              <a:cxnLst/>
              <a:rect l="l" t="t" r="r" b="b"/>
              <a:pathLst>
                <a:path w="1767" h="1000" extrusionOk="0">
                  <a:moveTo>
                    <a:pt x="1767" y="1"/>
                  </a:moveTo>
                  <a:lnTo>
                    <a:pt x="1306" y="193"/>
                  </a:lnTo>
                  <a:lnTo>
                    <a:pt x="845" y="462"/>
                  </a:lnTo>
                  <a:lnTo>
                    <a:pt x="423" y="730"/>
                  </a:lnTo>
                  <a:lnTo>
                    <a:pt x="1" y="999"/>
                  </a:lnTo>
                  <a:lnTo>
                    <a:pt x="1" y="999"/>
                  </a:lnTo>
                  <a:lnTo>
                    <a:pt x="461" y="769"/>
                  </a:lnTo>
                  <a:lnTo>
                    <a:pt x="884" y="538"/>
                  </a:lnTo>
                  <a:lnTo>
                    <a:pt x="1344" y="270"/>
                  </a:lnTo>
                  <a:lnTo>
                    <a:pt x="1767"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2"/>
            <p:cNvSpPr/>
            <p:nvPr/>
          </p:nvSpPr>
          <p:spPr>
            <a:xfrm>
              <a:off x="4398264" y="2964797"/>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2"/>
            <p:cNvSpPr/>
            <p:nvPr/>
          </p:nvSpPr>
          <p:spPr>
            <a:xfrm>
              <a:off x="4727448" y="3011903"/>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2"/>
            <p:cNvSpPr/>
            <p:nvPr/>
          </p:nvSpPr>
          <p:spPr>
            <a:xfrm>
              <a:off x="4416552" y="2734050"/>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2"/>
            <p:cNvSpPr/>
            <p:nvPr/>
          </p:nvSpPr>
          <p:spPr>
            <a:xfrm>
              <a:off x="4727448" y="2909523"/>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9" name="Google Shape;829;p42"/>
          <p:cNvGrpSpPr/>
          <p:nvPr/>
        </p:nvGrpSpPr>
        <p:grpSpPr>
          <a:xfrm rot="-2005728">
            <a:off x="708319" y="319802"/>
            <a:ext cx="818844" cy="1326285"/>
            <a:chOff x="4097852" y="3477040"/>
            <a:chExt cx="427382" cy="692232"/>
          </a:xfrm>
        </p:grpSpPr>
        <p:sp>
          <p:nvSpPr>
            <p:cNvPr id="830" name="Google Shape;830;p42"/>
            <p:cNvSpPr/>
            <p:nvPr/>
          </p:nvSpPr>
          <p:spPr>
            <a:xfrm rot="1777425">
              <a:off x="4419815" y="3498658"/>
              <a:ext cx="88003" cy="32782"/>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2"/>
            <p:cNvSpPr/>
            <p:nvPr/>
          </p:nvSpPr>
          <p:spPr>
            <a:xfrm>
              <a:off x="4114104" y="3488382"/>
              <a:ext cx="318519" cy="627262"/>
            </a:xfrm>
            <a:custGeom>
              <a:avLst/>
              <a:gdLst/>
              <a:ahLst/>
              <a:cxnLst/>
              <a:rect l="l" t="t" r="r" b="b"/>
              <a:pathLst>
                <a:path w="7526" h="14821" extrusionOk="0">
                  <a:moveTo>
                    <a:pt x="7526" y="1"/>
                  </a:moveTo>
                  <a:lnTo>
                    <a:pt x="269" y="3917"/>
                  </a:lnTo>
                  <a:lnTo>
                    <a:pt x="1" y="14820"/>
                  </a:lnTo>
                  <a:lnTo>
                    <a:pt x="1114" y="14321"/>
                  </a:lnTo>
                  <a:lnTo>
                    <a:pt x="7449" y="423"/>
                  </a:lnTo>
                  <a:lnTo>
                    <a:pt x="75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2"/>
            <p:cNvSpPr/>
            <p:nvPr/>
          </p:nvSpPr>
          <p:spPr>
            <a:xfrm>
              <a:off x="4201841" y="3553391"/>
              <a:ext cx="292533" cy="615877"/>
            </a:xfrm>
            <a:custGeom>
              <a:avLst/>
              <a:gdLst/>
              <a:ahLst/>
              <a:cxnLst/>
              <a:rect l="l" t="t" r="r" b="b"/>
              <a:pathLst>
                <a:path w="6912" h="14552" extrusionOk="0">
                  <a:moveTo>
                    <a:pt x="6911" y="1"/>
                  </a:moveTo>
                  <a:lnTo>
                    <a:pt x="193" y="3686"/>
                  </a:lnTo>
                  <a:lnTo>
                    <a:pt x="1" y="14551"/>
                  </a:lnTo>
                  <a:lnTo>
                    <a:pt x="6681" y="10904"/>
                  </a:lnTo>
                  <a:lnTo>
                    <a:pt x="6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2"/>
            <p:cNvSpPr/>
            <p:nvPr/>
          </p:nvSpPr>
          <p:spPr>
            <a:xfrm>
              <a:off x="4107629" y="3477040"/>
              <a:ext cx="417596" cy="232393"/>
            </a:xfrm>
            <a:custGeom>
              <a:avLst/>
              <a:gdLst/>
              <a:ahLst/>
              <a:cxnLst/>
              <a:rect l="l" t="t" r="r" b="b"/>
              <a:pathLst>
                <a:path w="9867" h="5491" extrusionOk="0">
                  <a:moveTo>
                    <a:pt x="7295" y="0"/>
                  </a:moveTo>
                  <a:lnTo>
                    <a:pt x="7064" y="154"/>
                  </a:lnTo>
                  <a:lnTo>
                    <a:pt x="6987" y="269"/>
                  </a:lnTo>
                  <a:lnTo>
                    <a:pt x="6987" y="307"/>
                  </a:lnTo>
                  <a:lnTo>
                    <a:pt x="6949" y="307"/>
                  </a:lnTo>
                  <a:lnTo>
                    <a:pt x="6834" y="346"/>
                  </a:lnTo>
                  <a:lnTo>
                    <a:pt x="6680" y="346"/>
                  </a:lnTo>
                  <a:lnTo>
                    <a:pt x="0" y="3955"/>
                  </a:lnTo>
                  <a:lnTo>
                    <a:pt x="422" y="4185"/>
                  </a:lnTo>
                  <a:lnTo>
                    <a:pt x="7679" y="269"/>
                  </a:lnTo>
                  <a:lnTo>
                    <a:pt x="7947" y="384"/>
                  </a:lnTo>
                  <a:lnTo>
                    <a:pt x="8216" y="461"/>
                  </a:lnTo>
                  <a:lnTo>
                    <a:pt x="8408" y="538"/>
                  </a:lnTo>
                  <a:lnTo>
                    <a:pt x="8600" y="614"/>
                  </a:lnTo>
                  <a:lnTo>
                    <a:pt x="8907" y="768"/>
                  </a:lnTo>
                  <a:lnTo>
                    <a:pt x="9099" y="960"/>
                  </a:lnTo>
                  <a:lnTo>
                    <a:pt x="9214" y="1075"/>
                  </a:lnTo>
                  <a:lnTo>
                    <a:pt x="9291" y="1190"/>
                  </a:lnTo>
                  <a:lnTo>
                    <a:pt x="9291" y="1267"/>
                  </a:lnTo>
                  <a:lnTo>
                    <a:pt x="9291" y="1306"/>
                  </a:lnTo>
                  <a:lnTo>
                    <a:pt x="2035" y="5260"/>
                  </a:lnTo>
                  <a:lnTo>
                    <a:pt x="2419" y="5490"/>
                  </a:lnTo>
                  <a:lnTo>
                    <a:pt x="9022" y="1881"/>
                  </a:lnTo>
                  <a:lnTo>
                    <a:pt x="9137" y="1843"/>
                  </a:lnTo>
                  <a:lnTo>
                    <a:pt x="9368" y="1728"/>
                  </a:lnTo>
                  <a:lnTo>
                    <a:pt x="9521" y="1651"/>
                  </a:lnTo>
                  <a:lnTo>
                    <a:pt x="9636" y="1574"/>
                  </a:lnTo>
                  <a:lnTo>
                    <a:pt x="9752" y="1459"/>
                  </a:lnTo>
                  <a:lnTo>
                    <a:pt x="9867" y="1344"/>
                  </a:lnTo>
                  <a:lnTo>
                    <a:pt x="9713" y="1075"/>
                  </a:lnTo>
                  <a:lnTo>
                    <a:pt x="9560" y="845"/>
                  </a:lnTo>
                  <a:lnTo>
                    <a:pt x="9406" y="653"/>
                  </a:lnTo>
                  <a:lnTo>
                    <a:pt x="9176" y="499"/>
                  </a:lnTo>
                  <a:lnTo>
                    <a:pt x="8984" y="384"/>
                  </a:lnTo>
                  <a:lnTo>
                    <a:pt x="8753" y="269"/>
                  </a:lnTo>
                  <a:lnTo>
                    <a:pt x="8562" y="154"/>
                  </a:lnTo>
                  <a:lnTo>
                    <a:pt x="8370" y="115"/>
                  </a:lnTo>
                  <a:lnTo>
                    <a:pt x="8139" y="39"/>
                  </a:lnTo>
                  <a:lnTo>
                    <a:pt x="79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2"/>
            <p:cNvSpPr/>
            <p:nvPr/>
          </p:nvSpPr>
          <p:spPr>
            <a:xfrm>
              <a:off x="4128748" y="3506285"/>
              <a:ext cx="357498" cy="602842"/>
            </a:xfrm>
            <a:custGeom>
              <a:avLst/>
              <a:gdLst/>
              <a:ahLst/>
              <a:cxnLst/>
              <a:rect l="l" t="t" r="r" b="b"/>
              <a:pathLst>
                <a:path w="8447" h="14244" extrusionOk="0">
                  <a:moveTo>
                    <a:pt x="7103" y="0"/>
                  </a:moveTo>
                  <a:lnTo>
                    <a:pt x="231" y="3724"/>
                  </a:lnTo>
                  <a:lnTo>
                    <a:pt x="0" y="13744"/>
                  </a:lnTo>
                  <a:lnTo>
                    <a:pt x="231" y="13744"/>
                  </a:lnTo>
                  <a:lnTo>
                    <a:pt x="461" y="13783"/>
                  </a:lnTo>
                  <a:lnTo>
                    <a:pt x="691" y="13898"/>
                  </a:lnTo>
                  <a:lnTo>
                    <a:pt x="922" y="13975"/>
                  </a:lnTo>
                  <a:lnTo>
                    <a:pt x="1229" y="14167"/>
                  </a:lnTo>
                  <a:lnTo>
                    <a:pt x="1382" y="14244"/>
                  </a:lnTo>
                  <a:lnTo>
                    <a:pt x="1536" y="4569"/>
                  </a:lnTo>
                  <a:lnTo>
                    <a:pt x="8446" y="806"/>
                  </a:lnTo>
                  <a:lnTo>
                    <a:pt x="71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2"/>
            <p:cNvSpPr/>
            <p:nvPr/>
          </p:nvSpPr>
          <p:spPr>
            <a:xfrm>
              <a:off x="4240863" y="3538790"/>
              <a:ext cx="190155" cy="102378"/>
            </a:xfrm>
            <a:custGeom>
              <a:avLst/>
              <a:gdLst/>
              <a:ahLst/>
              <a:cxnLst/>
              <a:rect l="l" t="t" r="r" b="b"/>
              <a:pathLst>
                <a:path w="4493" h="2419" extrusionOk="0">
                  <a:moveTo>
                    <a:pt x="4492" y="0"/>
                  </a:moveTo>
                  <a:lnTo>
                    <a:pt x="3340" y="576"/>
                  </a:lnTo>
                  <a:lnTo>
                    <a:pt x="2227" y="1152"/>
                  </a:lnTo>
                  <a:lnTo>
                    <a:pt x="1114" y="1766"/>
                  </a:lnTo>
                  <a:lnTo>
                    <a:pt x="0" y="2419"/>
                  </a:lnTo>
                  <a:lnTo>
                    <a:pt x="1152" y="1843"/>
                  </a:lnTo>
                  <a:lnTo>
                    <a:pt x="2265" y="1267"/>
                  </a:lnTo>
                  <a:lnTo>
                    <a:pt x="3379" y="653"/>
                  </a:lnTo>
                  <a:lnTo>
                    <a:pt x="449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2"/>
            <p:cNvSpPr/>
            <p:nvPr/>
          </p:nvSpPr>
          <p:spPr>
            <a:xfrm>
              <a:off x="4206750" y="3579378"/>
              <a:ext cx="118630" cy="65050"/>
            </a:xfrm>
            <a:custGeom>
              <a:avLst/>
              <a:gdLst/>
              <a:ahLst/>
              <a:cxnLst/>
              <a:rect l="l" t="t" r="r" b="b"/>
              <a:pathLst>
                <a:path w="2803" h="1537" extrusionOk="0">
                  <a:moveTo>
                    <a:pt x="2803" y="1"/>
                  </a:moveTo>
                  <a:lnTo>
                    <a:pt x="2073" y="346"/>
                  </a:lnTo>
                  <a:lnTo>
                    <a:pt x="1382" y="730"/>
                  </a:lnTo>
                  <a:lnTo>
                    <a:pt x="691" y="1114"/>
                  </a:lnTo>
                  <a:lnTo>
                    <a:pt x="0" y="1537"/>
                  </a:lnTo>
                  <a:lnTo>
                    <a:pt x="0" y="1537"/>
                  </a:lnTo>
                  <a:lnTo>
                    <a:pt x="729" y="1191"/>
                  </a:lnTo>
                  <a:lnTo>
                    <a:pt x="1421" y="807"/>
                  </a:lnTo>
                  <a:lnTo>
                    <a:pt x="2112" y="423"/>
                  </a:lnTo>
                  <a:lnTo>
                    <a:pt x="280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2"/>
            <p:cNvSpPr/>
            <p:nvPr/>
          </p:nvSpPr>
          <p:spPr>
            <a:xfrm>
              <a:off x="4185588" y="3699619"/>
              <a:ext cx="24420" cy="469653"/>
            </a:xfrm>
            <a:custGeom>
              <a:avLst/>
              <a:gdLst/>
              <a:ahLst/>
              <a:cxnLst/>
              <a:rect l="l" t="t" r="r" b="b"/>
              <a:pathLst>
                <a:path w="577" h="11097" extrusionOk="0">
                  <a:moveTo>
                    <a:pt x="193" y="1"/>
                  </a:moveTo>
                  <a:lnTo>
                    <a:pt x="1" y="10866"/>
                  </a:lnTo>
                  <a:lnTo>
                    <a:pt x="385" y="11096"/>
                  </a:lnTo>
                  <a:lnTo>
                    <a:pt x="577" y="231"/>
                  </a:lnTo>
                  <a:lnTo>
                    <a:pt x="1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2"/>
            <p:cNvSpPr/>
            <p:nvPr/>
          </p:nvSpPr>
          <p:spPr>
            <a:xfrm>
              <a:off x="4497597" y="3533880"/>
              <a:ext cx="27637" cy="472869"/>
            </a:xfrm>
            <a:custGeom>
              <a:avLst/>
              <a:gdLst/>
              <a:ahLst/>
              <a:cxnLst/>
              <a:rect l="l" t="t" r="r" b="b"/>
              <a:pathLst>
                <a:path w="653" h="11173" extrusionOk="0">
                  <a:moveTo>
                    <a:pt x="653" y="1"/>
                  </a:moveTo>
                  <a:lnTo>
                    <a:pt x="269" y="346"/>
                  </a:lnTo>
                  <a:lnTo>
                    <a:pt x="0" y="11173"/>
                  </a:lnTo>
                  <a:lnTo>
                    <a:pt x="39" y="11135"/>
                  </a:lnTo>
                  <a:lnTo>
                    <a:pt x="154" y="11096"/>
                  </a:lnTo>
                  <a:lnTo>
                    <a:pt x="192" y="11096"/>
                  </a:lnTo>
                  <a:lnTo>
                    <a:pt x="269" y="11019"/>
                  </a:lnTo>
                  <a:lnTo>
                    <a:pt x="307" y="10943"/>
                  </a:lnTo>
                  <a:lnTo>
                    <a:pt x="384" y="10866"/>
                  </a:lnTo>
                  <a:lnTo>
                    <a:pt x="384" y="10674"/>
                  </a:lnTo>
                  <a:lnTo>
                    <a:pt x="422" y="10328"/>
                  </a:lnTo>
                  <a:lnTo>
                    <a:pt x="461" y="9061"/>
                  </a:lnTo>
                  <a:lnTo>
                    <a:pt x="538" y="5337"/>
                  </a:lnTo>
                  <a:lnTo>
                    <a:pt x="6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2"/>
            <p:cNvSpPr/>
            <p:nvPr/>
          </p:nvSpPr>
          <p:spPr>
            <a:xfrm>
              <a:off x="4484604" y="3546916"/>
              <a:ext cx="24378" cy="467960"/>
            </a:xfrm>
            <a:custGeom>
              <a:avLst/>
              <a:gdLst/>
              <a:ahLst/>
              <a:cxnLst/>
              <a:rect l="l" t="t" r="r" b="b"/>
              <a:pathLst>
                <a:path w="576" h="11057" extrusionOk="0">
                  <a:moveTo>
                    <a:pt x="499" y="0"/>
                  </a:moveTo>
                  <a:lnTo>
                    <a:pt x="384" y="38"/>
                  </a:lnTo>
                  <a:lnTo>
                    <a:pt x="307" y="38"/>
                  </a:lnTo>
                  <a:lnTo>
                    <a:pt x="269" y="77"/>
                  </a:lnTo>
                  <a:lnTo>
                    <a:pt x="230" y="115"/>
                  </a:lnTo>
                  <a:lnTo>
                    <a:pt x="230" y="154"/>
                  </a:lnTo>
                  <a:lnTo>
                    <a:pt x="0" y="11057"/>
                  </a:lnTo>
                  <a:lnTo>
                    <a:pt x="38" y="10942"/>
                  </a:lnTo>
                  <a:lnTo>
                    <a:pt x="77" y="10865"/>
                  </a:lnTo>
                  <a:lnTo>
                    <a:pt x="115" y="10827"/>
                  </a:lnTo>
                  <a:lnTo>
                    <a:pt x="269" y="10827"/>
                  </a:lnTo>
                  <a:lnTo>
                    <a:pt x="307" y="10865"/>
                  </a:lnTo>
                  <a:lnTo>
                    <a:pt x="576" y="38"/>
                  </a:lnTo>
                  <a:lnTo>
                    <a:pt x="4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2"/>
            <p:cNvSpPr/>
            <p:nvPr/>
          </p:nvSpPr>
          <p:spPr>
            <a:xfrm>
              <a:off x="4128748" y="3663898"/>
              <a:ext cx="74784" cy="445233"/>
            </a:xfrm>
            <a:custGeom>
              <a:avLst/>
              <a:gdLst/>
              <a:ahLst/>
              <a:cxnLst/>
              <a:rect l="l" t="t" r="r" b="b"/>
              <a:pathLst>
                <a:path w="1767" h="10520" extrusionOk="0">
                  <a:moveTo>
                    <a:pt x="231" y="0"/>
                  </a:moveTo>
                  <a:lnTo>
                    <a:pt x="0" y="10020"/>
                  </a:lnTo>
                  <a:lnTo>
                    <a:pt x="231" y="10020"/>
                  </a:lnTo>
                  <a:lnTo>
                    <a:pt x="461" y="10059"/>
                  </a:lnTo>
                  <a:lnTo>
                    <a:pt x="691" y="10174"/>
                  </a:lnTo>
                  <a:lnTo>
                    <a:pt x="922" y="10251"/>
                  </a:lnTo>
                  <a:lnTo>
                    <a:pt x="1229" y="10443"/>
                  </a:lnTo>
                  <a:lnTo>
                    <a:pt x="1382" y="10520"/>
                  </a:lnTo>
                  <a:lnTo>
                    <a:pt x="1536" y="845"/>
                  </a:lnTo>
                  <a:lnTo>
                    <a:pt x="1766" y="730"/>
                  </a:lnTo>
                  <a:lnTo>
                    <a:pt x="1613" y="576"/>
                  </a:lnTo>
                  <a:lnTo>
                    <a:pt x="1459" y="461"/>
                  </a:lnTo>
                  <a:lnTo>
                    <a:pt x="1344" y="346"/>
                  </a:lnTo>
                  <a:lnTo>
                    <a:pt x="1190" y="269"/>
                  </a:lnTo>
                  <a:lnTo>
                    <a:pt x="960" y="115"/>
                  </a:lnTo>
                  <a:lnTo>
                    <a:pt x="691" y="39"/>
                  </a:lnTo>
                  <a:lnTo>
                    <a:pt x="49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2"/>
            <p:cNvSpPr/>
            <p:nvPr/>
          </p:nvSpPr>
          <p:spPr>
            <a:xfrm>
              <a:off x="4172595" y="4100972"/>
              <a:ext cx="14686" cy="8168"/>
            </a:xfrm>
            <a:custGeom>
              <a:avLst/>
              <a:gdLst/>
              <a:ahLst/>
              <a:cxnLst/>
              <a:rect l="l" t="t" r="r" b="b"/>
              <a:pathLst>
                <a:path w="347" h="193" extrusionOk="0">
                  <a:moveTo>
                    <a:pt x="346" y="193"/>
                  </a:moveTo>
                  <a:lnTo>
                    <a:pt x="346" y="193"/>
                  </a:lnTo>
                  <a:lnTo>
                    <a:pt x="346" y="193"/>
                  </a:lnTo>
                  <a:lnTo>
                    <a:pt x="346" y="193"/>
                  </a:lnTo>
                  <a:lnTo>
                    <a:pt x="346" y="193"/>
                  </a:lnTo>
                  <a:lnTo>
                    <a:pt x="346" y="193"/>
                  </a:lnTo>
                  <a:close/>
                  <a:moveTo>
                    <a:pt x="1" y="1"/>
                  </a:moveTo>
                  <a:lnTo>
                    <a:pt x="1" y="1"/>
                  </a:lnTo>
                  <a:lnTo>
                    <a:pt x="1" y="1"/>
                  </a:lnTo>
                  <a:lnTo>
                    <a:pt x="231" y="116"/>
                  </a:lnTo>
                  <a:lnTo>
                    <a:pt x="346" y="193"/>
                  </a:lnTo>
                  <a:lnTo>
                    <a:pt x="346" y="193"/>
                  </a:lnTo>
                  <a:lnTo>
                    <a:pt x="231" y="116"/>
                  </a:lnTo>
                  <a:lnTo>
                    <a:pt x="1" y="1"/>
                  </a:lnTo>
                  <a:lnTo>
                    <a:pt x="1" y="1"/>
                  </a:lnTo>
                  <a:close/>
                </a:path>
              </a:pathLst>
            </a:custGeom>
            <a:solidFill>
              <a:srgbClr val="C09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2"/>
            <p:cNvSpPr/>
            <p:nvPr/>
          </p:nvSpPr>
          <p:spPr>
            <a:xfrm>
              <a:off x="4097852" y="3644387"/>
              <a:ext cx="27679" cy="471261"/>
            </a:xfrm>
            <a:custGeom>
              <a:avLst/>
              <a:gdLst/>
              <a:ahLst/>
              <a:cxnLst/>
              <a:rect l="l" t="t" r="r" b="b"/>
              <a:pathLst>
                <a:path w="654" h="11135" extrusionOk="0">
                  <a:moveTo>
                    <a:pt x="231" y="1"/>
                  </a:moveTo>
                  <a:lnTo>
                    <a:pt x="1" y="10904"/>
                  </a:lnTo>
                  <a:lnTo>
                    <a:pt x="385" y="11134"/>
                  </a:lnTo>
                  <a:lnTo>
                    <a:pt x="653" y="231"/>
                  </a:lnTo>
                  <a:lnTo>
                    <a:pt x="2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2"/>
            <p:cNvSpPr/>
            <p:nvPr/>
          </p:nvSpPr>
          <p:spPr>
            <a:xfrm>
              <a:off x="4151476" y="3723997"/>
              <a:ext cx="6560" cy="297400"/>
            </a:xfrm>
            <a:custGeom>
              <a:avLst/>
              <a:gdLst/>
              <a:ahLst/>
              <a:cxnLst/>
              <a:rect l="l" t="t" r="r" b="b"/>
              <a:pathLst>
                <a:path w="155" h="7027" extrusionOk="0">
                  <a:moveTo>
                    <a:pt x="154" y="1"/>
                  </a:moveTo>
                  <a:lnTo>
                    <a:pt x="116" y="1767"/>
                  </a:lnTo>
                  <a:lnTo>
                    <a:pt x="39" y="3533"/>
                  </a:lnTo>
                  <a:lnTo>
                    <a:pt x="1" y="5260"/>
                  </a:lnTo>
                  <a:lnTo>
                    <a:pt x="1" y="7026"/>
                  </a:lnTo>
                  <a:lnTo>
                    <a:pt x="116" y="5260"/>
                  </a:lnTo>
                  <a:lnTo>
                    <a:pt x="154" y="3533"/>
                  </a:lnTo>
                  <a:lnTo>
                    <a:pt x="154" y="1767"/>
                  </a:lnTo>
                  <a:lnTo>
                    <a:pt x="154"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2"/>
            <p:cNvSpPr/>
            <p:nvPr/>
          </p:nvSpPr>
          <p:spPr>
            <a:xfrm>
              <a:off x="4161252" y="3995375"/>
              <a:ext cx="4909" cy="84518"/>
            </a:xfrm>
            <a:custGeom>
              <a:avLst/>
              <a:gdLst/>
              <a:ahLst/>
              <a:cxnLst/>
              <a:rect l="l" t="t" r="r" b="b"/>
              <a:pathLst>
                <a:path w="116" h="1997" extrusionOk="0">
                  <a:moveTo>
                    <a:pt x="77" y="0"/>
                  </a:moveTo>
                  <a:lnTo>
                    <a:pt x="0" y="499"/>
                  </a:lnTo>
                  <a:lnTo>
                    <a:pt x="0" y="998"/>
                  </a:lnTo>
                  <a:lnTo>
                    <a:pt x="0" y="1497"/>
                  </a:lnTo>
                  <a:lnTo>
                    <a:pt x="0" y="1997"/>
                  </a:lnTo>
                  <a:lnTo>
                    <a:pt x="77" y="1497"/>
                  </a:lnTo>
                  <a:lnTo>
                    <a:pt x="115" y="998"/>
                  </a:lnTo>
                  <a:lnTo>
                    <a:pt x="115" y="499"/>
                  </a:lnTo>
                  <a:lnTo>
                    <a:pt x="77"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2"/>
            <p:cNvSpPr/>
            <p:nvPr/>
          </p:nvSpPr>
          <p:spPr>
            <a:xfrm>
              <a:off x="4224611" y="4143211"/>
              <a:ext cx="21161" cy="13035"/>
            </a:xfrm>
            <a:custGeom>
              <a:avLst/>
              <a:gdLst/>
              <a:ahLst/>
              <a:cxnLst/>
              <a:rect l="l" t="t" r="r" b="b"/>
              <a:pathLst>
                <a:path w="500" h="308" extrusionOk="0">
                  <a:moveTo>
                    <a:pt x="499" y="1"/>
                  </a:moveTo>
                  <a:lnTo>
                    <a:pt x="0" y="308"/>
                  </a:lnTo>
                  <a:lnTo>
                    <a:pt x="0" y="308"/>
                  </a:lnTo>
                  <a:lnTo>
                    <a:pt x="0" y="308"/>
                  </a:lnTo>
                  <a:lnTo>
                    <a:pt x="499" y="1"/>
                  </a:lnTo>
                  <a:lnTo>
                    <a:pt x="499" y="1"/>
                  </a:lnTo>
                  <a:lnTo>
                    <a:pt x="499" y="1"/>
                  </a:lnTo>
                  <a:close/>
                </a:path>
              </a:pathLst>
            </a:custGeom>
            <a:solidFill>
              <a:srgbClr val="C09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2"/>
            <p:cNvSpPr/>
            <p:nvPr/>
          </p:nvSpPr>
          <p:spPr>
            <a:xfrm>
              <a:off x="4482966" y="3546916"/>
              <a:ext cx="24378" cy="467960"/>
            </a:xfrm>
            <a:custGeom>
              <a:avLst/>
              <a:gdLst/>
              <a:ahLst/>
              <a:cxnLst/>
              <a:rect l="l" t="t" r="r" b="b"/>
              <a:pathLst>
                <a:path w="576" h="11057" extrusionOk="0">
                  <a:moveTo>
                    <a:pt x="499" y="0"/>
                  </a:moveTo>
                  <a:lnTo>
                    <a:pt x="384" y="38"/>
                  </a:lnTo>
                  <a:lnTo>
                    <a:pt x="307" y="38"/>
                  </a:lnTo>
                  <a:lnTo>
                    <a:pt x="269" y="77"/>
                  </a:lnTo>
                  <a:lnTo>
                    <a:pt x="230" y="115"/>
                  </a:lnTo>
                  <a:lnTo>
                    <a:pt x="230" y="154"/>
                  </a:lnTo>
                  <a:lnTo>
                    <a:pt x="0" y="11057"/>
                  </a:lnTo>
                  <a:lnTo>
                    <a:pt x="38" y="10942"/>
                  </a:lnTo>
                  <a:lnTo>
                    <a:pt x="77" y="10865"/>
                  </a:lnTo>
                  <a:lnTo>
                    <a:pt x="115" y="10827"/>
                  </a:lnTo>
                  <a:lnTo>
                    <a:pt x="269" y="10827"/>
                  </a:lnTo>
                  <a:lnTo>
                    <a:pt x="307" y="10865"/>
                  </a:lnTo>
                  <a:lnTo>
                    <a:pt x="576" y="38"/>
                  </a:lnTo>
                  <a:lnTo>
                    <a:pt x="49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2"/>
            <p:cNvSpPr/>
            <p:nvPr/>
          </p:nvSpPr>
          <p:spPr>
            <a:xfrm>
              <a:off x="4186654" y="3699619"/>
              <a:ext cx="24420" cy="469653"/>
            </a:xfrm>
            <a:custGeom>
              <a:avLst/>
              <a:gdLst/>
              <a:ahLst/>
              <a:cxnLst/>
              <a:rect l="l" t="t" r="r" b="b"/>
              <a:pathLst>
                <a:path w="577" h="11097" extrusionOk="0">
                  <a:moveTo>
                    <a:pt x="193" y="1"/>
                  </a:moveTo>
                  <a:lnTo>
                    <a:pt x="1" y="10866"/>
                  </a:lnTo>
                  <a:lnTo>
                    <a:pt x="385" y="11096"/>
                  </a:lnTo>
                  <a:lnTo>
                    <a:pt x="577" y="231"/>
                  </a:lnTo>
                  <a:lnTo>
                    <a:pt x="19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2"/>
            <p:cNvSpPr/>
            <p:nvPr/>
          </p:nvSpPr>
          <p:spPr>
            <a:xfrm>
              <a:off x="4098918" y="3644387"/>
              <a:ext cx="27679" cy="471261"/>
            </a:xfrm>
            <a:custGeom>
              <a:avLst/>
              <a:gdLst/>
              <a:ahLst/>
              <a:cxnLst/>
              <a:rect l="l" t="t" r="r" b="b"/>
              <a:pathLst>
                <a:path w="654" h="11135" extrusionOk="0">
                  <a:moveTo>
                    <a:pt x="231" y="1"/>
                  </a:moveTo>
                  <a:lnTo>
                    <a:pt x="1" y="10904"/>
                  </a:lnTo>
                  <a:lnTo>
                    <a:pt x="385" y="11134"/>
                  </a:lnTo>
                  <a:lnTo>
                    <a:pt x="653" y="231"/>
                  </a:lnTo>
                  <a:lnTo>
                    <a:pt x="231"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2"/>
            <p:cNvSpPr/>
            <p:nvPr/>
          </p:nvSpPr>
          <p:spPr>
            <a:xfrm>
              <a:off x="4105656" y="3477040"/>
              <a:ext cx="417596" cy="232393"/>
            </a:xfrm>
            <a:custGeom>
              <a:avLst/>
              <a:gdLst/>
              <a:ahLst/>
              <a:cxnLst/>
              <a:rect l="l" t="t" r="r" b="b"/>
              <a:pathLst>
                <a:path w="9867" h="5491" extrusionOk="0">
                  <a:moveTo>
                    <a:pt x="7295" y="0"/>
                  </a:moveTo>
                  <a:lnTo>
                    <a:pt x="7064" y="154"/>
                  </a:lnTo>
                  <a:lnTo>
                    <a:pt x="6987" y="269"/>
                  </a:lnTo>
                  <a:lnTo>
                    <a:pt x="6987" y="307"/>
                  </a:lnTo>
                  <a:lnTo>
                    <a:pt x="6949" y="307"/>
                  </a:lnTo>
                  <a:lnTo>
                    <a:pt x="6834" y="346"/>
                  </a:lnTo>
                  <a:lnTo>
                    <a:pt x="6680" y="346"/>
                  </a:lnTo>
                  <a:lnTo>
                    <a:pt x="0" y="3955"/>
                  </a:lnTo>
                  <a:lnTo>
                    <a:pt x="422" y="4185"/>
                  </a:lnTo>
                  <a:lnTo>
                    <a:pt x="7679" y="269"/>
                  </a:lnTo>
                  <a:lnTo>
                    <a:pt x="7947" y="384"/>
                  </a:lnTo>
                  <a:lnTo>
                    <a:pt x="8216" y="461"/>
                  </a:lnTo>
                  <a:lnTo>
                    <a:pt x="8408" y="538"/>
                  </a:lnTo>
                  <a:lnTo>
                    <a:pt x="8600" y="614"/>
                  </a:lnTo>
                  <a:lnTo>
                    <a:pt x="8907" y="768"/>
                  </a:lnTo>
                  <a:lnTo>
                    <a:pt x="9099" y="960"/>
                  </a:lnTo>
                  <a:lnTo>
                    <a:pt x="9214" y="1075"/>
                  </a:lnTo>
                  <a:lnTo>
                    <a:pt x="9291" y="1190"/>
                  </a:lnTo>
                  <a:lnTo>
                    <a:pt x="9291" y="1267"/>
                  </a:lnTo>
                  <a:lnTo>
                    <a:pt x="9291" y="1306"/>
                  </a:lnTo>
                  <a:lnTo>
                    <a:pt x="2035" y="5260"/>
                  </a:lnTo>
                  <a:lnTo>
                    <a:pt x="2419" y="5490"/>
                  </a:lnTo>
                  <a:lnTo>
                    <a:pt x="9022" y="1881"/>
                  </a:lnTo>
                  <a:lnTo>
                    <a:pt x="9137" y="1843"/>
                  </a:lnTo>
                  <a:lnTo>
                    <a:pt x="9368" y="1728"/>
                  </a:lnTo>
                  <a:lnTo>
                    <a:pt x="9521" y="1651"/>
                  </a:lnTo>
                  <a:lnTo>
                    <a:pt x="9636" y="1574"/>
                  </a:lnTo>
                  <a:lnTo>
                    <a:pt x="9752" y="1459"/>
                  </a:lnTo>
                  <a:lnTo>
                    <a:pt x="9867" y="1344"/>
                  </a:lnTo>
                  <a:lnTo>
                    <a:pt x="9713" y="1075"/>
                  </a:lnTo>
                  <a:lnTo>
                    <a:pt x="9560" y="845"/>
                  </a:lnTo>
                  <a:lnTo>
                    <a:pt x="9406" y="653"/>
                  </a:lnTo>
                  <a:lnTo>
                    <a:pt x="9176" y="499"/>
                  </a:lnTo>
                  <a:lnTo>
                    <a:pt x="8984" y="384"/>
                  </a:lnTo>
                  <a:lnTo>
                    <a:pt x="8753" y="269"/>
                  </a:lnTo>
                  <a:lnTo>
                    <a:pt x="8562" y="154"/>
                  </a:lnTo>
                  <a:lnTo>
                    <a:pt x="8370" y="115"/>
                  </a:lnTo>
                  <a:lnTo>
                    <a:pt x="8139" y="39"/>
                  </a:lnTo>
                  <a:lnTo>
                    <a:pt x="7947"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0" name="Google Shape;850;p42"/>
          <p:cNvSpPr/>
          <p:nvPr/>
        </p:nvSpPr>
        <p:spPr>
          <a:xfrm rot="3527251" flipH="1">
            <a:off x="-1246628" y="3969257"/>
            <a:ext cx="43775" cy="8791"/>
          </a:xfrm>
          <a:custGeom>
            <a:avLst/>
            <a:gdLst/>
            <a:ahLst/>
            <a:cxnLst/>
            <a:rect l="l" t="t" r="r" b="b"/>
            <a:pathLst>
              <a:path w="961" h="193" extrusionOk="0">
                <a:moveTo>
                  <a:pt x="39" y="1"/>
                </a:moveTo>
                <a:lnTo>
                  <a:pt x="39" y="1"/>
                </a:lnTo>
                <a:lnTo>
                  <a:pt x="960" y="193"/>
                </a:lnTo>
                <a:lnTo>
                  <a:pt x="960" y="193"/>
                </a:lnTo>
                <a:lnTo>
                  <a:pt x="960" y="193"/>
                </a:lnTo>
                <a:lnTo>
                  <a:pt x="960" y="193"/>
                </a:lnTo>
                <a:lnTo>
                  <a:pt x="39" y="1"/>
                </a:lnTo>
                <a:lnTo>
                  <a:pt x="39" y="1"/>
                </a:lnTo>
                <a:close/>
                <a:moveTo>
                  <a:pt x="1" y="1"/>
                </a:moveTo>
                <a:lnTo>
                  <a:pt x="1" y="1"/>
                </a:lnTo>
                <a:lnTo>
                  <a:pt x="39" y="1"/>
                </a:lnTo>
                <a:lnTo>
                  <a:pt x="39" y="1"/>
                </a:lnTo>
                <a:lnTo>
                  <a:pt x="1" y="1"/>
                </a:lnTo>
                <a:lnTo>
                  <a:pt x="1" y="1"/>
                </a:lnTo>
                <a:close/>
              </a:path>
            </a:pathLst>
          </a:custGeom>
          <a:solidFill>
            <a:srgbClr val="B0B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1" name="Google Shape;851;p42"/>
          <p:cNvGrpSpPr/>
          <p:nvPr/>
        </p:nvGrpSpPr>
        <p:grpSpPr>
          <a:xfrm flipH="1">
            <a:off x="7008486" y="3307410"/>
            <a:ext cx="1154969" cy="1268558"/>
            <a:chOff x="-1344168" y="3583313"/>
            <a:chExt cx="903661" cy="992535"/>
          </a:xfrm>
        </p:grpSpPr>
        <p:sp>
          <p:nvSpPr>
            <p:cNvPr id="852" name="Google Shape;852;p42"/>
            <p:cNvSpPr/>
            <p:nvPr/>
          </p:nvSpPr>
          <p:spPr>
            <a:xfrm rot="3527251" flipH="1">
              <a:off x="-713689" y="4243097"/>
              <a:ext cx="162666" cy="309601"/>
            </a:xfrm>
            <a:custGeom>
              <a:avLst/>
              <a:gdLst/>
              <a:ahLst/>
              <a:cxnLst/>
              <a:rect l="l" t="t" r="r" b="b"/>
              <a:pathLst>
                <a:path w="3571" h="6797" extrusionOk="0">
                  <a:moveTo>
                    <a:pt x="307" y="1"/>
                  </a:moveTo>
                  <a:lnTo>
                    <a:pt x="0" y="1421"/>
                  </a:lnTo>
                  <a:lnTo>
                    <a:pt x="2688" y="6796"/>
                  </a:lnTo>
                  <a:lnTo>
                    <a:pt x="3571" y="5568"/>
                  </a:lnTo>
                  <a:lnTo>
                    <a:pt x="2956" y="3495"/>
                  </a:lnTo>
                  <a:lnTo>
                    <a:pt x="3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2"/>
            <p:cNvSpPr/>
            <p:nvPr/>
          </p:nvSpPr>
          <p:spPr>
            <a:xfrm rot="3527251" flipH="1">
              <a:off x="-666096" y="4279766"/>
              <a:ext cx="115474" cy="237861"/>
            </a:xfrm>
            <a:custGeom>
              <a:avLst/>
              <a:gdLst/>
              <a:ahLst/>
              <a:cxnLst/>
              <a:rect l="l" t="t" r="r" b="b"/>
              <a:pathLst>
                <a:path w="2535" h="5222" extrusionOk="0">
                  <a:moveTo>
                    <a:pt x="1" y="0"/>
                  </a:moveTo>
                  <a:lnTo>
                    <a:pt x="2496" y="5222"/>
                  </a:lnTo>
                  <a:lnTo>
                    <a:pt x="2534" y="5222"/>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2"/>
            <p:cNvSpPr/>
            <p:nvPr/>
          </p:nvSpPr>
          <p:spPr>
            <a:xfrm rot="3527251" flipH="1">
              <a:off x="-675498" y="4288699"/>
              <a:ext cx="115474" cy="239591"/>
            </a:xfrm>
            <a:custGeom>
              <a:avLst/>
              <a:gdLst/>
              <a:ahLst/>
              <a:cxnLst/>
              <a:rect l="l" t="t" r="r" b="b"/>
              <a:pathLst>
                <a:path w="2535" h="5260" extrusionOk="0">
                  <a:moveTo>
                    <a:pt x="39" y="0"/>
                  </a:moveTo>
                  <a:lnTo>
                    <a:pt x="1" y="39"/>
                  </a:lnTo>
                  <a:lnTo>
                    <a:pt x="2496" y="5260"/>
                  </a:lnTo>
                  <a:lnTo>
                    <a:pt x="2535" y="5221"/>
                  </a:lnTo>
                  <a:lnTo>
                    <a:pt x="3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2"/>
            <p:cNvSpPr/>
            <p:nvPr/>
          </p:nvSpPr>
          <p:spPr>
            <a:xfrm rot="3527251" flipH="1">
              <a:off x="-685821" y="4297843"/>
              <a:ext cx="115474" cy="237861"/>
            </a:xfrm>
            <a:custGeom>
              <a:avLst/>
              <a:gdLst/>
              <a:ahLst/>
              <a:cxnLst/>
              <a:rect l="l" t="t" r="r" b="b"/>
              <a:pathLst>
                <a:path w="2535" h="5222" extrusionOk="0">
                  <a:moveTo>
                    <a:pt x="0" y="0"/>
                  </a:moveTo>
                  <a:lnTo>
                    <a:pt x="2496" y="5222"/>
                  </a:lnTo>
                  <a:lnTo>
                    <a:pt x="2534" y="5222"/>
                  </a:lnTo>
                  <a:lnTo>
                    <a:pt x="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2"/>
            <p:cNvSpPr/>
            <p:nvPr/>
          </p:nvSpPr>
          <p:spPr>
            <a:xfrm rot="3527251" flipH="1">
              <a:off x="-700513" y="4290674"/>
              <a:ext cx="132966" cy="279857"/>
            </a:xfrm>
            <a:custGeom>
              <a:avLst/>
              <a:gdLst/>
              <a:ahLst/>
              <a:cxnLst/>
              <a:rect l="l" t="t" r="r" b="b"/>
              <a:pathLst>
                <a:path w="2919" h="6144" extrusionOk="0">
                  <a:moveTo>
                    <a:pt x="77" y="0"/>
                  </a:moveTo>
                  <a:lnTo>
                    <a:pt x="0" y="461"/>
                  </a:lnTo>
                  <a:lnTo>
                    <a:pt x="2688" y="6143"/>
                  </a:lnTo>
                  <a:lnTo>
                    <a:pt x="2803" y="6105"/>
                  </a:lnTo>
                  <a:lnTo>
                    <a:pt x="2841" y="6066"/>
                  </a:lnTo>
                  <a:lnTo>
                    <a:pt x="2880" y="5989"/>
                  </a:lnTo>
                  <a:lnTo>
                    <a:pt x="2918" y="5874"/>
                  </a:lnTo>
                  <a:lnTo>
                    <a:pt x="2880" y="5836"/>
                  </a:lnTo>
                  <a:lnTo>
                    <a:pt x="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2"/>
            <p:cNvSpPr/>
            <p:nvPr/>
          </p:nvSpPr>
          <p:spPr>
            <a:xfrm rot="3527251" flipH="1">
              <a:off x="-1310171" y="3876718"/>
              <a:ext cx="914682" cy="405724"/>
            </a:xfrm>
            <a:custGeom>
              <a:avLst/>
              <a:gdLst/>
              <a:ahLst/>
              <a:cxnLst/>
              <a:rect l="l" t="t" r="r" b="b"/>
              <a:pathLst>
                <a:path w="20080" h="8793" extrusionOk="0">
                  <a:moveTo>
                    <a:pt x="1" y="0"/>
                  </a:moveTo>
                  <a:lnTo>
                    <a:pt x="2611" y="5299"/>
                  </a:lnTo>
                  <a:lnTo>
                    <a:pt x="20079" y="8792"/>
                  </a:lnTo>
                  <a:lnTo>
                    <a:pt x="20079" y="8792"/>
                  </a:lnTo>
                  <a:lnTo>
                    <a:pt x="15972" y="3225"/>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2"/>
            <p:cNvSpPr/>
            <p:nvPr/>
          </p:nvSpPr>
          <p:spPr>
            <a:xfrm rot="3527251" flipH="1">
              <a:off x="-1089253" y="3851343"/>
              <a:ext cx="283378" cy="201147"/>
            </a:xfrm>
            <a:custGeom>
              <a:avLst/>
              <a:gdLst/>
              <a:ahLst/>
              <a:cxnLst/>
              <a:rect l="l" t="t" r="r" b="b"/>
              <a:pathLst>
                <a:path w="6221" h="4416" extrusionOk="0">
                  <a:moveTo>
                    <a:pt x="1" y="1"/>
                  </a:moveTo>
                  <a:lnTo>
                    <a:pt x="1920" y="3341"/>
                  </a:lnTo>
                  <a:lnTo>
                    <a:pt x="1997" y="3456"/>
                  </a:lnTo>
                  <a:lnTo>
                    <a:pt x="2112" y="3533"/>
                  </a:lnTo>
                  <a:lnTo>
                    <a:pt x="2227" y="3610"/>
                  </a:lnTo>
                  <a:lnTo>
                    <a:pt x="2381" y="3648"/>
                  </a:lnTo>
                  <a:lnTo>
                    <a:pt x="6067" y="4416"/>
                  </a:lnTo>
                  <a:lnTo>
                    <a:pt x="6105" y="4416"/>
                  </a:lnTo>
                  <a:lnTo>
                    <a:pt x="6182" y="4377"/>
                  </a:lnTo>
                  <a:lnTo>
                    <a:pt x="6220" y="4339"/>
                  </a:lnTo>
                  <a:lnTo>
                    <a:pt x="6220" y="4262"/>
                  </a:lnTo>
                  <a:lnTo>
                    <a:pt x="6220" y="4185"/>
                  </a:lnTo>
                  <a:lnTo>
                    <a:pt x="3878" y="769"/>
                  </a:lnTo>
                  <a:lnTo>
                    <a:pt x="1"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2"/>
            <p:cNvSpPr/>
            <p:nvPr/>
          </p:nvSpPr>
          <p:spPr>
            <a:xfrm rot="3527251" flipH="1">
              <a:off x="-778682" y="4364252"/>
              <a:ext cx="52521" cy="96247"/>
            </a:xfrm>
            <a:custGeom>
              <a:avLst/>
              <a:gdLst/>
              <a:ahLst/>
              <a:cxnLst/>
              <a:rect l="l" t="t" r="r" b="b"/>
              <a:pathLst>
                <a:path w="1153" h="2113" extrusionOk="0">
                  <a:moveTo>
                    <a:pt x="538" y="1"/>
                  </a:moveTo>
                  <a:lnTo>
                    <a:pt x="308" y="154"/>
                  </a:lnTo>
                  <a:lnTo>
                    <a:pt x="385" y="308"/>
                  </a:lnTo>
                  <a:lnTo>
                    <a:pt x="423" y="423"/>
                  </a:lnTo>
                  <a:lnTo>
                    <a:pt x="423" y="730"/>
                  </a:lnTo>
                  <a:lnTo>
                    <a:pt x="385" y="999"/>
                  </a:lnTo>
                  <a:lnTo>
                    <a:pt x="308" y="1267"/>
                  </a:lnTo>
                  <a:lnTo>
                    <a:pt x="116" y="1690"/>
                  </a:lnTo>
                  <a:lnTo>
                    <a:pt x="1" y="1843"/>
                  </a:lnTo>
                  <a:lnTo>
                    <a:pt x="116" y="2112"/>
                  </a:lnTo>
                  <a:lnTo>
                    <a:pt x="1152" y="1383"/>
                  </a:lnTo>
                  <a:lnTo>
                    <a:pt x="5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2"/>
            <p:cNvSpPr/>
            <p:nvPr/>
          </p:nvSpPr>
          <p:spPr>
            <a:xfrm rot="3527251" flipH="1">
              <a:off x="-1430910" y="3993883"/>
              <a:ext cx="818522" cy="255352"/>
            </a:xfrm>
            <a:custGeom>
              <a:avLst/>
              <a:gdLst/>
              <a:ahLst/>
              <a:cxnLst/>
              <a:rect l="l" t="t" r="r" b="b"/>
              <a:pathLst>
                <a:path w="17969" h="5606" extrusionOk="0">
                  <a:moveTo>
                    <a:pt x="423" y="1"/>
                  </a:moveTo>
                  <a:lnTo>
                    <a:pt x="500" y="154"/>
                  </a:lnTo>
                  <a:lnTo>
                    <a:pt x="538" y="384"/>
                  </a:lnTo>
                  <a:lnTo>
                    <a:pt x="538" y="653"/>
                  </a:lnTo>
                  <a:lnTo>
                    <a:pt x="538" y="960"/>
                  </a:lnTo>
                  <a:lnTo>
                    <a:pt x="423" y="1306"/>
                  </a:lnTo>
                  <a:lnTo>
                    <a:pt x="270" y="1690"/>
                  </a:lnTo>
                  <a:lnTo>
                    <a:pt x="1" y="2112"/>
                  </a:lnTo>
                  <a:lnTo>
                    <a:pt x="17469" y="5606"/>
                  </a:lnTo>
                  <a:lnTo>
                    <a:pt x="17584" y="5491"/>
                  </a:lnTo>
                  <a:lnTo>
                    <a:pt x="17700" y="5337"/>
                  </a:lnTo>
                  <a:lnTo>
                    <a:pt x="17815" y="5107"/>
                  </a:lnTo>
                  <a:lnTo>
                    <a:pt x="17930" y="4799"/>
                  </a:lnTo>
                  <a:lnTo>
                    <a:pt x="17968" y="4454"/>
                  </a:lnTo>
                  <a:lnTo>
                    <a:pt x="17968" y="3993"/>
                  </a:lnTo>
                  <a:lnTo>
                    <a:pt x="17891" y="3494"/>
                  </a:lnTo>
                  <a:lnTo>
                    <a:pt x="4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2"/>
            <p:cNvSpPr/>
            <p:nvPr/>
          </p:nvSpPr>
          <p:spPr>
            <a:xfrm rot="3527251" flipH="1">
              <a:off x="-1182399" y="3925279"/>
              <a:ext cx="118936" cy="24506"/>
            </a:xfrm>
            <a:custGeom>
              <a:avLst/>
              <a:gdLst/>
              <a:ahLst/>
              <a:cxnLst/>
              <a:rect l="l" t="t" r="r" b="b"/>
              <a:pathLst>
                <a:path w="2611" h="538" extrusionOk="0">
                  <a:moveTo>
                    <a:pt x="2611" y="538"/>
                  </a:moveTo>
                  <a:lnTo>
                    <a:pt x="2611" y="538"/>
                  </a:lnTo>
                  <a:lnTo>
                    <a:pt x="2611" y="538"/>
                  </a:lnTo>
                  <a:lnTo>
                    <a:pt x="2611" y="538"/>
                  </a:lnTo>
                  <a:lnTo>
                    <a:pt x="2611" y="538"/>
                  </a:lnTo>
                  <a:close/>
                  <a:moveTo>
                    <a:pt x="2611" y="538"/>
                  </a:moveTo>
                  <a:lnTo>
                    <a:pt x="2611" y="538"/>
                  </a:lnTo>
                  <a:lnTo>
                    <a:pt x="2611" y="538"/>
                  </a:lnTo>
                  <a:lnTo>
                    <a:pt x="2611" y="538"/>
                  </a:lnTo>
                  <a:lnTo>
                    <a:pt x="2611" y="538"/>
                  </a:lnTo>
                  <a:lnTo>
                    <a:pt x="2611" y="538"/>
                  </a:lnTo>
                  <a:close/>
                  <a:moveTo>
                    <a:pt x="0" y="0"/>
                  </a:moveTo>
                  <a:lnTo>
                    <a:pt x="0" y="0"/>
                  </a:lnTo>
                  <a:lnTo>
                    <a:pt x="2611" y="538"/>
                  </a:lnTo>
                  <a:lnTo>
                    <a:pt x="2611" y="538"/>
                  </a:lnTo>
                  <a:lnTo>
                    <a:pt x="0" y="0"/>
                  </a:lnTo>
                  <a:lnTo>
                    <a:pt x="0" y="0"/>
                  </a:lnTo>
                  <a:close/>
                </a:path>
              </a:pathLst>
            </a:custGeom>
            <a:solidFill>
              <a:srgbClr val="AC44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2"/>
            <p:cNvSpPr/>
            <p:nvPr/>
          </p:nvSpPr>
          <p:spPr>
            <a:xfrm rot="3527251" flipH="1">
              <a:off x="-639704" y="4256388"/>
              <a:ext cx="122489" cy="248382"/>
            </a:xfrm>
            <a:custGeom>
              <a:avLst/>
              <a:gdLst/>
              <a:ahLst/>
              <a:cxnLst/>
              <a:rect l="l" t="t" r="r" b="b"/>
              <a:pathLst>
                <a:path w="2689" h="5453" extrusionOk="0">
                  <a:moveTo>
                    <a:pt x="78" y="0"/>
                  </a:moveTo>
                  <a:lnTo>
                    <a:pt x="1" y="423"/>
                  </a:lnTo>
                  <a:lnTo>
                    <a:pt x="2458" y="5452"/>
                  </a:lnTo>
                  <a:lnTo>
                    <a:pt x="2688" y="5299"/>
                  </a:lnTo>
                  <a:lnTo>
                    <a:pt x="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2"/>
            <p:cNvSpPr/>
            <p:nvPr/>
          </p:nvSpPr>
          <p:spPr>
            <a:xfrm rot="3527251" flipH="1">
              <a:off x="-784000" y="4426495"/>
              <a:ext cx="17537" cy="28059"/>
            </a:xfrm>
            <a:custGeom>
              <a:avLst/>
              <a:gdLst/>
              <a:ahLst/>
              <a:cxnLst/>
              <a:rect l="l" t="t" r="r" b="b"/>
              <a:pathLst>
                <a:path w="385" h="616" extrusionOk="0">
                  <a:moveTo>
                    <a:pt x="39" y="577"/>
                  </a:moveTo>
                  <a:lnTo>
                    <a:pt x="39" y="577"/>
                  </a:lnTo>
                  <a:lnTo>
                    <a:pt x="1" y="615"/>
                  </a:lnTo>
                  <a:lnTo>
                    <a:pt x="1" y="615"/>
                  </a:lnTo>
                  <a:lnTo>
                    <a:pt x="1" y="615"/>
                  </a:lnTo>
                  <a:lnTo>
                    <a:pt x="39" y="577"/>
                  </a:lnTo>
                  <a:lnTo>
                    <a:pt x="39" y="577"/>
                  </a:lnTo>
                  <a:close/>
                  <a:moveTo>
                    <a:pt x="39" y="577"/>
                  </a:moveTo>
                  <a:lnTo>
                    <a:pt x="39" y="577"/>
                  </a:lnTo>
                  <a:lnTo>
                    <a:pt x="39" y="577"/>
                  </a:lnTo>
                  <a:lnTo>
                    <a:pt x="39" y="577"/>
                  </a:lnTo>
                  <a:lnTo>
                    <a:pt x="39" y="577"/>
                  </a:lnTo>
                  <a:lnTo>
                    <a:pt x="39" y="577"/>
                  </a:lnTo>
                  <a:close/>
                  <a:moveTo>
                    <a:pt x="39" y="577"/>
                  </a:moveTo>
                  <a:lnTo>
                    <a:pt x="39" y="577"/>
                  </a:lnTo>
                  <a:lnTo>
                    <a:pt x="39" y="577"/>
                  </a:lnTo>
                  <a:lnTo>
                    <a:pt x="39" y="577"/>
                  </a:lnTo>
                  <a:lnTo>
                    <a:pt x="39" y="577"/>
                  </a:lnTo>
                  <a:lnTo>
                    <a:pt x="39" y="577"/>
                  </a:lnTo>
                  <a:close/>
                  <a:moveTo>
                    <a:pt x="39" y="577"/>
                  </a:moveTo>
                  <a:lnTo>
                    <a:pt x="39" y="577"/>
                  </a:lnTo>
                  <a:lnTo>
                    <a:pt x="39" y="577"/>
                  </a:lnTo>
                  <a:lnTo>
                    <a:pt x="39" y="577"/>
                  </a:lnTo>
                  <a:lnTo>
                    <a:pt x="39" y="577"/>
                  </a:lnTo>
                  <a:lnTo>
                    <a:pt x="39" y="577"/>
                  </a:lnTo>
                  <a:close/>
                  <a:moveTo>
                    <a:pt x="385" y="1"/>
                  </a:moveTo>
                  <a:lnTo>
                    <a:pt x="385" y="1"/>
                  </a:lnTo>
                  <a:lnTo>
                    <a:pt x="231" y="270"/>
                  </a:lnTo>
                  <a:lnTo>
                    <a:pt x="39" y="577"/>
                  </a:lnTo>
                  <a:lnTo>
                    <a:pt x="39" y="577"/>
                  </a:lnTo>
                  <a:lnTo>
                    <a:pt x="231" y="270"/>
                  </a:lnTo>
                  <a:lnTo>
                    <a:pt x="385" y="1"/>
                  </a:lnTo>
                  <a:lnTo>
                    <a:pt x="385" y="1"/>
                  </a:lnTo>
                  <a:lnTo>
                    <a:pt x="385" y="1"/>
                  </a:lnTo>
                  <a:close/>
                </a:path>
              </a:pathLst>
            </a:custGeom>
            <a:solidFill>
              <a:srgbClr val="4500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2"/>
            <p:cNvSpPr/>
            <p:nvPr/>
          </p:nvSpPr>
          <p:spPr>
            <a:xfrm rot="3527251" flipH="1">
              <a:off x="-1456094" y="4047886"/>
              <a:ext cx="813283" cy="187164"/>
            </a:xfrm>
            <a:custGeom>
              <a:avLst/>
              <a:gdLst/>
              <a:ahLst/>
              <a:cxnLst/>
              <a:rect l="l" t="t" r="r" b="b"/>
              <a:pathLst>
                <a:path w="17854" h="4109" extrusionOk="0">
                  <a:moveTo>
                    <a:pt x="385" y="1"/>
                  </a:moveTo>
                  <a:lnTo>
                    <a:pt x="231" y="270"/>
                  </a:lnTo>
                  <a:lnTo>
                    <a:pt x="39" y="577"/>
                  </a:lnTo>
                  <a:lnTo>
                    <a:pt x="1" y="615"/>
                  </a:lnTo>
                  <a:lnTo>
                    <a:pt x="10713" y="2764"/>
                  </a:lnTo>
                  <a:lnTo>
                    <a:pt x="10827" y="2611"/>
                  </a:lnTo>
                  <a:lnTo>
                    <a:pt x="10943" y="2381"/>
                  </a:lnTo>
                  <a:lnTo>
                    <a:pt x="11019" y="2112"/>
                  </a:lnTo>
                  <a:lnTo>
                    <a:pt x="385" y="1"/>
                  </a:lnTo>
                  <a:close/>
                  <a:moveTo>
                    <a:pt x="10713" y="2764"/>
                  </a:moveTo>
                  <a:lnTo>
                    <a:pt x="10712" y="2765"/>
                  </a:lnTo>
                  <a:lnTo>
                    <a:pt x="13592" y="3341"/>
                  </a:lnTo>
                  <a:lnTo>
                    <a:pt x="10713" y="2764"/>
                  </a:lnTo>
                  <a:close/>
                  <a:moveTo>
                    <a:pt x="14859" y="2880"/>
                  </a:moveTo>
                  <a:lnTo>
                    <a:pt x="14743" y="3187"/>
                  </a:lnTo>
                  <a:lnTo>
                    <a:pt x="14551" y="3533"/>
                  </a:lnTo>
                  <a:lnTo>
                    <a:pt x="17469" y="4109"/>
                  </a:lnTo>
                  <a:lnTo>
                    <a:pt x="17623" y="3955"/>
                  </a:lnTo>
                  <a:lnTo>
                    <a:pt x="17738" y="3763"/>
                  </a:lnTo>
                  <a:lnTo>
                    <a:pt x="17853" y="3494"/>
                  </a:lnTo>
                  <a:lnTo>
                    <a:pt x="14859" y="288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2"/>
            <p:cNvSpPr/>
            <p:nvPr/>
          </p:nvSpPr>
          <p:spPr>
            <a:xfrm rot="3527251" flipH="1">
              <a:off x="-1264914" y="3976900"/>
              <a:ext cx="188904" cy="64726"/>
            </a:xfrm>
            <a:custGeom>
              <a:avLst/>
              <a:gdLst/>
              <a:ahLst/>
              <a:cxnLst/>
              <a:rect l="l" t="t" r="r" b="b"/>
              <a:pathLst>
                <a:path w="4147" h="1421" extrusionOk="0">
                  <a:moveTo>
                    <a:pt x="307" y="0"/>
                  </a:moveTo>
                  <a:lnTo>
                    <a:pt x="231" y="269"/>
                  </a:lnTo>
                  <a:lnTo>
                    <a:pt x="115" y="499"/>
                  </a:lnTo>
                  <a:lnTo>
                    <a:pt x="0" y="653"/>
                  </a:lnTo>
                  <a:lnTo>
                    <a:pt x="2880" y="1229"/>
                  </a:lnTo>
                  <a:lnTo>
                    <a:pt x="2918" y="1229"/>
                  </a:lnTo>
                  <a:lnTo>
                    <a:pt x="3839" y="1421"/>
                  </a:lnTo>
                  <a:lnTo>
                    <a:pt x="4031" y="1075"/>
                  </a:lnTo>
                  <a:lnTo>
                    <a:pt x="4147" y="768"/>
                  </a:lnTo>
                  <a:lnTo>
                    <a:pt x="3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2"/>
            <p:cNvSpPr/>
            <p:nvPr/>
          </p:nvSpPr>
          <p:spPr>
            <a:xfrm rot="3527258" flipH="1">
              <a:off x="-1432143" y="3993889"/>
              <a:ext cx="818504" cy="255358"/>
            </a:xfrm>
            <a:custGeom>
              <a:avLst/>
              <a:gdLst/>
              <a:ahLst/>
              <a:cxnLst/>
              <a:rect l="l" t="t" r="r" b="b"/>
              <a:pathLst>
                <a:path w="17969" h="5606" extrusionOk="0">
                  <a:moveTo>
                    <a:pt x="423" y="1"/>
                  </a:moveTo>
                  <a:lnTo>
                    <a:pt x="500" y="154"/>
                  </a:lnTo>
                  <a:lnTo>
                    <a:pt x="538" y="384"/>
                  </a:lnTo>
                  <a:lnTo>
                    <a:pt x="538" y="653"/>
                  </a:lnTo>
                  <a:lnTo>
                    <a:pt x="538" y="960"/>
                  </a:lnTo>
                  <a:lnTo>
                    <a:pt x="423" y="1306"/>
                  </a:lnTo>
                  <a:lnTo>
                    <a:pt x="270" y="1690"/>
                  </a:lnTo>
                  <a:lnTo>
                    <a:pt x="1" y="2112"/>
                  </a:lnTo>
                  <a:lnTo>
                    <a:pt x="17469" y="5606"/>
                  </a:lnTo>
                  <a:lnTo>
                    <a:pt x="17584" y="5491"/>
                  </a:lnTo>
                  <a:lnTo>
                    <a:pt x="17700" y="5337"/>
                  </a:lnTo>
                  <a:lnTo>
                    <a:pt x="17815" y="5107"/>
                  </a:lnTo>
                  <a:lnTo>
                    <a:pt x="17930" y="4799"/>
                  </a:lnTo>
                  <a:lnTo>
                    <a:pt x="17968" y="4454"/>
                  </a:lnTo>
                  <a:lnTo>
                    <a:pt x="17968" y="3993"/>
                  </a:lnTo>
                  <a:lnTo>
                    <a:pt x="17891" y="3494"/>
                  </a:lnTo>
                  <a:lnTo>
                    <a:pt x="42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7" name="Google Shape;867;p42"/>
          <p:cNvGrpSpPr/>
          <p:nvPr/>
        </p:nvGrpSpPr>
        <p:grpSpPr>
          <a:xfrm rot="3694443">
            <a:off x="1054139" y="3426393"/>
            <a:ext cx="1414059" cy="1228180"/>
            <a:chOff x="6748344" y="5221922"/>
            <a:chExt cx="1154983" cy="1003159"/>
          </a:xfrm>
        </p:grpSpPr>
        <p:sp>
          <p:nvSpPr>
            <p:cNvPr id="868" name="Google Shape;868;p42"/>
            <p:cNvSpPr/>
            <p:nvPr/>
          </p:nvSpPr>
          <p:spPr>
            <a:xfrm rot="-5770275" flipH="1">
              <a:off x="7295959" y="5256316"/>
              <a:ext cx="290207" cy="299531"/>
            </a:xfrm>
            <a:custGeom>
              <a:avLst/>
              <a:gdLst/>
              <a:ahLst/>
              <a:cxnLst/>
              <a:rect l="l" t="t" r="r" b="b"/>
              <a:pathLst>
                <a:path w="4762" h="4915" extrusionOk="0">
                  <a:moveTo>
                    <a:pt x="4761" y="0"/>
                  </a:moveTo>
                  <a:lnTo>
                    <a:pt x="4301" y="269"/>
                  </a:lnTo>
                  <a:lnTo>
                    <a:pt x="3763" y="653"/>
                  </a:lnTo>
                  <a:lnTo>
                    <a:pt x="3110" y="1152"/>
                  </a:lnTo>
                  <a:lnTo>
                    <a:pt x="2381" y="1766"/>
                  </a:lnTo>
                  <a:lnTo>
                    <a:pt x="1575" y="2534"/>
                  </a:lnTo>
                  <a:lnTo>
                    <a:pt x="1152" y="2957"/>
                  </a:lnTo>
                  <a:lnTo>
                    <a:pt x="769" y="3417"/>
                  </a:lnTo>
                  <a:lnTo>
                    <a:pt x="385" y="3878"/>
                  </a:lnTo>
                  <a:lnTo>
                    <a:pt x="1" y="4415"/>
                  </a:lnTo>
                  <a:lnTo>
                    <a:pt x="1152" y="4915"/>
                  </a:lnTo>
                  <a:lnTo>
                    <a:pt x="4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2"/>
            <p:cNvSpPr/>
            <p:nvPr/>
          </p:nvSpPr>
          <p:spPr>
            <a:xfrm rot="-5770275" flipH="1">
              <a:off x="7319635" y="5237749"/>
              <a:ext cx="397831" cy="442257"/>
            </a:xfrm>
            <a:custGeom>
              <a:avLst/>
              <a:gdLst/>
              <a:ahLst/>
              <a:cxnLst/>
              <a:rect l="l" t="t" r="r" b="b"/>
              <a:pathLst>
                <a:path w="6528" h="7257" extrusionOk="0">
                  <a:moveTo>
                    <a:pt x="4646" y="0"/>
                  </a:moveTo>
                  <a:lnTo>
                    <a:pt x="4070" y="538"/>
                  </a:lnTo>
                  <a:lnTo>
                    <a:pt x="2727" y="1958"/>
                  </a:lnTo>
                  <a:lnTo>
                    <a:pt x="1959" y="2803"/>
                  </a:lnTo>
                  <a:lnTo>
                    <a:pt x="1191" y="3724"/>
                  </a:lnTo>
                  <a:lnTo>
                    <a:pt x="500" y="4607"/>
                  </a:lnTo>
                  <a:lnTo>
                    <a:pt x="231" y="5030"/>
                  </a:lnTo>
                  <a:lnTo>
                    <a:pt x="1" y="5414"/>
                  </a:lnTo>
                  <a:lnTo>
                    <a:pt x="5568" y="7256"/>
                  </a:lnTo>
                  <a:lnTo>
                    <a:pt x="6527" y="807"/>
                  </a:lnTo>
                  <a:lnTo>
                    <a:pt x="4953" y="116"/>
                  </a:lnTo>
                  <a:lnTo>
                    <a:pt x="46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2"/>
            <p:cNvSpPr/>
            <p:nvPr/>
          </p:nvSpPr>
          <p:spPr>
            <a:xfrm rot="-5770275" flipH="1">
              <a:off x="7232627" y="5572860"/>
              <a:ext cx="100677" cy="93668"/>
            </a:xfrm>
            <a:custGeom>
              <a:avLst/>
              <a:gdLst/>
              <a:ahLst/>
              <a:cxnLst/>
              <a:rect l="l" t="t" r="r" b="b"/>
              <a:pathLst>
                <a:path w="1652" h="1537" extrusionOk="0">
                  <a:moveTo>
                    <a:pt x="538" y="1"/>
                  </a:moveTo>
                  <a:lnTo>
                    <a:pt x="576" y="77"/>
                  </a:lnTo>
                  <a:lnTo>
                    <a:pt x="615" y="231"/>
                  </a:lnTo>
                  <a:lnTo>
                    <a:pt x="653" y="461"/>
                  </a:lnTo>
                  <a:lnTo>
                    <a:pt x="615" y="615"/>
                  </a:lnTo>
                  <a:lnTo>
                    <a:pt x="576" y="768"/>
                  </a:lnTo>
                  <a:lnTo>
                    <a:pt x="499" y="884"/>
                  </a:lnTo>
                  <a:lnTo>
                    <a:pt x="423" y="999"/>
                  </a:lnTo>
                  <a:lnTo>
                    <a:pt x="231" y="1152"/>
                  </a:lnTo>
                  <a:lnTo>
                    <a:pt x="77" y="1229"/>
                  </a:lnTo>
                  <a:lnTo>
                    <a:pt x="0" y="1267"/>
                  </a:lnTo>
                  <a:lnTo>
                    <a:pt x="307" y="1383"/>
                  </a:lnTo>
                  <a:lnTo>
                    <a:pt x="499" y="1459"/>
                  </a:lnTo>
                  <a:lnTo>
                    <a:pt x="883" y="1536"/>
                  </a:lnTo>
                  <a:lnTo>
                    <a:pt x="1344" y="1536"/>
                  </a:lnTo>
                  <a:lnTo>
                    <a:pt x="1498" y="1459"/>
                  </a:lnTo>
                  <a:lnTo>
                    <a:pt x="1574" y="1383"/>
                  </a:lnTo>
                  <a:lnTo>
                    <a:pt x="1651" y="1306"/>
                  </a:lnTo>
                  <a:lnTo>
                    <a:pt x="1651" y="1229"/>
                  </a:lnTo>
                  <a:lnTo>
                    <a:pt x="1651" y="1114"/>
                  </a:lnTo>
                  <a:lnTo>
                    <a:pt x="1613" y="922"/>
                  </a:lnTo>
                  <a:lnTo>
                    <a:pt x="1498" y="730"/>
                  </a:lnTo>
                  <a:lnTo>
                    <a:pt x="1344" y="538"/>
                  </a:lnTo>
                  <a:lnTo>
                    <a:pt x="998" y="269"/>
                  </a:lnTo>
                  <a:lnTo>
                    <a:pt x="845" y="116"/>
                  </a:lnTo>
                  <a:lnTo>
                    <a:pt x="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2"/>
            <p:cNvSpPr/>
            <p:nvPr/>
          </p:nvSpPr>
          <p:spPr>
            <a:xfrm rot="-5770275" flipH="1">
              <a:off x="6994179" y="5458703"/>
              <a:ext cx="93668" cy="395454"/>
            </a:xfrm>
            <a:custGeom>
              <a:avLst/>
              <a:gdLst/>
              <a:ahLst/>
              <a:cxnLst/>
              <a:rect l="l" t="t" r="r" b="b"/>
              <a:pathLst>
                <a:path w="1537" h="6489" extrusionOk="0">
                  <a:moveTo>
                    <a:pt x="346" y="0"/>
                  </a:moveTo>
                  <a:lnTo>
                    <a:pt x="231" y="615"/>
                  </a:lnTo>
                  <a:lnTo>
                    <a:pt x="154" y="1229"/>
                  </a:lnTo>
                  <a:lnTo>
                    <a:pt x="77" y="1843"/>
                  </a:lnTo>
                  <a:lnTo>
                    <a:pt x="39" y="2419"/>
                  </a:lnTo>
                  <a:lnTo>
                    <a:pt x="1" y="3532"/>
                  </a:lnTo>
                  <a:lnTo>
                    <a:pt x="77" y="4492"/>
                  </a:lnTo>
                  <a:lnTo>
                    <a:pt x="154" y="5298"/>
                  </a:lnTo>
                  <a:lnTo>
                    <a:pt x="231" y="5951"/>
                  </a:lnTo>
                  <a:lnTo>
                    <a:pt x="308" y="6489"/>
                  </a:lnTo>
                  <a:lnTo>
                    <a:pt x="1536" y="499"/>
                  </a:lnTo>
                  <a:lnTo>
                    <a:pt x="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2"/>
            <p:cNvSpPr/>
            <p:nvPr/>
          </p:nvSpPr>
          <p:spPr>
            <a:xfrm rot="-5770275" flipH="1">
              <a:off x="6880906" y="5568307"/>
              <a:ext cx="365044" cy="481992"/>
            </a:xfrm>
            <a:custGeom>
              <a:avLst/>
              <a:gdLst/>
              <a:ahLst/>
              <a:cxnLst/>
              <a:rect l="l" t="t" r="r" b="b"/>
              <a:pathLst>
                <a:path w="5990" h="7909" extrusionOk="0">
                  <a:moveTo>
                    <a:pt x="884" y="0"/>
                  </a:moveTo>
                  <a:lnTo>
                    <a:pt x="730" y="422"/>
                  </a:lnTo>
                  <a:lnTo>
                    <a:pt x="615" y="921"/>
                  </a:lnTo>
                  <a:lnTo>
                    <a:pt x="423" y="2035"/>
                  </a:lnTo>
                  <a:lnTo>
                    <a:pt x="270" y="3187"/>
                  </a:lnTo>
                  <a:lnTo>
                    <a:pt x="154" y="4377"/>
                  </a:lnTo>
                  <a:lnTo>
                    <a:pt x="39" y="6296"/>
                  </a:lnTo>
                  <a:lnTo>
                    <a:pt x="1" y="7103"/>
                  </a:lnTo>
                  <a:lnTo>
                    <a:pt x="308" y="7218"/>
                  </a:lnTo>
                  <a:lnTo>
                    <a:pt x="1882" y="7909"/>
                  </a:lnTo>
                  <a:lnTo>
                    <a:pt x="5990" y="2879"/>
                  </a:lnTo>
                  <a:lnTo>
                    <a:pt x="8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2"/>
            <p:cNvSpPr/>
            <p:nvPr/>
          </p:nvSpPr>
          <p:spPr>
            <a:xfrm rot="-5770275" flipH="1">
              <a:off x="7140477" y="5703361"/>
              <a:ext cx="559266" cy="301908"/>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2"/>
            <p:cNvSpPr/>
            <p:nvPr/>
          </p:nvSpPr>
          <p:spPr>
            <a:xfrm rot="-5770275" flipH="1">
              <a:off x="6860902" y="5555244"/>
              <a:ext cx="549881" cy="716010"/>
            </a:xfrm>
            <a:custGeom>
              <a:avLst/>
              <a:gdLst/>
              <a:ahLst/>
              <a:cxnLst/>
              <a:rect l="l" t="t" r="r" b="b"/>
              <a:pathLst>
                <a:path w="9023" h="11749" extrusionOk="0">
                  <a:moveTo>
                    <a:pt x="1498" y="1"/>
                  </a:moveTo>
                  <a:lnTo>
                    <a:pt x="1" y="8140"/>
                  </a:lnTo>
                  <a:lnTo>
                    <a:pt x="8217" y="11749"/>
                  </a:lnTo>
                  <a:lnTo>
                    <a:pt x="9023" y="5030"/>
                  </a:lnTo>
                  <a:lnTo>
                    <a:pt x="14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2"/>
            <p:cNvSpPr/>
            <p:nvPr/>
          </p:nvSpPr>
          <p:spPr>
            <a:xfrm rot="-5770275" flipH="1">
              <a:off x="7189939" y="5384074"/>
              <a:ext cx="807240" cy="535865"/>
            </a:xfrm>
            <a:custGeom>
              <a:avLst/>
              <a:gdLst/>
              <a:ahLst/>
              <a:cxnLst/>
              <a:rect l="l" t="t" r="r" b="b"/>
              <a:pathLst>
                <a:path w="13246" h="8793" extrusionOk="0">
                  <a:moveTo>
                    <a:pt x="5029" y="1"/>
                  </a:moveTo>
                  <a:lnTo>
                    <a:pt x="0" y="6604"/>
                  </a:lnTo>
                  <a:lnTo>
                    <a:pt x="8830" y="8792"/>
                  </a:lnTo>
                  <a:lnTo>
                    <a:pt x="13245" y="3609"/>
                  </a:lnTo>
                  <a:lnTo>
                    <a:pt x="50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2"/>
            <p:cNvSpPr/>
            <p:nvPr/>
          </p:nvSpPr>
          <p:spPr>
            <a:xfrm rot="-5770275" flipH="1">
              <a:off x="6945827" y="5439799"/>
              <a:ext cx="110062" cy="496069"/>
            </a:xfrm>
            <a:custGeom>
              <a:avLst/>
              <a:gdLst/>
              <a:ahLst/>
              <a:cxnLst/>
              <a:rect l="l" t="t" r="r" b="b"/>
              <a:pathLst>
                <a:path w="1806" h="8140" extrusionOk="0">
                  <a:moveTo>
                    <a:pt x="1805" y="1"/>
                  </a:moveTo>
                  <a:lnTo>
                    <a:pt x="1498" y="116"/>
                  </a:lnTo>
                  <a:lnTo>
                    <a:pt x="1" y="8025"/>
                  </a:lnTo>
                  <a:lnTo>
                    <a:pt x="308" y="8140"/>
                  </a:lnTo>
                  <a:lnTo>
                    <a:pt x="1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2"/>
            <p:cNvSpPr/>
            <p:nvPr/>
          </p:nvSpPr>
          <p:spPr>
            <a:xfrm rot="-5770275" flipH="1">
              <a:off x="7339663" y="5202404"/>
              <a:ext cx="313609" cy="409471"/>
            </a:xfrm>
            <a:custGeom>
              <a:avLst/>
              <a:gdLst/>
              <a:ahLst/>
              <a:cxnLst/>
              <a:rect l="l" t="t" r="r" b="b"/>
              <a:pathLst>
                <a:path w="5146" h="6719" extrusionOk="0">
                  <a:moveTo>
                    <a:pt x="4838" y="0"/>
                  </a:moveTo>
                  <a:lnTo>
                    <a:pt x="1" y="6450"/>
                  </a:lnTo>
                  <a:lnTo>
                    <a:pt x="116" y="6719"/>
                  </a:lnTo>
                  <a:lnTo>
                    <a:pt x="5145" y="116"/>
                  </a:lnTo>
                  <a:lnTo>
                    <a:pt x="4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2"/>
            <p:cNvSpPr/>
            <p:nvPr/>
          </p:nvSpPr>
          <p:spPr>
            <a:xfrm rot="-5770275" flipH="1">
              <a:off x="6989457" y="5613549"/>
              <a:ext cx="177829" cy="407155"/>
            </a:xfrm>
            <a:custGeom>
              <a:avLst/>
              <a:gdLst/>
              <a:ahLst/>
              <a:cxnLst/>
              <a:rect l="l" t="t" r="r" b="b"/>
              <a:pathLst>
                <a:path w="2918" h="6681" extrusionOk="0">
                  <a:moveTo>
                    <a:pt x="1075" y="1"/>
                  </a:moveTo>
                  <a:lnTo>
                    <a:pt x="0" y="5798"/>
                  </a:lnTo>
                  <a:lnTo>
                    <a:pt x="2035" y="6681"/>
                  </a:lnTo>
                  <a:lnTo>
                    <a:pt x="2918" y="1191"/>
                  </a:lnTo>
                  <a:lnTo>
                    <a:pt x="1075"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2"/>
            <p:cNvSpPr/>
            <p:nvPr/>
          </p:nvSpPr>
          <p:spPr>
            <a:xfrm rot="-5770336" flipH="1">
              <a:off x="7142557" y="5704641"/>
              <a:ext cx="559276" cy="301913"/>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06"/>
                                        </p:tgtEl>
                                        <p:attrNameLst>
                                          <p:attrName>style.visibility</p:attrName>
                                        </p:attrNameLst>
                                      </p:cBhvr>
                                      <p:to>
                                        <p:strVal val="visible"/>
                                      </p:to>
                                    </p:set>
                                    <p:animEffect transition="in" filter="fade">
                                      <p:cBhvr>
                                        <p:cTn id="7" dur="1000"/>
                                        <p:tgtEl>
                                          <p:spTgt spid="806"/>
                                        </p:tgtEl>
                                      </p:cBhvr>
                                    </p:animEffect>
                                    <p:anim calcmode="lin" valueType="num">
                                      <p:cBhvr>
                                        <p:cTn id="8" dur="1000" fill="hold"/>
                                        <p:tgtEl>
                                          <p:spTgt spid="806"/>
                                        </p:tgtEl>
                                        <p:attrNameLst>
                                          <p:attrName>ppt_x</p:attrName>
                                        </p:attrNameLst>
                                      </p:cBhvr>
                                      <p:tavLst>
                                        <p:tav tm="0">
                                          <p:val>
                                            <p:strVal val="#ppt_x"/>
                                          </p:val>
                                        </p:tav>
                                        <p:tav tm="100000">
                                          <p:val>
                                            <p:strVal val="#ppt_x"/>
                                          </p:val>
                                        </p:tav>
                                      </p:tavLst>
                                    </p:anim>
                                    <p:anim calcmode="lin" valueType="num">
                                      <p:cBhvr>
                                        <p:cTn id="9" dur="1000" fill="hold"/>
                                        <p:tgtEl>
                                          <p:spTgt spid="80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4" fill="hold" grpId="0" nodeType="afterEffect">
                                  <p:stCondLst>
                                    <p:cond delay="0"/>
                                  </p:stCondLst>
                                  <p:childTnLst>
                                    <p:set>
                                      <p:cBhvr>
                                        <p:cTn id="12" dur="1" fill="hold">
                                          <p:stCondLst>
                                            <p:cond delay="0"/>
                                          </p:stCondLst>
                                        </p:cTn>
                                        <p:tgtEl>
                                          <p:spTgt spid="807">
                                            <p:txEl>
                                              <p:pRg st="0" end="0"/>
                                            </p:txEl>
                                          </p:spTgt>
                                        </p:tgtEl>
                                        <p:attrNameLst>
                                          <p:attrName>style.visibility</p:attrName>
                                        </p:attrNameLst>
                                      </p:cBhvr>
                                      <p:to>
                                        <p:strVal val="visible"/>
                                      </p:to>
                                    </p:set>
                                    <p:anim calcmode="lin" valueType="num">
                                      <p:cBhvr additive="base">
                                        <p:cTn id="13" dur="500"/>
                                        <p:tgtEl>
                                          <p:spTgt spid="807">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807">
                                            <p:txEl>
                                              <p:pRg st="0" end="0"/>
                                            </p:txEl>
                                          </p:spTgt>
                                        </p:tgtEl>
                                      </p:cBhvr>
                                    </p:animEffect>
                                  </p:childTnLst>
                                </p:cTn>
                              </p:par>
                            </p:childTnLst>
                          </p:cTn>
                        </p:par>
                        <p:par>
                          <p:cTn id="15" fill="hold">
                            <p:stCondLst>
                              <p:cond delay="1500"/>
                            </p:stCondLst>
                            <p:childTnLst>
                              <p:par>
                                <p:cTn id="16" presetID="12" presetClass="entr" presetSubtype="4" fill="hold" grpId="0" nodeType="afterEffect">
                                  <p:stCondLst>
                                    <p:cond delay="0"/>
                                  </p:stCondLst>
                                  <p:childTnLst>
                                    <p:set>
                                      <p:cBhvr>
                                        <p:cTn id="17" dur="1" fill="hold">
                                          <p:stCondLst>
                                            <p:cond delay="0"/>
                                          </p:stCondLst>
                                        </p:cTn>
                                        <p:tgtEl>
                                          <p:spTgt spid="807">
                                            <p:txEl>
                                              <p:pRg st="1" end="1"/>
                                            </p:txEl>
                                          </p:spTgt>
                                        </p:tgtEl>
                                        <p:attrNameLst>
                                          <p:attrName>style.visibility</p:attrName>
                                        </p:attrNameLst>
                                      </p:cBhvr>
                                      <p:to>
                                        <p:strVal val="visible"/>
                                      </p:to>
                                    </p:set>
                                    <p:anim calcmode="lin" valueType="num">
                                      <p:cBhvr additive="base">
                                        <p:cTn id="18" dur="500"/>
                                        <p:tgtEl>
                                          <p:spTgt spid="807">
                                            <p:txEl>
                                              <p:pRg st="1" end="1"/>
                                            </p:txEl>
                                          </p:spTgt>
                                        </p:tgtEl>
                                        <p:attrNameLst>
                                          <p:attrName>ppt_y</p:attrName>
                                        </p:attrNameLst>
                                      </p:cBhvr>
                                      <p:tavLst>
                                        <p:tav tm="0">
                                          <p:val>
                                            <p:strVal val="#ppt_y+#ppt_h*1.125000"/>
                                          </p:val>
                                        </p:tav>
                                        <p:tav tm="100000">
                                          <p:val>
                                            <p:strVal val="#ppt_y"/>
                                          </p:val>
                                        </p:tav>
                                      </p:tavLst>
                                    </p:anim>
                                    <p:animEffect transition="in" filter="wipe(up)">
                                      <p:cBhvr>
                                        <p:cTn id="19" dur="500"/>
                                        <p:tgtEl>
                                          <p:spTgt spid="807">
                                            <p:txEl>
                                              <p:pRg st="1" end="1"/>
                                            </p:txEl>
                                          </p:spTgt>
                                        </p:tgtEl>
                                      </p:cBhvr>
                                    </p:animEffect>
                                  </p:childTnLst>
                                </p:cTn>
                              </p:par>
                            </p:childTnLst>
                          </p:cTn>
                        </p:par>
                        <p:par>
                          <p:cTn id="20" fill="hold">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807">
                                            <p:txEl>
                                              <p:pRg st="2" end="2"/>
                                            </p:txEl>
                                          </p:spTgt>
                                        </p:tgtEl>
                                        <p:attrNameLst>
                                          <p:attrName>style.visibility</p:attrName>
                                        </p:attrNameLst>
                                      </p:cBhvr>
                                      <p:to>
                                        <p:strVal val="visible"/>
                                      </p:to>
                                    </p:set>
                                    <p:anim calcmode="lin" valueType="num">
                                      <p:cBhvr additive="base">
                                        <p:cTn id="23" dur="500"/>
                                        <p:tgtEl>
                                          <p:spTgt spid="807">
                                            <p:txEl>
                                              <p:pRg st="2" end="2"/>
                                            </p:txEl>
                                          </p:spTgt>
                                        </p:tgtEl>
                                        <p:attrNameLst>
                                          <p:attrName>ppt_y</p:attrName>
                                        </p:attrNameLst>
                                      </p:cBhvr>
                                      <p:tavLst>
                                        <p:tav tm="0">
                                          <p:val>
                                            <p:strVal val="#ppt_y+#ppt_h*1.125000"/>
                                          </p:val>
                                        </p:tav>
                                        <p:tav tm="100000">
                                          <p:val>
                                            <p:strVal val="#ppt_y"/>
                                          </p:val>
                                        </p:tav>
                                      </p:tavLst>
                                    </p:anim>
                                    <p:animEffect transition="in" filter="wipe(up)">
                                      <p:cBhvr>
                                        <p:cTn id="24" dur="500"/>
                                        <p:tgtEl>
                                          <p:spTgt spid="8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6" grpId="0"/>
      <p:bldP spid="80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83"/>
        <p:cNvGrpSpPr/>
        <p:nvPr/>
      </p:nvGrpSpPr>
      <p:grpSpPr>
        <a:xfrm>
          <a:off x="0" y="0"/>
          <a:ext cx="0" cy="0"/>
          <a:chOff x="0" y="0"/>
          <a:chExt cx="0" cy="0"/>
        </a:xfrm>
      </p:grpSpPr>
      <p:sp>
        <p:nvSpPr>
          <p:cNvPr id="3084" name="Google Shape;3084;p69"/>
          <p:cNvSpPr txBox="1">
            <a:spLocks noGrp="1"/>
          </p:cNvSpPr>
          <p:nvPr>
            <p:ph type="title"/>
          </p:nvPr>
        </p:nvSpPr>
        <p:spPr>
          <a:xfrm>
            <a:off x="603937" y="1716735"/>
            <a:ext cx="3295527" cy="13957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chemeClr val="tx1"/>
                </a:solidFill>
              </a:rPr>
              <a:t>05</a:t>
            </a:r>
            <a:br>
              <a:rPr lang="en" sz="3600"/>
            </a:br>
            <a:r>
              <a:rPr lang="en" sz="3600"/>
              <a:t>Summary</a:t>
            </a:r>
            <a:endParaRPr sz="3600"/>
          </a:p>
        </p:txBody>
      </p:sp>
      <p:grpSp>
        <p:nvGrpSpPr>
          <p:cNvPr id="3106" name="Google Shape;3106;p69"/>
          <p:cNvGrpSpPr/>
          <p:nvPr/>
        </p:nvGrpSpPr>
        <p:grpSpPr>
          <a:xfrm>
            <a:off x="4767833" y="1078108"/>
            <a:ext cx="3815341" cy="3495652"/>
            <a:chOff x="4615433" y="1078108"/>
            <a:chExt cx="3815341" cy="3495652"/>
          </a:xfrm>
        </p:grpSpPr>
        <p:sp>
          <p:nvSpPr>
            <p:cNvPr id="3107" name="Google Shape;3107;p69"/>
            <p:cNvSpPr/>
            <p:nvPr/>
          </p:nvSpPr>
          <p:spPr>
            <a:xfrm rot="-4991231" flipH="1">
              <a:off x="5164517" y="1212058"/>
              <a:ext cx="2530205" cy="3351892"/>
            </a:xfrm>
            <a:custGeom>
              <a:avLst/>
              <a:gdLst/>
              <a:ahLst/>
              <a:cxnLst/>
              <a:rect l="l" t="t" r="r" b="b"/>
              <a:pathLst>
                <a:path w="11825" h="15665" extrusionOk="0">
                  <a:moveTo>
                    <a:pt x="3302" y="1"/>
                  </a:moveTo>
                  <a:lnTo>
                    <a:pt x="2918" y="77"/>
                  </a:lnTo>
                  <a:lnTo>
                    <a:pt x="2534" y="154"/>
                  </a:lnTo>
                  <a:lnTo>
                    <a:pt x="2150" y="231"/>
                  </a:lnTo>
                  <a:lnTo>
                    <a:pt x="1766" y="385"/>
                  </a:lnTo>
                  <a:lnTo>
                    <a:pt x="1459" y="576"/>
                  </a:lnTo>
                  <a:lnTo>
                    <a:pt x="1152" y="768"/>
                  </a:lnTo>
                  <a:lnTo>
                    <a:pt x="883" y="999"/>
                  </a:lnTo>
                  <a:lnTo>
                    <a:pt x="691" y="1268"/>
                  </a:lnTo>
                  <a:lnTo>
                    <a:pt x="538" y="1613"/>
                  </a:lnTo>
                  <a:lnTo>
                    <a:pt x="423" y="1959"/>
                  </a:lnTo>
                  <a:lnTo>
                    <a:pt x="423" y="2342"/>
                  </a:lnTo>
                  <a:lnTo>
                    <a:pt x="461" y="2765"/>
                  </a:lnTo>
                  <a:lnTo>
                    <a:pt x="576" y="3417"/>
                  </a:lnTo>
                  <a:lnTo>
                    <a:pt x="653" y="4070"/>
                  </a:lnTo>
                  <a:lnTo>
                    <a:pt x="691" y="4723"/>
                  </a:lnTo>
                  <a:lnTo>
                    <a:pt x="730" y="5375"/>
                  </a:lnTo>
                  <a:lnTo>
                    <a:pt x="691" y="6028"/>
                  </a:lnTo>
                  <a:lnTo>
                    <a:pt x="653" y="6681"/>
                  </a:lnTo>
                  <a:lnTo>
                    <a:pt x="576" y="7333"/>
                  </a:lnTo>
                  <a:lnTo>
                    <a:pt x="499" y="7948"/>
                  </a:lnTo>
                  <a:lnTo>
                    <a:pt x="307" y="8869"/>
                  </a:lnTo>
                  <a:lnTo>
                    <a:pt x="115" y="9790"/>
                  </a:lnTo>
                  <a:lnTo>
                    <a:pt x="39" y="10213"/>
                  </a:lnTo>
                  <a:lnTo>
                    <a:pt x="0" y="10673"/>
                  </a:lnTo>
                  <a:lnTo>
                    <a:pt x="0" y="11134"/>
                  </a:lnTo>
                  <a:lnTo>
                    <a:pt x="39" y="11595"/>
                  </a:lnTo>
                  <a:lnTo>
                    <a:pt x="154" y="12056"/>
                  </a:lnTo>
                  <a:lnTo>
                    <a:pt x="307" y="12478"/>
                  </a:lnTo>
                  <a:lnTo>
                    <a:pt x="499" y="12862"/>
                  </a:lnTo>
                  <a:lnTo>
                    <a:pt x="730" y="13284"/>
                  </a:lnTo>
                  <a:lnTo>
                    <a:pt x="1037" y="13630"/>
                  </a:lnTo>
                  <a:lnTo>
                    <a:pt x="1344" y="13975"/>
                  </a:lnTo>
                  <a:lnTo>
                    <a:pt x="1690" y="14282"/>
                  </a:lnTo>
                  <a:lnTo>
                    <a:pt x="2073" y="14551"/>
                  </a:lnTo>
                  <a:lnTo>
                    <a:pt x="2457" y="14820"/>
                  </a:lnTo>
                  <a:lnTo>
                    <a:pt x="2841" y="15012"/>
                  </a:lnTo>
                  <a:lnTo>
                    <a:pt x="3264" y="15204"/>
                  </a:lnTo>
                  <a:lnTo>
                    <a:pt x="3724" y="15319"/>
                  </a:lnTo>
                  <a:lnTo>
                    <a:pt x="4147" y="15472"/>
                  </a:lnTo>
                  <a:lnTo>
                    <a:pt x="4607" y="15549"/>
                  </a:lnTo>
                  <a:lnTo>
                    <a:pt x="5068" y="15626"/>
                  </a:lnTo>
                  <a:lnTo>
                    <a:pt x="5529" y="15664"/>
                  </a:lnTo>
                  <a:lnTo>
                    <a:pt x="6450" y="15664"/>
                  </a:lnTo>
                  <a:lnTo>
                    <a:pt x="6911" y="15626"/>
                  </a:lnTo>
                  <a:lnTo>
                    <a:pt x="7371" y="15549"/>
                  </a:lnTo>
                  <a:lnTo>
                    <a:pt x="7832" y="15472"/>
                  </a:lnTo>
                  <a:lnTo>
                    <a:pt x="8255" y="15319"/>
                  </a:lnTo>
                  <a:lnTo>
                    <a:pt x="8677" y="15127"/>
                  </a:lnTo>
                  <a:lnTo>
                    <a:pt x="9061" y="14897"/>
                  </a:lnTo>
                  <a:lnTo>
                    <a:pt x="9329" y="14666"/>
                  </a:lnTo>
                  <a:lnTo>
                    <a:pt x="9560" y="14436"/>
                  </a:lnTo>
                  <a:lnTo>
                    <a:pt x="9790" y="14206"/>
                  </a:lnTo>
                  <a:lnTo>
                    <a:pt x="10021" y="13937"/>
                  </a:lnTo>
                  <a:lnTo>
                    <a:pt x="10366" y="13399"/>
                  </a:lnTo>
                  <a:lnTo>
                    <a:pt x="10712" y="12785"/>
                  </a:lnTo>
                  <a:lnTo>
                    <a:pt x="10942" y="12363"/>
                  </a:lnTo>
                  <a:lnTo>
                    <a:pt x="11134" y="11902"/>
                  </a:lnTo>
                  <a:lnTo>
                    <a:pt x="11287" y="11441"/>
                  </a:lnTo>
                  <a:lnTo>
                    <a:pt x="11441" y="10942"/>
                  </a:lnTo>
                  <a:lnTo>
                    <a:pt x="11595" y="10482"/>
                  </a:lnTo>
                  <a:lnTo>
                    <a:pt x="11671" y="9982"/>
                  </a:lnTo>
                  <a:lnTo>
                    <a:pt x="11748" y="9483"/>
                  </a:lnTo>
                  <a:lnTo>
                    <a:pt x="11825" y="9023"/>
                  </a:lnTo>
                  <a:lnTo>
                    <a:pt x="11825" y="8524"/>
                  </a:lnTo>
                  <a:lnTo>
                    <a:pt x="11825" y="8024"/>
                  </a:lnTo>
                  <a:lnTo>
                    <a:pt x="11787" y="7525"/>
                  </a:lnTo>
                  <a:lnTo>
                    <a:pt x="11748" y="7065"/>
                  </a:lnTo>
                  <a:lnTo>
                    <a:pt x="11633" y="6566"/>
                  </a:lnTo>
                  <a:lnTo>
                    <a:pt x="11518" y="6105"/>
                  </a:lnTo>
                  <a:lnTo>
                    <a:pt x="11364" y="5644"/>
                  </a:lnTo>
                  <a:lnTo>
                    <a:pt x="11172" y="5222"/>
                  </a:lnTo>
                  <a:lnTo>
                    <a:pt x="10942" y="4800"/>
                  </a:lnTo>
                  <a:lnTo>
                    <a:pt x="10673" y="4377"/>
                  </a:lnTo>
                  <a:lnTo>
                    <a:pt x="10404" y="3993"/>
                  </a:lnTo>
                  <a:lnTo>
                    <a:pt x="10136" y="3609"/>
                  </a:lnTo>
                  <a:lnTo>
                    <a:pt x="9483" y="2918"/>
                  </a:lnTo>
                  <a:lnTo>
                    <a:pt x="8792" y="2266"/>
                  </a:lnTo>
                  <a:lnTo>
                    <a:pt x="8370" y="1882"/>
                  </a:lnTo>
                  <a:lnTo>
                    <a:pt x="7909" y="1536"/>
                  </a:lnTo>
                  <a:lnTo>
                    <a:pt x="7448" y="1229"/>
                  </a:lnTo>
                  <a:lnTo>
                    <a:pt x="6949" y="922"/>
                  </a:lnTo>
                  <a:lnTo>
                    <a:pt x="6450" y="653"/>
                  </a:lnTo>
                  <a:lnTo>
                    <a:pt x="5913" y="423"/>
                  </a:lnTo>
                  <a:lnTo>
                    <a:pt x="5375" y="231"/>
                  </a:lnTo>
                  <a:lnTo>
                    <a:pt x="4838" y="77"/>
                  </a:lnTo>
                  <a:lnTo>
                    <a:pt x="4492" y="39"/>
                  </a:lnTo>
                  <a:lnTo>
                    <a:pt x="4108"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69"/>
            <p:cNvSpPr/>
            <p:nvPr/>
          </p:nvSpPr>
          <p:spPr>
            <a:xfrm rot="3005279" flipH="1">
              <a:off x="7460907" y="2979621"/>
              <a:ext cx="338790" cy="782874"/>
            </a:xfrm>
            <a:custGeom>
              <a:avLst/>
              <a:gdLst/>
              <a:ahLst/>
              <a:cxnLst/>
              <a:rect l="l" t="t" r="r" b="b"/>
              <a:pathLst>
                <a:path w="4071" h="9407" extrusionOk="0">
                  <a:moveTo>
                    <a:pt x="308" y="0"/>
                  </a:moveTo>
                  <a:lnTo>
                    <a:pt x="231" y="39"/>
                  </a:lnTo>
                  <a:lnTo>
                    <a:pt x="154" y="115"/>
                  </a:lnTo>
                  <a:lnTo>
                    <a:pt x="116" y="192"/>
                  </a:lnTo>
                  <a:lnTo>
                    <a:pt x="116" y="269"/>
                  </a:lnTo>
                  <a:lnTo>
                    <a:pt x="154" y="461"/>
                  </a:lnTo>
                  <a:lnTo>
                    <a:pt x="308" y="653"/>
                  </a:lnTo>
                  <a:lnTo>
                    <a:pt x="615" y="960"/>
                  </a:lnTo>
                  <a:lnTo>
                    <a:pt x="653" y="1037"/>
                  </a:lnTo>
                  <a:lnTo>
                    <a:pt x="615" y="1037"/>
                  </a:lnTo>
                  <a:lnTo>
                    <a:pt x="730" y="1267"/>
                  </a:lnTo>
                  <a:lnTo>
                    <a:pt x="937" y="1783"/>
                  </a:lnTo>
                  <a:lnTo>
                    <a:pt x="937" y="1783"/>
                  </a:lnTo>
                  <a:lnTo>
                    <a:pt x="615" y="1497"/>
                  </a:lnTo>
                  <a:lnTo>
                    <a:pt x="423" y="1382"/>
                  </a:lnTo>
                  <a:lnTo>
                    <a:pt x="231" y="1344"/>
                  </a:lnTo>
                  <a:lnTo>
                    <a:pt x="154" y="1344"/>
                  </a:lnTo>
                  <a:lnTo>
                    <a:pt x="77" y="1382"/>
                  </a:lnTo>
                  <a:lnTo>
                    <a:pt x="39" y="1459"/>
                  </a:lnTo>
                  <a:lnTo>
                    <a:pt x="1" y="1574"/>
                  </a:lnTo>
                  <a:lnTo>
                    <a:pt x="1" y="1651"/>
                  </a:lnTo>
                  <a:lnTo>
                    <a:pt x="1" y="1728"/>
                  </a:lnTo>
                  <a:lnTo>
                    <a:pt x="116" y="1805"/>
                  </a:lnTo>
                  <a:lnTo>
                    <a:pt x="308" y="1881"/>
                  </a:lnTo>
                  <a:lnTo>
                    <a:pt x="500" y="1920"/>
                  </a:lnTo>
                  <a:lnTo>
                    <a:pt x="922" y="1958"/>
                  </a:lnTo>
                  <a:lnTo>
                    <a:pt x="1037" y="1958"/>
                  </a:lnTo>
                  <a:lnTo>
                    <a:pt x="1344" y="2649"/>
                  </a:lnTo>
                  <a:lnTo>
                    <a:pt x="1515" y="3127"/>
                  </a:lnTo>
                  <a:lnTo>
                    <a:pt x="1344" y="2956"/>
                  </a:lnTo>
                  <a:lnTo>
                    <a:pt x="1152" y="2803"/>
                  </a:lnTo>
                  <a:lnTo>
                    <a:pt x="922" y="2649"/>
                  </a:lnTo>
                  <a:lnTo>
                    <a:pt x="730" y="2572"/>
                  </a:lnTo>
                  <a:lnTo>
                    <a:pt x="615" y="2572"/>
                  </a:lnTo>
                  <a:lnTo>
                    <a:pt x="538" y="2611"/>
                  </a:lnTo>
                  <a:lnTo>
                    <a:pt x="461" y="2688"/>
                  </a:lnTo>
                  <a:lnTo>
                    <a:pt x="423" y="2803"/>
                  </a:lnTo>
                  <a:lnTo>
                    <a:pt x="385" y="2880"/>
                  </a:lnTo>
                  <a:lnTo>
                    <a:pt x="423" y="2956"/>
                  </a:lnTo>
                  <a:lnTo>
                    <a:pt x="461" y="3033"/>
                  </a:lnTo>
                  <a:lnTo>
                    <a:pt x="538" y="3071"/>
                  </a:lnTo>
                  <a:lnTo>
                    <a:pt x="730" y="3187"/>
                  </a:lnTo>
                  <a:lnTo>
                    <a:pt x="999" y="3263"/>
                  </a:lnTo>
                  <a:lnTo>
                    <a:pt x="1460" y="3340"/>
                  </a:lnTo>
                  <a:lnTo>
                    <a:pt x="1613" y="3340"/>
                  </a:lnTo>
                  <a:lnTo>
                    <a:pt x="1767" y="3686"/>
                  </a:lnTo>
                  <a:lnTo>
                    <a:pt x="2130" y="4740"/>
                  </a:lnTo>
                  <a:lnTo>
                    <a:pt x="1959" y="4569"/>
                  </a:lnTo>
                  <a:lnTo>
                    <a:pt x="1728" y="4338"/>
                  </a:lnTo>
                  <a:lnTo>
                    <a:pt x="1460" y="4185"/>
                  </a:lnTo>
                  <a:lnTo>
                    <a:pt x="1344" y="4108"/>
                  </a:lnTo>
                  <a:lnTo>
                    <a:pt x="1229" y="4070"/>
                  </a:lnTo>
                  <a:lnTo>
                    <a:pt x="1114" y="4108"/>
                  </a:lnTo>
                  <a:lnTo>
                    <a:pt x="1037" y="4146"/>
                  </a:lnTo>
                  <a:lnTo>
                    <a:pt x="922" y="4223"/>
                  </a:lnTo>
                  <a:lnTo>
                    <a:pt x="845" y="4377"/>
                  </a:lnTo>
                  <a:lnTo>
                    <a:pt x="845" y="4454"/>
                  </a:lnTo>
                  <a:lnTo>
                    <a:pt x="884" y="4569"/>
                  </a:lnTo>
                  <a:lnTo>
                    <a:pt x="922" y="4607"/>
                  </a:lnTo>
                  <a:lnTo>
                    <a:pt x="999" y="4684"/>
                  </a:lnTo>
                  <a:lnTo>
                    <a:pt x="1229" y="4799"/>
                  </a:lnTo>
                  <a:lnTo>
                    <a:pt x="1536" y="4876"/>
                  </a:lnTo>
                  <a:lnTo>
                    <a:pt x="2074" y="4991"/>
                  </a:lnTo>
                  <a:lnTo>
                    <a:pt x="2227" y="4991"/>
                  </a:lnTo>
                  <a:lnTo>
                    <a:pt x="2650" y="6028"/>
                  </a:lnTo>
                  <a:lnTo>
                    <a:pt x="2765" y="6488"/>
                  </a:lnTo>
                  <a:lnTo>
                    <a:pt x="2727" y="6412"/>
                  </a:lnTo>
                  <a:lnTo>
                    <a:pt x="2496" y="6143"/>
                  </a:lnTo>
                  <a:lnTo>
                    <a:pt x="2227" y="5912"/>
                  </a:lnTo>
                  <a:lnTo>
                    <a:pt x="1959" y="5682"/>
                  </a:lnTo>
                  <a:lnTo>
                    <a:pt x="1805" y="5644"/>
                  </a:lnTo>
                  <a:lnTo>
                    <a:pt x="1652" y="5605"/>
                  </a:lnTo>
                  <a:lnTo>
                    <a:pt x="1536" y="5605"/>
                  </a:lnTo>
                  <a:lnTo>
                    <a:pt x="1421" y="5644"/>
                  </a:lnTo>
                  <a:lnTo>
                    <a:pt x="1306" y="5759"/>
                  </a:lnTo>
                  <a:lnTo>
                    <a:pt x="1229" y="5951"/>
                  </a:lnTo>
                  <a:lnTo>
                    <a:pt x="1229" y="6028"/>
                  </a:lnTo>
                  <a:lnTo>
                    <a:pt x="1229" y="6143"/>
                  </a:lnTo>
                  <a:lnTo>
                    <a:pt x="1306" y="6220"/>
                  </a:lnTo>
                  <a:lnTo>
                    <a:pt x="1421" y="6296"/>
                  </a:lnTo>
                  <a:lnTo>
                    <a:pt x="1690" y="6450"/>
                  </a:lnTo>
                  <a:lnTo>
                    <a:pt x="1997" y="6527"/>
                  </a:lnTo>
                  <a:lnTo>
                    <a:pt x="2650" y="6642"/>
                  </a:lnTo>
                  <a:lnTo>
                    <a:pt x="2842" y="6642"/>
                  </a:lnTo>
                  <a:lnTo>
                    <a:pt x="3034" y="7256"/>
                  </a:lnTo>
                  <a:lnTo>
                    <a:pt x="3341" y="8370"/>
                  </a:lnTo>
                  <a:lnTo>
                    <a:pt x="3418" y="8907"/>
                  </a:lnTo>
                  <a:lnTo>
                    <a:pt x="3494" y="9406"/>
                  </a:lnTo>
                  <a:lnTo>
                    <a:pt x="3686" y="9368"/>
                  </a:lnTo>
                  <a:lnTo>
                    <a:pt x="3571" y="8792"/>
                  </a:lnTo>
                  <a:lnTo>
                    <a:pt x="3456" y="8178"/>
                  </a:lnTo>
                  <a:lnTo>
                    <a:pt x="3264" y="7525"/>
                  </a:lnTo>
                  <a:lnTo>
                    <a:pt x="3072" y="6834"/>
                  </a:lnTo>
                  <a:lnTo>
                    <a:pt x="2995" y="6642"/>
                  </a:lnTo>
                  <a:lnTo>
                    <a:pt x="3187" y="6488"/>
                  </a:lnTo>
                  <a:lnTo>
                    <a:pt x="3648" y="6028"/>
                  </a:lnTo>
                  <a:lnTo>
                    <a:pt x="3878" y="5759"/>
                  </a:lnTo>
                  <a:lnTo>
                    <a:pt x="4032" y="5490"/>
                  </a:lnTo>
                  <a:lnTo>
                    <a:pt x="4070" y="5375"/>
                  </a:lnTo>
                  <a:lnTo>
                    <a:pt x="4070" y="5260"/>
                  </a:lnTo>
                  <a:lnTo>
                    <a:pt x="4070" y="5183"/>
                  </a:lnTo>
                  <a:lnTo>
                    <a:pt x="3993" y="5106"/>
                  </a:lnTo>
                  <a:lnTo>
                    <a:pt x="3801" y="4991"/>
                  </a:lnTo>
                  <a:lnTo>
                    <a:pt x="3533" y="4991"/>
                  </a:lnTo>
                  <a:lnTo>
                    <a:pt x="3418" y="5068"/>
                  </a:lnTo>
                  <a:lnTo>
                    <a:pt x="3341" y="5183"/>
                  </a:lnTo>
                  <a:lnTo>
                    <a:pt x="3264" y="5298"/>
                  </a:lnTo>
                  <a:lnTo>
                    <a:pt x="3110" y="5644"/>
                  </a:lnTo>
                  <a:lnTo>
                    <a:pt x="3034" y="5989"/>
                  </a:lnTo>
                  <a:lnTo>
                    <a:pt x="2995" y="6335"/>
                  </a:lnTo>
                  <a:lnTo>
                    <a:pt x="2957" y="6565"/>
                  </a:lnTo>
                  <a:lnTo>
                    <a:pt x="2611" y="5452"/>
                  </a:lnTo>
                  <a:lnTo>
                    <a:pt x="2381" y="4953"/>
                  </a:lnTo>
                  <a:lnTo>
                    <a:pt x="2535" y="4837"/>
                  </a:lnTo>
                  <a:lnTo>
                    <a:pt x="2957" y="4454"/>
                  </a:lnTo>
                  <a:lnTo>
                    <a:pt x="3149" y="4223"/>
                  </a:lnTo>
                  <a:lnTo>
                    <a:pt x="3264" y="3993"/>
                  </a:lnTo>
                  <a:lnTo>
                    <a:pt x="3302" y="3916"/>
                  </a:lnTo>
                  <a:lnTo>
                    <a:pt x="3302" y="3801"/>
                  </a:lnTo>
                  <a:lnTo>
                    <a:pt x="3264" y="3724"/>
                  </a:lnTo>
                  <a:lnTo>
                    <a:pt x="3226" y="3647"/>
                  </a:lnTo>
                  <a:lnTo>
                    <a:pt x="3072" y="3571"/>
                  </a:lnTo>
                  <a:lnTo>
                    <a:pt x="2957" y="3532"/>
                  </a:lnTo>
                  <a:lnTo>
                    <a:pt x="2842" y="3571"/>
                  </a:lnTo>
                  <a:lnTo>
                    <a:pt x="2765" y="3609"/>
                  </a:lnTo>
                  <a:lnTo>
                    <a:pt x="2650" y="3724"/>
                  </a:lnTo>
                  <a:lnTo>
                    <a:pt x="2611" y="3839"/>
                  </a:lnTo>
                  <a:lnTo>
                    <a:pt x="2496" y="4108"/>
                  </a:lnTo>
                  <a:lnTo>
                    <a:pt x="2419" y="4415"/>
                  </a:lnTo>
                  <a:lnTo>
                    <a:pt x="2381" y="4722"/>
                  </a:lnTo>
                  <a:lnTo>
                    <a:pt x="2343" y="4837"/>
                  </a:lnTo>
                  <a:lnTo>
                    <a:pt x="2112" y="4108"/>
                  </a:lnTo>
                  <a:lnTo>
                    <a:pt x="1767" y="3263"/>
                  </a:lnTo>
                  <a:lnTo>
                    <a:pt x="1844" y="3187"/>
                  </a:lnTo>
                  <a:lnTo>
                    <a:pt x="2189" y="2880"/>
                  </a:lnTo>
                  <a:lnTo>
                    <a:pt x="2343" y="2688"/>
                  </a:lnTo>
                  <a:lnTo>
                    <a:pt x="2458" y="2496"/>
                  </a:lnTo>
                  <a:lnTo>
                    <a:pt x="2496" y="2419"/>
                  </a:lnTo>
                  <a:lnTo>
                    <a:pt x="2496" y="2342"/>
                  </a:lnTo>
                  <a:lnTo>
                    <a:pt x="2496" y="2265"/>
                  </a:lnTo>
                  <a:lnTo>
                    <a:pt x="2419" y="2188"/>
                  </a:lnTo>
                  <a:lnTo>
                    <a:pt x="2304" y="2112"/>
                  </a:lnTo>
                  <a:lnTo>
                    <a:pt x="2112" y="2112"/>
                  </a:lnTo>
                  <a:lnTo>
                    <a:pt x="2035" y="2150"/>
                  </a:lnTo>
                  <a:lnTo>
                    <a:pt x="1882" y="2342"/>
                  </a:lnTo>
                  <a:lnTo>
                    <a:pt x="1805" y="2572"/>
                  </a:lnTo>
                  <a:lnTo>
                    <a:pt x="1728" y="2841"/>
                  </a:lnTo>
                  <a:lnTo>
                    <a:pt x="1690" y="3110"/>
                  </a:lnTo>
                  <a:lnTo>
                    <a:pt x="1613" y="2880"/>
                  </a:lnTo>
                  <a:lnTo>
                    <a:pt x="1191" y="1920"/>
                  </a:lnTo>
                  <a:lnTo>
                    <a:pt x="1268" y="1843"/>
                  </a:lnTo>
                  <a:lnTo>
                    <a:pt x="1536" y="1536"/>
                  </a:lnTo>
                  <a:lnTo>
                    <a:pt x="1652" y="1344"/>
                  </a:lnTo>
                  <a:lnTo>
                    <a:pt x="1767" y="1152"/>
                  </a:lnTo>
                  <a:lnTo>
                    <a:pt x="1767" y="1037"/>
                  </a:lnTo>
                  <a:lnTo>
                    <a:pt x="1728" y="960"/>
                  </a:lnTo>
                  <a:lnTo>
                    <a:pt x="1690" y="922"/>
                  </a:lnTo>
                  <a:lnTo>
                    <a:pt x="1575" y="883"/>
                  </a:lnTo>
                  <a:lnTo>
                    <a:pt x="1498" y="845"/>
                  </a:lnTo>
                  <a:lnTo>
                    <a:pt x="1421" y="883"/>
                  </a:lnTo>
                  <a:lnTo>
                    <a:pt x="1344" y="922"/>
                  </a:lnTo>
                  <a:lnTo>
                    <a:pt x="1229" y="1075"/>
                  </a:lnTo>
                  <a:lnTo>
                    <a:pt x="1191" y="1305"/>
                  </a:lnTo>
                  <a:lnTo>
                    <a:pt x="1114" y="1728"/>
                  </a:lnTo>
                  <a:lnTo>
                    <a:pt x="769" y="960"/>
                  </a:lnTo>
                  <a:lnTo>
                    <a:pt x="769" y="922"/>
                  </a:lnTo>
                  <a:lnTo>
                    <a:pt x="692" y="499"/>
                  </a:lnTo>
                  <a:lnTo>
                    <a:pt x="653" y="307"/>
                  </a:lnTo>
                  <a:lnTo>
                    <a:pt x="577" y="115"/>
                  </a:lnTo>
                  <a:lnTo>
                    <a:pt x="4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9" name="Google Shape;3109;p69"/>
            <p:cNvGrpSpPr/>
            <p:nvPr/>
          </p:nvGrpSpPr>
          <p:grpSpPr>
            <a:xfrm flipH="1">
              <a:off x="4714750" y="2932111"/>
              <a:ext cx="643781" cy="560700"/>
              <a:chOff x="1523160" y="4398728"/>
              <a:chExt cx="325159" cy="283211"/>
            </a:xfrm>
          </p:grpSpPr>
          <p:sp>
            <p:nvSpPr>
              <p:cNvPr id="3110" name="Google Shape;3110;p69"/>
              <p:cNvSpPr/>
              <p:nvPr/>
            </p:nvSpPr>
            <p:spPr>
              <a:xfrm>
                <a:off x="1523160" y="4443015"/>
                <a:ext cx="205139" cy="238924"/>
              </a:xfrm>
              <a:custGeom>
                <a:avLst/>
                <a:gdLst/>
                <a:ahLst/>
                <a:cxnLst/>
                <a:rect l="l" t="t" r="r" b="b"/>
                <a:pathLst>
                  <a:path w="6758" h="7871" extrusionOk="0">
                    <a:moveTo>
                      <a:pt x="6489" y="1"/>
                    </a:moveTo>
                    <a:lnTo>
                      <a:pt x="6028" y="807"/>
                    </a:lnTo>
                    <a:lnTo>
                      <a:pt x="5490" y="1651"/>
                    </a:lnTo>
                    <a:lnTo>
                      <a:pt x="4799" y="2650"/>
                    </a:lnTo>
                    <a:lnTo>
                      <a:pt x="3878" y="3801"/>
                    </a:lnTo>
                    <a:lnTo>
                      <a:pt x="3379" y="4416"/>
                    </a:lnTo>
                    <a:lnTo>
                      <a:pt x="2803" y="5030"/>
                    </a:lnTo>
                    <a:lnTo>
                      <a:pt x="2150" y="5683"/>
                    </a:lnTo>
                    <a:lnTo>
                      <a:pt x="1498" y="6335"/>
                    </a:lnTo>
                    <a:lnTo>
                      <a:pt x="768" y="6988"/>
                    </a:lnTo>
                    <a:lnTo>
                      <a:pt x="0" y="7641"/>
                    </a:lnTo>
                    <a:lnTo>
                      <a:pt x="192" y="7871"/>
                    </a:lnTo>
                    <a:lnTo>
                      <a:pt x="999" y="7218"/>
                    </a:lnTo>
                    <a:lnTo>
                      <a:pt x="1766" y="6527"/>
                    </a:lnTo>
                    <a:lnTo>
                      <a:pt x="2457" y="5836"/>
                    </a:lnTo>
                    <a:lnTo>
                      <a:pt x="3110" y="5184"/>
                    </a:lnTo>
                    <a:lnTo>
                      <a:pt x="3686" y="4531"/>
                    </a:lnTo>
                    <a:lnTo>
                      <a:pt x="4224" y="3878"/>
                    </a:lnTo>
                    <a:lnTo>
                      <a:pt x="5145" y="2688"/>
                    </a:lnTo>
                    <a:lnTo>
                      <a:pt x="5874" y="1651"/>
                    </a:lnTo>
                    <a:lnTo>
                      <a:pt x="6373" y="845"/>
                    </a:lnTo>
                    <a:lnTo>
                      <a:pt x="6757" y="154"/>
                    </a:lnTo>
                    <a:lnTo>
                      <a:pt x="6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69"/>
              <p:cNvSpPr/>
              <p:nvPr/>
            </p:nvSpPr>
            <p:spPr>
              <a:xfrm>
                <a:off x="1644363" y="4398728"/>
                <a:ext cx="203955" cy="210967"/>
              </a:xfrm>
              <a:custGeom>
                <a:avLst/>
                <a:gdLst/>
                <a:ahLst/>
                <a:cxnLst/>
                <a:rect l="l" t="t" r="r" b="b"/>
                <a:pathLst>
                  <a:path w="6719" h="6950" extrusionOk="0">
                    <a:moveTo>
                      <a:pt x="1997" y="730"/>
                    </a:moveTo>
                    <a:lnTo>
                      <a:pt x="2150" y="807"/>
                    </a:lnTo>
                    <a:lnTo>
                      <a:pt x="2227" y="845"/>
                    </a:lnTo>
                    <a:lnTo>
                      <a:pt x="2227" y="884"/>
                    </a:lnTo>
                    <a:lnTo>
                      <a:pt x="2189" y="922"/>
                    </a:lnTo>
                    <a:lnTo>
                      <a:pt x="1958" y="999"/>
                    </a:lnTo>
                    <a:lnTo>
                      <a:pt x="1766" y="1037"/>
                    </a:lnTo>
                    <a:lnTo>
                      <a:pt x="1574" y="999"/>
                    </a:lnTo>
                    <a:lnTo>
                      <a:pt x="1497" y="999"/>
                    </a:lnTo>
                    <a:lnTo>
                      <a:pt x="1497" y="961"/>
                    </a:lnTo>
                    <a:lnTo>
                      <a:pt x="1497" y="922"/>
                    </a:lnTo>
                    <a:lnTo>
                      <a:pt x="1536" y="884"/>
                    </a:lnTo>
                    <a:lnTo>
                      <a:pt x="1689" y="807"/>
                    </a:lnTo>
                    <a:lnTo>
                      <a:pt x="1843" y="769"/>
                    </a:lnTo>
                    <a:lnTo>
                      <a:pt x="1997" y="730"/>
                    </a:lnTo>
                    <a:close/>
                    <a:moveTo>
                      <a:pt x="4338" y="3878"/>
                    </a:moveTo>
                    <a:lnTo>
                      <a:pt x="4454" y="3917"/>
                    </a:lnTo>
                    <a:lnTo>
                      <a:pt x="4569" y="3993"/>
                    </a:lnTo>
                    <a:lnTo>
                      <a:pt x="4684" y="4109"/>
                    </a:lnTo>
                    <a:lnTo>
                      <a:pt x="4799" y="4262"/>
                    </a:lnTo>
                    <a:lnTo>
                      <a:pt x="4914" y="4416"/>
                    </a:lnTo>
                    <a:lnTo>
                      <a:pt x="4914" y="4531"/>
                    </a:lnTo>
                    <a:lnTo>
                      <a:pt x="4914" y="4608"/>
                    </a:lnTo>
                    <a:lnTo>
                      <a:pt x="4838" y="4646"/>
                    </a:lnTo>
                    <a:lnTo>
                      <a:pt x="4722" y="4685"/>
                    </a:lnTo>
                    <a:lnTo>
                      <a:pt x="4646" y="4646"/>
                    </a:lnTo>
                    <a:lnTo>
                      <a:pt x="4530" y="4608"/>
                    </a:lnTo>
                    <a:lnTo>
                      <a:pt x="4454" y="4569"/>
                    </a:lnTo>
                    <a:lnTo>
                      <a:pt x="4300" y="4416"/>
                    </a:lnTo>
                    <a:lnTo>
                      <a:pt x="4223" y="4224"/>
                    </a:lnTo>
                    <a:lnTo>
                      <a:pt x="4146" y="4032"/>
                    </a:lnTo>
                    <a:lnTo>
                      <a:pt x="4146" y="3955"/>
                    </a:lnTo>
                    <a:lnTo>
                      <a:pt x="4185" y="3917"/>
                    </a:lnTo>
                    <a:lnTo>
                      <a:pt x="4262" y="3878"/>
                    </a:lnTo>
                    <a:close/>
                    <a:moveTo>
                      <a:pt x="2342" y="1"/>
                    </a:moveTo>
                    <a:lnTo>
                      <a:pt x="1958" y="39"/>
                    </a:lnTo>
                    <a:lnTo>
                      <a:pt x="1536" y="193"/>
                    </a:lnTo>
                    <a:lnTo>
                      <a:pt x="1344" y="269"/>
                    </a:lnTo>
                    <a:lnTo>
                      <a:pt x="1114" y="385"/>
                    </a:lnTo>
                    <a:lnTo>
                      <a:pt x="883" y="538"/>
                    </a:lnTo>
                    <a:lnTo>
                      <a:pt x="691" y="730"/>
                    </a:lnTo>
                    <a:lnTo>
                      <a:pt x="499" y="922"/>
                    </a:lnTo>
                    <a:lnTo>
                      <a:pt x="346" y="1191"/>
                    </a:lnTo>
                    <a:lnTo>
                      <a:pt x="192" y="1498"/>
                    </a:lnTo>
                    <a:lnTo>
                      <a:pt x="115" y="1844"/>
                    </a:lnTo>
                    <a:lnTo>
                      <a:pt x="39" y="2227"/>
                    </a:lnTo>
                    <a:lnTo>
                      <a:pt x="0" y="2611"/>
                    </a:lnTo>
                    <a:lnTo>
                      <a:pt x="0" y="2611"/>
                    </a:lnTo>
                    <a:lnTo>
                      <a:pt x="192" y="2381"/>
                    </a:lnTo>
                    <a:lnTo>
                      <a:pt x="499" y="2151"/>
                    </a:lnTo>
                    <a:lnTo>
                      <a:pt x="1190" y="1805"/>
                    </a:lnTo>
                    <a:lnTo>
                      <a:pt x="1728" y="1536"/>
                    </a:lnTo>
                    <a:lnTo>
                      <a:pt x="2035" y="1421"/>
                    </a:lnTo>
                    <a:lnTo>
                      <a:pt x="2112" y="1421"/>
                    </a:lnTo>
                    <a:lnTo>
                      <a:pt x="2073" y="1498"/>
                    </a:lnTo>
                    <a:lnTo>
                      <a:pt x="1958" y="1575"/>
                    </a:lnTo>
                    <a:lnTo>
                      <a:pt x="1728" y="1690"/>
                    </a:lnTo>
                    <a:lnTo>
                      <a:pt x="1459" y="1882"/>
                    </a:lnTo>
                    <a:lnTo>
                      <a:pt x="1114" y="2112"/>
                    </a:lnTo>
                    <a:lnTo>
                      <a:pt x="768" y="2419"/>
                    </a:lnTo>
                    <a:lnTo>
                      <a:pt x="461" y="2765"/>
                    </a:lnTo>
                    <a:lnTo>
                      <a:pt x="346" y="2957"/>
                    </a:lnTo>
                    <a:lnTo>
                      <a:pt x="231" y="3187"/>
                    </a:lnTo>
                    <a:lnTo>
                      <a:pt x="115" y="3418"/>
                    </a:lnTo>
                    <a:lnTo>
                      <a:pt x="77" y="3686"/>
                    </a:lnTo>
                    <a:lnTo>
                      <a:pt x="192" y="4224"/>
                    </a:lnTo>
                    <a:lnTo>
                      <a:pt x="422" y="4723"/>
                    </a:lnTo>
                    <a:lnTo>
                      <a:pt x="422" y="4454"/>
                    </a:lnTo>
                    <a:lnTo>
                      <a:pt x="461" y="4147"/>
                    </a:lnTo>
                    <a:lnTo>
                      <a:pt x="576" y="3878"/>
                    </a:lnTo>
                    <a:lnTo>
                      <a:pt x="768" y="3610"/>
                    </a:lnTo>
                    <a:lnTo>
                      <a:pt x="1229" y="3149"/>
                    </a:lnTo>
                    <a:lnTo>
                      <a:pt x="1728" y="2727"/>
                    </a:lnTo>
                    <a:lnTo>
                      <a:pt x="2189" y="2458"/>
                    </a:lnTo>
                    <a:lnTo>
                      <a:pt x="2342" y="2381"/>
                    </a:lnTo>
                    <a:lnTo>
                      <a:pt x="2419" y="2381"/>
                    </a:lnTo>
                    <a:lnTo>
                      <a:pt x="2457" y="2419"/>
                    </a:lnTo>
                    <a:lnTo>
                      <a:pt x="2496" y="2458"/>
                    </a:lnTo>
                    <a:lnTo>
                      <a:pt x="2457" y="2611"/>
                    </a:lnTo>
                    <a:lnTo>
                      <a:pt x="2342" y="2842"/>
                    </a:lnTo>
                    <a:lnTo>
                      <a:pt x="2112" y="3264"/>
                    </a:lnTo>
                    <a:lnTo>
                      <a:pt x="1766" y="3725"/>
                    </a:lnTo>
                    <a:lnTo>
                      <a:pt x="1382" y="4262"/>
                    </a:lnTo>
                    <a:lnTo>
                      <a:pt x="1190" y="4569"/>
                    </a:lnTo>
                    <a:lnTo>
                      <a:pt x="1037" y="4877"/>
                    </a:lnTo>
                    <a:lnTo>
                      <a:pt x="922" y="5145"/>
                    </a:lnTo>
                    <a:lnTo>
                      <a:pt x="883" y="5452"/>
                    </a:lnTo>
                    <a:lnTo>
                      <a:pt x="1190" y="5760"/>
                    </a:lnTo>
                    <a:lnTo>
                      <a:pt x="1497" y="6028"/>
                    </a:lnTo>
                    <a:lnTo>
                      <a:pt x="1613" y="5606"/>
                    </a:lnTo>
                    <a:lnTo>
                      <a:pt x="1766" y="5107"/>
                    </a:lnTo>
                    <a:lnTo>
                      <a:pt x="1958" y="4569"/>
                    </a:lnTo>
                    <a:lnTo>
                      <a:pt x="2073" y="4339"/>
                    </a:lnTo>
                    <a:lnTo>
                      <a:pt x="2189" y="4147"/>
                    </a:lnTo>
                    <a:lnTo>
                      <a:pt x="2496" y="3802"/>
                    </a:lnTo>
                    <a:lnTo>
                      <a:pt x="2726" y="3648"/>
                    </a:lnTo>
                    <a:lnTo>
                      <a:pt x="2918" y="3610"/>
                    </a:lnTo>
                    <a:lnTo>
                      <a:pt x="3072" y="3610"/>
                    </a:lnTo>
                    <a:lnTo>
                      <a:pt x="3110" y="3648"/>
                    </a:lnTo>
                    <a:lnTo>
                      <a:pt x="3148" y="3725"/>
                    </a:lnTo>
                    <a:lnTo>
                      <a:pt x="3148" y="3955"/>
                    </a:lnTo>
                    <a:lnTo>
                      <a:pt x="3110" y="4301"/>
                    </a:lnTo>
                    <a:lnTo>
                      <a:pt x="3033" y="4723"/>
                    </a:lnTo>
                    <a:lnTo>
                      <a:pt x="2956" y="5184"/>
                    </a:lnTo>
                    <a:lnTo>
                      <a:pt x="2803" y="5644"/>
                    </a:lnTo>
                    <a:lnTo>
                      <a:pt x="2688" y="6105"/>
                    </a:lnTo>
                    <a:lnTo>
                      <a:pt x="2496" y="6527"/>
                    </a:lnTo>
                    <a:lnTo>
                      <a:pt x="2918" y="6681"/>
                    </a:lnTo>
                    <a:lnTo>
                      <a:pt x="3302" y="6758"/>
                    </a:lnTo>
                    <a:lnTo>
                      <a:pt x="3916" y="6873"/>
                    </a:lnTo>
                    <a:lnTo>
                      <a:pt x="4300" y="6950"/>
                    </a:lnTo>
                    <a:lnTo>
                      <a:pt x="4454" y="6950"/>
                    </a:lnTo>
                    <a:lnTo>
                      <a:pt x="4454" y="6911"/>
                    </a:lnTo>
                    <a:lnTo>
                      <a:pt x="4454" y="6796"/>
                    </a:lnTo>
                    <a:lnTo>
                      <a:pt x="4530" y="6566"/>
                    </a:lnTo>
                    <a:lnTo>
                      <a:pt x="4722" y="6297"/>
                    </a:lnTo>
                    <a:lnTo>
                      <a:pt x="5029" y="6028"/>
                    </a:lnTo>
                    <a:lnTo>
                      <a:pt x="5337" y="5760"/>
                    </a:lnTo>
                    <a:lnTo>
                      <a:pt x="5490" y="5644"/>
                    </a:lnTo>
                    <a:lnTo>
                      <a:pt x="5644" y="5452"/>
                    </a:lnTo>
                    <a:lnTo>
                      <a:pt x="5797" y="5260"/>
                    </a:lnTo>
                    <a:lnTo>
                      <a:pt x="5913" y="5030"/>
                    </a:lnTo>
                    <a:lnTo>
                      <a:pt x="5605" y="4646"/>
                    </a:lnTo>
                    <a:lnTo>
                      <a:pt x="5145" y="4070"/>
                    </a:lnTo>
                    <a:lnTo>
                      <a:pt x="4722" y="3533"/>
                    </a:lnTo>
                    <a:lnTo>
                      <a:pt x="4492" y="3149"/>
                    </a:lnTo>
                    <a:lnTo>
                      <a:pt x="4415" y="2995"/>
                    </a:lnTo>
                    <a:lnTo>
                      <a:pt x="4415" y="2880"/>
                    </a:lnTo>
                    <a:lnTo>
                      <a:pt x="4415" y="2803"/>
                    </a:lnTo>
                    <a:lnTo>
                      <a:pt x="4492" y="2765"/>
                    </a:lnTo>
                    <a:lnTo>
                      <a:pt x="4761" y="2880"/>
                    </a:lnTo>
                    <a:lnTo>
                      <a:pt x="5221" y="3072"/>
                    </a:lnTo>
                    <a:lnTo>
                      <a:pt x="5413" y="3226"/>
                    </a:lnTo>
                    <a:lnTo>
                      <a:pt x="5605" y="3379"/>
                    </a:lnTo>
                    <a:lnTo>
                      <a:pt x="5759" y="3533"/>
                    </a:lnTo>
                    <a:lnTo>
                      <a:pt x="5874" y="3725"/>
                    </a:lnTo>
                    <a:lnTo>
                      <a:pt x="5913" y="4032"/>
                    </a:lnTo>
                    <a:lnTo>
                      <a:pt x="5951" y="4339"/>
                    </a:lnTo>
                    <a:lnTo>
                      <a:pt x="5951" y="4569"/>
                    </a:lnTo>
                    <a:lnTo>
                      <a:pt x="6028" y="4761"/>
                    </a:lnTo>
                    <a:lnTo>
                      <a:pt x="6258" y="4147"/>
                    </a:lnTo>
                    <a:lnTo>
                      <a:pt x="6527" y="3418"/>
                    </a:lnTo>
                    <a:lnTo>
                      <a:pt x="5951" y="3072"/>
                    </a:lnTo>
                    <a:lnTo>
                      <a:pt x="5644" y="2842"/>
                    </a:lnTo>
                    <a:lnTo>
                      <a:pt x="5337" y="2611"/>
                    </a:lnTo>
                    <a:lnTo>
                      <a:pt x="4684" y="1997"/>
                    </a:lnTo>
                    <a:lnTo>
                      <a:pt x="4530" y="1767"/>
                    </a:lnTo>
                    <a:lnTo>
                      <a:pt x="4492" y="1690"/>
                    </a:lnTo>
                    <a:lnTo>
                      <a:pt x="4569" y="1690"/>
                    </a:lnTo>
                    <a:lnTo>
                      <a:pt x="4953" y="1767"/>
                    </a:lnTo>
                    <a:lnTo>
                      <a:pt x="5260" y="1844"/>
                    </a:lnTo>
                    <a:lnTo>
                      <a:pt x="5605" y="1959"/>
                    </a:lnTo>
                    <a:lnTo>
                      <a:pt x="5951" y="2151"/>
                    </a:lnTo>
                    <a:lnTo>
                      <a:pt x="6220" y="2381"/>
                    </a:lnTo>
                    <a:lnTo>
                      <a:pt x="6373" y="2496"/>
                    </a:lnTo>
                    <a:lnTo>
                      <a:pt x="6450" y="2688"/>
                    </a:lnTo>
                    <a:lnTo>
                      <a:pt x="6565" y="2880"/>
                    </a:lnTo>
                    <a:lnTo>
                      <a:pt x="6604" y="3072"/>
                    </a:lnTo>
                    <a:lnTo>
                      <a:pt x="6680" y="2688"/>
                    </a:lnTo>
                    <a:lnTo>
                      <a:pt x="6719" y="2304"/>
                    </a:lnTo>
                    <a:lnTo>
                      <a:pt x="6680" y="1959"/>
                    </a:lnTo>
                    <a:lnTo>
                      <a:pt x="6604" y="1652"/>
                    </a:lnTo>
                    <a:lnTo>
                      <a:pt x="6450" y="1344"/>
                    </a:lnTo>
                    <a:lnTo>
                      <a:pt x="6258" y="1153"/>
                    </a:lnTo>
                    <a:lnTo>
                      <a:pt x="6066" y="999"/>
                    </a:lnTo>
                    <a:lnTo>
                      <a:pt x="5836" y="884"/>
                    </a:lnTo>
                    <a:lnTo>
                      <a:pt x="5413" y="730"/>
                    </a:lnTo>
                    <a:lnTo>
                      <a:pt x="5183" y="653"/>
                    </a:lnTo>
                    <a:lnTo>
                      <a:pt x="5029" y="577"/>
                    </a:lnTo>
                    <a:lnTo>
                      <a:pt x="4684" y="346"/>
                    </a:lnTo>
                    <a:lnTo>
                      <a:pt x="4338" y="154"/>
                    </a:lnTo>
                    <a:lnTo>
                      <a:pt x="4031" y="39"/>
                    </a:lnTo>
                    <a:lnTo>
                      <a:pt x="3839" y="39"/>
                    </a:lnTo>
                    <a:lnTo>
                      <a:pt x="3763" y="116"/>
                    </a:lnTo>
                    <a:lnTo>
                      <a:pt x="3724" y="193"/>
                    </a:lnTo>
                    <a:lnTo>
                      <a:pt x="3686" y="423"/>
                    </a:lnTo>
                    <a:lnTo>
                      <a:pt x="3647" y="538"/>
                    </a:lnTo>
                    <a:lnTo>
                      <a:pt x="3571" y="653"/>
                    </a:lnTo>
                    <a:lnTo>
                      <a:pt x="3532" y="692"/>
                    </a:lnTo>
                    <a:lnTo>
                      <a:pt x="3417" y="692"/>
                    </a:lnTo>
                    <a:lnTo>
                      <a:pt x="3302" y="653"/>
                    </a:lnTo>
                    <a:lnTo>
                      <a:pt x="3225" y="577"/>
                    </a:lnTo>
                    <a:lnTo>
                      <a:pt x="3072" y="308"/>
                    </a:lnTo>
                    <a:lnTo>
                      <a:pt x="2880" y="78"/>
                    </a:lnTo>
                    <a:lnTo>
                      <a:pt x="2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2" name="Google Shape;3112;p69"/>
            <p:cNvSpPr/>
            <p:nvPr/>
          </p:nvSpPr>
          <p:spPr>
            <a:xfrm rot="6790987">
              <a:off x="7546918" y="3284358"/>
              <a:ext cx="598248" cy="678565"/>
            </a:xfrm>
            <a:custGeom>
              <a:avLst/>
              <a:gdLst/>
              <a:ahLst/>
              <a:cxnLst/>
              <a:rect l="l" t="t" r="r" b="b"/>
              <a:pathLst>
                <a:path w="11441" h="12977" extrusionOk="0">
                  <a:moveTo>
                    <a:pt x="192" y="0"/>
                  </a:moveTo>
                  <a:lnTo>
                    <a:pt x="115" y="77"/>
                  </a:lnTo>
                  <a:lnTo>
                    <a:pt x="39" y="115"/>
                  </a:lnTo>
                  <a:lnTo>
                    <a:pt x="0" y="192"/>
                  </a:lnTo>
                  <a:lnTo>
                    <a:pt x="0" y="269"/>
                  </a:lnTo>
                  <a:lnTo>
                    <a:pt x="0" y="384"/>
                  </a:lnTo>
                  <a:lnTo>
                    <a:pt x="39" y="461"/>
                  </a:lnTo>
                  <a:lnTo>
                    <a:pt x="230" y="691"/>
                  </a:lnTo>
                  <a:lnTo>
                    <a:pt x="422" y="883"/>
                  </a:lnTo>
                  <a:lnTo>
                    <a:pt x="806" y="1190"/>
                  </a:lnTo>
                  <a:lnTo>
                    <a:pt x="1190" y="1421"/>
                  </a:lnTo>
                  <a:lnTo>
                    <a:pt x="1536" y="1574"/>
                  </a:lnTo>
                  <a:lnTo>
                    <a:pt x="1843" y="1651"/>
                  </a:lnTo>
                  <a:lnTo>
                    <a:pt x="2073" y="1690"/>
                  </a:lnTo>
                  <a:lnTo>
                    <a:pt x="2150" y="1690"/>
                  </a:lnTo>
                  <a:lnTo>
                    <a:pt x="3609" y="2880"/>
                  </a:lnTo>
                  <a:lnTo>
                    <a:pt x="4031" y="3225"/>
                  </a:lnTo>
                  <a:lnTo>
                    <a:pt x="3954" y="3187"/>
                  </a:lnTo>
                  <a:lnTo>
                    <a:pt x="3724" y="3110"/>
                  </a:lnTo>
                  <a:lnTo>
                    <a:pt x="3417" y="2995"/>
                  </a:lnTo>
                  <a:lnTo>
                    <a:pt x="3071" y="2956"/>
                  </a:lnTo>
                  <a:lnTo>
                    <a:pt x="2611" y="2956"/>
                  </a:lnTo>
                  <a:lnTo>
                    <a:pt x="2150" y="3033"/>
                  </a:lnTo>
                  <a:lnTo>
                    <a:pt x="1881" y="3110"/>
                  </a:lnTo>
                  <a:lnTo>
                    <a:pt x="1613" y="3225"/>
                  </a:lnTo>
                  <a:lnTo>
                    <a:pt x="1536" y="3264"/>
                  </a:lnTo>
                  <a:lnTo>
                    <a:pt x="1459" y="3340"/>
                  </a:lnTo>
                  <a:lnTo>
                    <a:pt x="1421" y="3417"/>
                  </a:lnTo>
                  <a:lnTo>
                    <a:pt x="1421" y="3494"/>
                  </a:lnTo>
                  <a:lnTo>
                    <a:pt x="1459" y="3609"/>
                  </a:lnTo>
                  <a:lnTo>
                    <a:pt x="1497" y="3686"/>
                  </a:lnTo>
                  <a:lnTo>
                    <a:pt x="1574" y="3724"/>
                  </a:lnTo>
                  <a:lnTo>
                    <a:pt x="1651" y="3763"/>
                  </a:lnTo>
                  <a:lnTo>
                    <a:pt x="1920" y="3839"/>
                  </a:lnTo>
                  <a:lnTo>
                    <a:pt x="2227" y="3878"/>
                  </a:lnTo>
                  <a:lnTo>
                    <a:pt x="2688" y="3878"/>
                  </a:lnTo>
                  <a:lnTo>
                    <a:pt x="3110" y="3801"/>
                  </a:lnTo>
                  <a:lnTo>
                    <a:pt x="3494" y="3686"/>
                  </a:lnTo>
                  <a:lnTo>
                    <a:pt x="3763" y="3532"/>
                  </a:lnTo>
                  <a:lnTo>
                    <a:pt x="3993" y="3417"/>
                  </a:lnTo>
                  <a:lnTo>
                    <a:pt x="4108" y="3302"/>
                  </a:lnTo>
                  <a:lnTo>
                    <a:pt x="4991" y="4031"/>
                  </a:lnTo>
                  <a:lnTo>
                    <a:pt x="6181" y="5106"/>
                  </a:lnTo>
                  <a:lnTo>
                    <a:pt x="6220" y="5183"/>
                  </a:lnTo>
                  <a:lnTo>
                    <a:pt x="6028" y="5068"/>
                  </a:lnTo>
                  <a:lnTo>
                    <a:pt x="5720" y="4953"/>
                  </a:lnTo>
                  <a:lnTo>
                    <a:pt x="5375" y="4876"/>
                  </a:lnTo>
                  <a:lnTo>
                    <a:pt x="4953" y="4838"/>
                  </a:lnTo>
                  <a:lnTo>
                    <a:pt x="4454" y="4876"/>
                  </a:lnTo>
                  <a:lnTo>
                    <a:pt x="4185" y="4914"/>
                  </a:lnTo>
                  <a:lnTo>
                    <a:pt x="3878" y="4991"/>
                  </a:lnTo>
                  <a:lnTo>
                    <a:pt x="3801" y="5030"/>
                  </a:lnTo>
                  <a:lnTo>
                    <a:pt x="3763" y="5106"/>
                  </a:lnTo>
                  <a:lnTo>
                    <a:pt x="3724" y="5183"/>
                  </a:lnTo>
                  <a:lnTo>
                    <a:pt x="3686" y="5260"/>
                  </a:lnTo>
                  <a:lnTo>
                    <a:pt x="3686" y="5337"/>
                  </a:lnTo>
                  <a:lnTo>
                    <a:pt x="3724" y="5413"/>
                  </a:lnTo>
                  <a:lnTo>
                    <a:pt x="3801" y="5490"/>
                  </a:lnTo>
                  <a:lnTo>
                    <a:pt x="3878" y="5529"/>
                  </a:lnTo>
                  <a:lnTo>
                    <a:pt x="4146" y="5644"/>
                  </a:lnTo>
                  <a:lnTo>
                    <a:pt x="4415" y="5682"/>
                  </a:lnTo>
                  <a:lnTo>
                    <a:pt x="4914" y="5759"/>
                  </a:lnTo>
                  <a:lnTo>
                    <a:pt x="5337" y="5721"/>
                  </a:lnTo>
                  <a:lnTo>
                    <a:pt x="5720" y="5644"/>
                  </a:lnTo>
                  <a:lnTo>
                    <a:pt x="6028" y="5529"/>
                  </a:lnTo>
                  <a:lnTo>
                    <a:pt x="6220" y="5413"/>
                  </a:lnTo>
                  <a:lnTo>
                    <a:pt x="6373" y="5298"/>
                  </a:lnTo>
                  <a:lnTo>
                    <a:pt x="7179" y="6143"/>
                  </a:lnTo>
                  <a:lnTo>
                    <a:pt x="7909" y="6949"/>
                  </a:lnTo>
                  <a:lnTo>
                    <a:pt x="7640" y="6796"/>
                  </a:lnTo>
                  <a:lnTo>
                    <a:pt x="7256" y="6680"/>
                  </a:lnTo>
                  <a:lnTo>
                    <a:pt x="6834" y="6604"/>
                  </a:lnTo>
                  <a:lnTo>
                    <a:pt x="6335" y="6604"/>
                  </a:lnTo>
                  <a:lnTo>
                    <a:pt x="6066" y="6642"/>
                  </a:lnTo>
                  <a:lnTo>
                    <a:pt x="5797" y="6680"/>
                  </a:lnTo>
                  <a:lnTo>
                    <a:pt x="5682" y="6719"/>
                  </a:lnTo>
                  <a:lnTo>
                    <a:pt x="5644" y="6796"/>
                  </a:lnTo>
                  <a:lnTo>
                    <a:pt x="5605" y="6872"/>
                  </a:lnTo>
                  <a:lnTo>
                    <a:pt x="5567" y="6949"/>
                  </a:lnTo>
                  <a:lnTo>
                    <a:pt x="5567" y="7026"/>
                  </a:lnTo>
                  <a:lnTo>
                    <a:pt x="5605" y="7103"/>
                  </a:lnTo>
                  <a:lnTo>
                    <a:pt x="5644" y="7180"/>
                  </a:lnTo>
                  <a:lnTo>
                    <a:pt x="5720" y="7218"/>
                  </a:lnTo>
                  <a:lnTo>
                    <a:pt x="6028" y="7333"/>
                  </a:lnTo>
                  <a:lnTo>
                    <a:pt x="6258" y="7410"/>
                  </a:lnTo>
                  <a:lnTo>
                    <a:pt x="6757" y="7487"/>
                  </a:lnTo>
                  <a:lnTo>
                    <a:pt x="7179" y="7525"/>
                  </a:lnTo>
                  <a:lnTo>
                    <a:pt x="7563" y="7448"/>
                  </a:lnTo>
                  <a:lnTo>
                    <a:pt x="7870" y="7371"/>
                  </a:lnTo>
                  <a:lnTo>
                    <a:pt x="8101" y="7295"/>
                  </a:lnTo>
                  <a:lnTo>
                    <a:pt x="8178" y="7256"/>
                  </a:lnTo>
                  <a:lnTo>
                    <a:pt x="8830" y="7947"/>
                  </a:lnTo>
                  <a:lnTo>
                    <a:pt x="9444" y="8754"/>
                  </a:lnTo>
                  <a:lnTo>
                    <a:pt x="9944" y="9483"/>
                  </a:lnTo>
                  <a:lnTo>
                    <a:pt x="10366" y="10136"/>
                  </a:lnTo>
                  <a:lnTo>
                    <a:pt x="10673" y="10750"/>
                  </a:lnTo>
                  <a:lnTo>
                    <a:pt x="10903" y="11249"/>
                  </a:lnTo>
                  <a:lnTo>
                    <a:pt x="11057" y="11710"/>
                  </a:lnTo>
                  <a:lnTo>
                    <a:pt x="11172" y="12094"/>
                  </a:lnTo>
                  <a:lnTo>
                    <a:pt x="11249" y="12401"/>
                  </a:lnTo>
                  <a:lnTo>
                    <a:pt x="11287" y="12785"/>
                  </a:lnTo>
                  <a:lnTo>
                    <a:pt x="11287" y="12900"/>
                  </a:lnTo>
                  <a:lnTo>
                    <a:pt x="11287" y="12938"/>
                  </a:lnTo>
                  <a:lnTo>
                    <a:pt x="11441" y="12977"/>
                  </a:lnTo>
                  <a:lnTo>
                    <a:pt x="11441" y="12785"/>
                  </a:lnTo>
                  <a:lnTo>
                    <a:pt x="11402" y="12362"/>
                  </a:lnTo>
                  <a:lnTo>
                    <a:pt x="11364" y="12055"/>
                  </a:lnTo>
                  <a:lnTo>
                    <a:pt x="11249" y="11633"/>
                  </a:lnTo>
                  <a:lnTo>
                    <a:pt x="11057" y="11172"/>
                  </a:lnTo>
                  <a:lnTo>
                    <a:pt x="10827" y="10673"/>
                  </a:lnTo>
                  <a:lnTo>
                    <a:pt x="10519" y="10059"/>
                  </a:lnTo>
                  <a:lnTo>
                    <a:pt x="10097" y="9406"/>
                  </a:lnTo>
                  <a:lnTo>
                    <a:pt x="9598" y="8677"/>
                  </a:lnTo>
                  <a:lnTo>
                    <a:pt x="8945" y="7871"/>
                  </a:lnTo>
                  <a:lnTo>
                    <a:pt x="8331" y="7141"/>
                  </a:lnTo>
                  <a:lnTo>
                    <a:pt x="8408" y="7026"/>
                  </a:lnTo>
                  <a:lnTo>
                    <a:pt x="8523" y="6796"/>
                  </a:lnTo>
                  <a:lnTo>
                    <a:pt x="8638" y="6488"/>
                  </a:lnTo>
                  <a:lnTo>
                    <a:pt x="8753" y="6143"/>
                  </a:lnTo>
                  <a:lnTo>
                    <a:pt x="8792" y="5721"/>
                  </a:lnTo>
                  <a:lnTo>
                    <a:pt x="8753" y="5222"/>
                  </a:lnTo>
                  <a:lnTo>
                    <a:pt x="8715" y="4953"/>
                  </a:lnTo>
                  <a:lnTo>
                    <a:pt x="8638" y="4684"/>
                  </a:lnTo>
                  <a:lnTo>
                    <a:pt x="8600" y="4569"/>
                  </a:lnTo>
                  <a:lnTo>
                    <a:pt x="8523" y="4530"/>
                  </a:lnTo>
                  <a:lnTo>
                    <a:pt x="8446" y="4492"/>
                  </a:lnTo>
                  <a:lnTo>
                    <a:pt x="8370" y="4454"/>
                  </a:lnTo>
                  <a:lnTo>
                    <a:pt x="8293" y="4454"/>
                  </a:lnTo>
                  <a:lnTo>
                    <a:pt x="8216" y="4492"/>
                  </a:lnTo>
                  <a:lnTo>
                    <a:pt x="8139" y="4569"/>
                  </a:lnTo>
                  <a:lnTo>
                    <a:pt x="8101" y="4646"/>
                  </a:lnTo>
                  <a:lnTo>
                    <a:pt x="7986" y="4914"/>
                  </a:lnTo>
                  <a:lnTo>
                    <a:pt x="7947" y="5183"/>
                  </a:lnTo>
                  <a:lnTo>
                    <a:pt x="7870" y="5682"/>
                  </a:lnTo>
                  <a:lnTo>
                    <a:pt x="7909" y="6105"/>
                  </a:lnTo>
                  <a:lnTo>
                    <a:pt x="7986" y="6488"/>
                  </a:lnTo>
                  <a:lnTo>
                    <a:pt x="8062" y="6796"/>
                  </a:lnTo>
                  <a:lnTo>
                    <a:pt x="8101" y="6872"/>
                  </a:lnTo>
                  <a:lnTo>
                    <a:pt x="7333" y="6028"/>
                  </a:lnTo>
                  <a:lnTo>
                    <a:pt x="6488" y="5183"/>
                  </a:lnTo>
                  <a:lnTo>
                    <a:pt x="6527" y="5145"/>
                  </a:lnTo>
                  <a:lnTo>
                    <a:pt x="6642" y="4914"/>
                  </a:lnTo>
                  <a:lnTo>
                    <a:pt x="6719" y="4607"/>
                  </a:lnTo>
                  <a:lnTo>
                    <a:pt x="6795" y="4223"/>
                  </a:lnTo>
                  <a:lnTo>
                    <a:pt x="6795" y="3801"/>
                  </a:lnTo>
                  <a:lnTo>
                    <a:pt x="6757" y="3302"/>
                  </a:lnTo>
                  <a:lnTo>
                    <a:pt x="6680" y="3033"/>
                  </a:lnTo>
                  <a:lnTo>
                    <a:pt x="6604" y="2764"/>
                  </a:lnTo>
                  <a:lnTo>
                    <a:pt x="6527" y="2688"/>
                  </a:lnTo>
                  <a:lnTo>
                    <a:pt x="6450" y="2611"/>
                  </a:lnTo>
                  <a:lnTo>
                    <a:pt x="6373" y="2611"/>
                  </a:lnTo>
                  <a:lnTo>
                    <a:pt x="6296" y="2573"/>
                  </a:lnTo>
                  <a:lnTo>
                    <a:pt x="6220" y="2611"/>
                  </a:lnTo>
                  <a:lnTo>
                    <a:pt x="6143" y="2649"/>
                  </a:lnTo>
                  <a:lnTo>
                    <a:pt x="6066" y="2726"/>
                  </a:lnTo>
                  <a:lnTo>
                    <a:pt x="6028" y="2803"/>
                  </a:lnTo>
                  <a:lnTo>
                    <a:pt x="5951" y="3072"/>
                  </a:lnTo>
                  <a:lnTo>
                    <a:pt x="5912" y="3340"/>
                  </a:lnTo>
                  <a:lnTo>
                    <a:pt x="5912" y="3839"/>
                  </a:lnTo>
                  <a:lnTo>
                    <a:pt x="5951" y="4262"/>
                  </a:lnTo>
                  <a:lnTo>
                    <a:pt x="6066" y="4646"/>
                  </a:lnTo>
                  <a:lnTo>
                    <a:pt x="6143" y="4876"/>
                  </a:lnTo>
                  <a:lnTo>
                    <a:pt x="6143" y="4876"/>
                  </a:lnTo>
                  <a:lnTo>
                    <a:pt x="5106" y="3916"/>
                  </a:lnTo>
                  <a:lnTo>
                    <a:pt x="4185" y="3148"/>
                  </a:lnTo>
                  <a:lnTo>
                    <a:pt x="4262" y="3072"/>
                  </a:lnTo>
                  <a:lnTo>
                    <a:pt x="4300" y="2841"/>
                  </a:lnTo>
                  <a:lnTo>
                    <a:pt x="4377" y="2534"/>
                  </a:lnTo>
                  <a:lnTo>
                    <a:pt x="4415" y="2189"/>
                  </a:lnTo>
                  <a:lnTo>
                    <a:pt x="4377" y="1728"/>
                  </a:lnTo>
                  <a:lnTo>
                    <a:pt x="4262" y="1267"/>
                  </a:lnTo>
                  <a:lnTo>
                    <a:pt x="4185" y="998"/>
                  </a:lnTo>
                  <a:lnTo>
                    <a:pt x="4070" y="730"/>
                  </a:lnTo>
                  <a:lnTo>
                    <a:pt x="3993" y="653"/>
                  </a:lnTo>
                  <a:lnTo>
                    <a:pt x="3916" y="615"/>
                  </a:lnTo>
                  <a:lnTo>
                    <a:pt x="3839" y="576"/>
                  </a:lnTo>
                  <a:lnTo>
                    <a:pt x="3763" y="576"/>
                  </a:lnTo>
                  <a:lnTo>
                    <a:pt x="3686" y="615"/>
                  </a:lnTo>
                  <a:lnTo>
                    <a:pt x="3609" y="653"/>
                  </a:lnTo>
                  <a:lnTo>
                    <a:pt x="3532" y="730"/>
                  </a:lnTo>
                  <a:lnTo>
                    <a:pt x="3532" y="806"/>
                  </a:lnTo>
                  <a:lnTo>
                    <a:pt x="3455" y="1114"/>
                  </a:lnTo>
                  <a:lnTo>
                    <a:pt x="3455" y="1382"/>
                  </a:lnTo>
                  <a:lnTo>
                    <a:pt x="3494" y="1881"/>
                  </a:lnTo>
                  <a:lnTo>
                    <a:pt x="3571" y="2304"/>
                  </a:lnTo>
                  <a:lnTo>
                    <a:pt x="3724" y="2649"/>
                  </a:lnTo>
                  <a:lnTo>
                    <a:pt x="3801" y="2803"/>
                  </a:lnTo>
                  <a:lnTo>
                    <a:pt x="3724" y="2726"/>
                  </a:lnTo>
                  <a:lnTo>
                    <a:pt x="2227" y="1536"/>
                  </a:lnTo>
                  <a:lnTo>
                    <a:pt x="2227" y="1498"/>
                  </a:lnTo>
                  <a:lnTo>
                    <a:pt x="2073" y="1267"/>
                  </a:lnTo>
                  <a:lnTo>
                    <a:pt x="1920" y="998"/>
                  </a:lnTo>
                  <a:lnTo>
                    <a:pt x="1651" y="730"/>
                  </a:lnTo>
                  <a:lnTo>
                    <a:pt x="1305" y="461"/>
                  </a:lnTo>
                  <a:lnTo>
                    <a:pt x="883" y="192"/>
                  </a:lnTo>
                  <a:lnTo>
                    <a:pt x="653" y="115"/>
                  </a:lnTo>
                  <a:lnTo>
                    <a:pt x="3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69"/>
            <p:cNvSpPr/>
            <p:nvPr/>
          </p:nvSpPr>
          <p:spPr>
            <a:xfrm flipH="1">
              <a:off x="6550269" y="3481047"/>
              <a:ext cx="1880506" cy="589157"/>
            </a:xfrm>
            <a:custGeom>
              <a:avLst/>
              <a:gdLst/>
              <a:ahLst/>
              <a:cxnLst/>
              <a:rect l="l" t="t" r="r" b="b"/>
              <a:pathLst>
                <a:path w="35053" h="10982" extrusionOk="0">
                  <a:moveTo>
                    <a:pt x="19734" y="1"/>
                  </a:moveTo>
                  <a:lnTo>
                    <a:pt x="19082" y="78"/>
                  </a:lnTo>
                  <a:lnTo>
                    <a:pt x="18429" y="155"/>
                  </a:lnTo>
                  <a:lnTo>
                    <a:pt x="17815" y="270"/>
                  </a:lnTo>
                  <a:lnTo>
                    <a:pt x="17239" y="385"/>
                  </a:lnTo>
                  <a:lnTo>
                    <a:pt x="16701" y="577"/>
                  </a:lnTo>
                  <a:lnTo>
                    <a:pt x="16241" y="769"/>
                  </a:lnTo>
                  <a:lnTo>
                    <a:pt x="15780" y="961"/>
                  </a:lnTo>
                  <a:lnTo>
                    <a:pt x="15319" y="1191"/>
                  </a:lnTo>
                  <a:lnTo>
                    <a:pt x="14935" y="1421"/>
                  </a:lnTo>
                  <a:lnTo>
                    <a:pt x="14551" y="1690"/>
                  </a:lnTo>
                  <a:lnTo>
                    <a:pt x="14244" y="1959"/>
                  </a:lnTo>
                  <a:lnTo>
                    <a:pt x="13937" y="2228"/>
                  </a:lnTo>
                  <a:lnTo>
                    <a:pt x="13630" y="2496"/>
                  </a:lnTo>
                  <a:lnTo>
                    <a:pt x="13169" y="3072"/>
                  </a:lnTo>
                  <a:lnTo>
                    <a:pt x="12747" y="3648"/>
                  </a:lnTo>
                  <a:lnTo>
                    <a:pt x="12440" y="4224"/>
                  </a:lnTo>
                  <a:lnTo>
                    <a:pt x="12209" y="4723"/>
                  </a:lnTo>
                  <a:lnTo>
                    <a:pt x="12056" y="5184"/>
                  </a:lnTo>
                  <a:lnTo>
                    <a:pt x="11941" y="5606"/>
                  </a:lnTo>
                  <a:lnTo>
                    <a:pt x="11864" y="5913"/>
                  </a:lnTo>
                  <a:lnTo>
                    <a:pt x="11825" y="6182"/>
                  </a:lnTo>
                  <a:lnTo>
                    <a:pt x="11595" y="6105"/>
                  </a:lnTo>
                  <a:lnTo>
                    <a:pt x="10942" y="5913"/>
                  </a:lnTo>
                  <a:lnTo>
                    <a:pt x="10520" y="5837"/>
                  </a:lnTo>
                  <a:lnTo>
                    <a:pt x="10059" y="5760"/>
                  </a:lnTo>
                  <a:lnTo>
                    <a:pt x="9522" y="5721"/>
                  </a:lnTo>
                  <a:lnTo>
                    <a:pt x="8946" y="5721"/>
                  </a:lnTo>
                  <a:lnTo>
                    <a:pt x="8370" y="5760"/>
                  </a:lnTo>
                  <a:lnTo>
                    <a:pt x="7794" y="5875"/>
                  </a:lnTo>
                  <a:lnTo>
                    <a:pt x="7218" y="6028"/>
                  </a:lnTo>
                  <a:lnTo>
                    <a:pt x="6950" y="6144"/>
                  </a:lnTo>
                  <a:lnTo>
                    <a:pt x="6643" y="6297"/>
                  </a:lnTo>
                  <a:lnTo>
                    <a:pt x="6374" y="6451"/>
                  </a:lnTo>
                  <a:lnTo>
                    <a:pt x="6143" y="6643"/>
                  </a:lnTo>
                  <a:lnTo>
                    <a:pt x="5913" y="6835"/>
                  </a:lnTo>
                  <a:lnTo>
                    <a:pt x="5683" y="7103"/>
                  </a:lnTo>
                  <a:lnTo>
                    <a:pt x="5452" y="7372"/>
                  </a:lnTo>
                  <a:lnTo>
                    <a:pt x="5260" y="7641"/>
                  </a:lnTo>
                  <a:lnTo>
                    <a:pt x="5069" y="7986"/>
                  </a:lnTo>
                  <a:lnTo>
                    <a:pt x="4915" y="8370"/>
                  </a:lnTo>
                  <a:lnTo>
                    <a:pt x="4339" y="8255"/>
                  </a:lnTo>
                  <a:lnTo>
                    <a:pt x="3802" y="8255"/>
                  </a:lnTo>
                  <a:lnTo>
                    <a:pt x="3302" y="8332"/>
                  </a:lnTo>
                  <a:lnTo>
                    <a:pt x="2842" y="8486"/>
                  </a:lnTo>
                  <a:lnTo>
                    <a:pt x="2381" y="8678"/>
                  </a:lnTo>
                  <a:lnTo>
                    <a:pt x="1997" y="8869"/>
                  </a:lnTo>
                  <a:lnTo>
                    <a:pt x="1613" y="9138"/>
                  </a:lnTo>
                  <a:lnTo>
                    <a:pt x="1268" y="9407"/>
                  </a:lnTo>
                  <a:lnTo>
                    <a:pt x="999" y="9676"/>
                  </a:lnTo>
                  <a:lnTo>
                    <a:pt x="730" y="9983"/>
                  </a:lnTo>
                  <a:lnTo>
                    <a:pt x="308" y="10482"/>
                  </a:lnTo>
                  <a:lnTo>
                    <a:pt x="78" y="10827"/>
                  </a:lnTo>
                  <a:lnTo>
                    <a:pt x="1" y="10981"/>
                  </a:lnTo>
                  <a:lnTo>
                    <a:pt x="35052" y="10981"/>
                  </a:lnTo>
                  <a:lnTo>
                    <a:pt x="31828" y="5913"/>
                  </a:lnTo>
                  <a:lnTo>
                    <a:pt x="31674" y="5683"/>
                  </a:lnTo>
                  <a:lnTo>
                    <a:pt x="31175" y="4992"/>
                  </a:lnTo>
                  <a:lnTo>
                    <a:pt x="30791" y="4531"/>
                  </a:lnTo>
                  <a:lnTo>
                    <a:pt x="30330" y="4032"/>
                  </a:lnTo>
                  <a:lnTo>
                    <a:pt x="29793" y="3495"/>
                  </a:lnTo>
                  <a:lnTo>
                    <a:pt x="29140" y="2957"/>
                  </a:lnTo>
                  <a:lnTo>
                    <a:pt x="28411" y="2420"/>
                  </a:lnTo>
                  <a:lnTo>
                    <a:pt x="27566" y="1882"/>
                  </a:lnTo>
                  <a:lnTo>
                    <a:pt x="26645" y="1383"/>
                  </a:lnTo>
                  <a:lnTo>
                    <a:pt x="26146" y="1153"/>
                  </a:lnTo>
                  <a:lnTo>
                    <a:pt x="25608" y="922"/>
                  </a:lnTo>
                  <a:lnTo>
                    <a:pt x="25071" y="730"/>
                  </a:lnTo>
                  <a:lnTo>
                    <a:pt x="24495" y="538"/>
                  </a:lnTo>
                  <a:lnTo>
                    <a:pt x="23880" y="385"/>
                  </a:lnTo>
                  <a:lnTo>
                    <a:pt x="23266" y="270"/>
                  </a:lnTo>
                  <a:lnTo>
                    <a:pt x="22614" y="155"/>
                  </a:lnTo>
                  <a:lnTo>
                    <a:pt x="21923" y="78"/>
                  </a:lnTo>
                  <a:lnTo>
                    <a:pt x="21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69"/>
            <p:cNvSpPr/>
            <p:nvPr/>
          </p:nvSpPr>
          <p:spPr>
            <a:xfrm>
              <a:off x="4775000" y="3481047"/>
              <a:ext cx="1880506" cy="589157"/>
            </a:xfrm>
            <a:custGeom>
              <a:avLst/>
              <a:gdLst/>
              <a:ahLst/>
              <a:cxnLst/>
              <a:rect l="l" t="t" r="r" b="b"/>
              <a:pathLst>
                <a:path w="35053" h="10982" extrusionOk="0">
                  <a:moveTo>
                    <a:pt x="19734" y="1"/>
                  </a:moveTo>
                  <a:lnTo>
                    <a:pt x="19082" y="78"/>
                  </a:lnTo>
                  <a:lnTo>
                    <a:pt x="18429" y="155"/>
                  </a:lnTo>
                  <a:lnTo>
                    <a:pt x="17815" y="270"/>
                  </a:lnTo>
                  <a:lnTo>
                    <a:pt x="17239" y="385"/>
                  </a:lnTo>
                  <a:lnTo>
                    <a:pt x="16701" y="577"/>
                  </a:lnTo>
                  <a:lnTo>
                    <a:pt x="16241" y="769"/>
                  </a:lnTo>
                  <a:lnTo>
                    <a:pt x="15780" y="961"/>
                  </a:lnTo>
                  <a:lnTo>
                    <a:pt x="15319" y="1191"/>
                  </a:lnTo>
                  <a:lnTo>
                    <a:pt x="14935" y="1421"/>
                  </a:lnTo>
                  <a:lnTo>
                    <a:pt x="14551" y="1690"/>
                  </a:lnTo>
                  <a:lnTo>
                    <a:pt x="14244" y="1959"/>
                  </a:lnTo>
                  <a:lnTo>
                    <a:pt x="13937" y="2228"/>
                  </a:lnTo>
                  <a:lnTo>
                    <a:pt x="13630" y="2496"/>
                  </a:lnTo>
                  <a:lnTo>
                    <a:pt x="13169" y="3072"/>
                  </a:lnTo>
                  <a:lnTo>
                    <a:pt x="12747" y="3648"/>
                  </a:lnTo>
                  <a:lnTo>
                    <a:pt x="12440" y="4224"/>
                  </a:lnTo>
                  <a:lnTo>
                    <a:pt x="12209" y="4723"/>
                  </a:lnTo>
                  <a:lnTo>
                    <a:pt x="12056" y="5184"/>
                  </a:lnTo>
                  <a:lnTo>
                    <a:pt x="11941" y="5606"/>
                  </a:lnTo>
                  <a:lnTo>
                    <a:pt x="11864" y="5913"/>
                  </a:lnTo>
                  <a:lnTo>
                    <a:pt x="11825" y="6182"/>
                  </a:lnTo>
                  <a:lnTo>
                    <a:pt x="11595" y="6105"/>
                  </a:lnTo>
                  <a:lnTo>
                    <a:pt x="10942" y="5913"/>
                  </a:lnTo>
                  <a:lnTo>
                    <a:pt x="10520" y="5837"/>
                  </a:lnTo>
                  <a:lnTo>
                    <a:pt x="10059" y="5760"/>
                  </a:lnTo>
                  <a:lnTo>
                    <a:pt x="9522" y="5721"/>
                  </a:lnTo>
                  <a:lnTo>
                    <a:pt x="8946" y="5721"/>
                  </a:lnTo>
                  <a:lnTo>
                    <a:pt x="8370" y="5760"/>
                  </a:lnTo>
                  <a:lnTo>
                    <a:pt x="7794" y="5875"/>
                  </a:lnTo>
                  <a:lnTo>
                    <a:pt x="7218" y="6028"/>
                  </a:lnTo>
                  <a:lnTo>
                    <a:pt x="6950" y="6144"/>
                  </a:lnTo>
                  <a:lnTo>
                    <a:pt x="6643" y="6297"/>
                  </a:lnTo>
                  <a:lnTo>
                    <a:pt x="6374" y="6451"/>
                  </a:lnTo>
                  <a:lnTo>
                    <a:pt x="6143" y="6643"/>
                  </a:lnTo>
                  <a:lnTo>
                    <a:pt x="5913" y="6835"/>
                  </a:lnTo>
                  <a:lnTo>
                    <a:pt x="5683" y="7103"/>
                  </a:lnTo>
                  <a:lnTo>
                    <a:pt x="5452" y="7372"/>
                  </a:lnTo>
                  <a:lnTo>
                    <a:pt x="5260" y="7641"/>
                  </a:lnTo>
                  <a:lnTo>
                    <a:pt x="5069" y="7986"/>
                  </a:lnTo>
                  <a:lnTo>
                    <a:pt x="4915" y="8370"/>
                  </a:lnTo>
                  <a:lnTo>
                    <a:pt x="4339" y="8255"/>
                  </a:lnTo>
                  <a:lnTo>
                    <a:pt x="3802" y="8255"/>
                  </a:lnTo>
                  <a:lnTo>
                    <a:pt x="3302" y="8332"/>
                  </a:lnTo>
                  <a:lnTo>
                    <a:pt x="2842" y="8486"/>
                  </a:lnTo>
                  <a:lnTo>
                    <a:pt x="2381" y="8678"/>
                  </a:lnTo>
                  <a:lnTo>
                    <a:pt x="1997" y="8869"/>
                  </a:lnTo>
                  <a:lnTo>
                    <a:pt x="1613" y="9138"/>
                  </a:lnTo>
                  <a:lnTo>
                    <a:pt x="1268" y="9407"/>
                  </a:lnTo>
                  <a:lnTo>
                    <a:pt x="999" y="9676"/>
                  </a:lnTo>
                  <a:lnTo>
                    <a:pt x="730" y="9983"/>
                  </a:lnTo>
                  <a:lnTo>
                    <a:pt x="308" y="10482"/>
                  </a:lnTo>
                  <a:lnTo>
                    <a:pt x="78" y="10827"/>
                  </a:lnTo>
                  <a:lnTo>
                    <a:pt x="1" y="10981"/>
                  </a:lnTo>
                  <a:lnTo>
                    <a:pt x="35052" y="10981"/>
                  </a:lnTo>
                  <a:lnTo>
                    <a:pt x="31828" y="5913"/>
                  </a:lnTo>
                  <a:lnTo>
                    <a:pt x="31674" y="5683"/>
                  </a:lnTo>
                  <a:lnTo>
                    <a:pt x="31175" y="4992"/>
                  </a:lnTo>
                  <a:lnTo>
                    <a:pt x="30791" y="4531"/>
                  </a:lnTo>
                  <a:lnTo>
                    <a:pt x="30330" y="4032"/>
                  </a:lnTo>
                  <a:lnTo>
                    <a:pt x="29793" y="3495"/>
                  </a:lnTo>
                  <a:lnTo>
                    <a:pt x="29140" y="2957"/>
                  </a:lnTo>
                  <a:lnTo>
                    <a:pt x="28411" y="2420"/>
                  </a:lnTo>
                  <a:lnTo>
                    <a:pt x="27566" y="1882"/>
                  </a:lnTo>
                  <a:lnTo>
                    <a:pt x="26645" y="1383"/>
                  </a:lnTo>
                  <a:lnTo>
                    <a:pt x="26146" y="1153"/>
                  </a:lnTo>
                  <a:lnTo>
                    <a:pt x="25608" y="922"/>
                  </a:lnTo>
                  <a:lnTo>
                    <a:pt x="25071" y="730"/>
                  </a:lnTo>
                  <a:lnTo>
                    <a:pt x="24495" y="538"/>
                  </a:lnTo>
                  <a:lnTo>
                    <a:pt x="23880" y="385"/>
                  </a:lnTo>
                  <a:lnTo>
                    <a:pt x="23266" y="270"/>
                  </a:lnTo>
                  <a:lnTo>
                    <a:pt x="22614" y="155"/>
                  </a:lnTo>
                  <a:lnTo>
                    <a:pt x="21923" y="78"/>
                  </a:lnTo>
                  <a:lnTo>
                    <a:pt x="21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5" name="Google Shape;3115;p69"/>
            <p:cNvGrpSpPr/>
            <p:nvPr/>
          </p:nvGrpSpPr>
          <p:grpSpPr>
            <a:xfrm flipH="1">
              <a:off x="5643510" y="3607516"/>
              <a:ext cx="2184609" cy="635461"/>
              <a:chOff x="3581728" y="2781311"/>
              <a:chExt cx="2399614" cy="698078"/>
            </a:xfrm>
          </p:grpSpPr>
          <p:sp>
            <p:nvSpPr>
              <p:cNvPr id="3116" name="Google Shape;3116;p69"/>
              <p:cNvSpPr/>
              <p:nvPr/>
            </p:nvSpPr>
            <p:spPr>
              <a:xfrm>
                <a:off x="3761264" y="2781311"/>
                <a:ext cx="2220078" cy="166383"/>
              </a:xfrm>
              <a:custGeom>
                <a:avLst/>
                <a:gdLst/>
                <a:ahLst/>
                <a:cxnLst/>
                <a:rect l="l" t="t" r="r" b="b"/>
                <a:pathLst>
                  <a:path w="12823" h="961" extrusionOk="0">
                    <a:moveTo>
                      <a:pt x="1920" y="1"/>
                    </a:moveTo>
                    <a:lnTo>
                      <a:pt x="0" y="961"/>
                    </a:lnTo>
                    <a:lnTo>
                      <a:pt x="11172" y="884"/>
                    </a:lnTo>
                    <a:lnTo>
                      <a:pt x="12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69"/>
              <p:cNvSpPr/>
              <p:nvPr/>
            </p:nvSpPr>
            <p:spPr>
              <a:xfrm>
                <a:off x="3581728" y="2934187"/>
                <a:ext cx="2113948" cy="545202"/>
              </a:xfrm>
              <a:custGeom>
                <a:avLst/>
                <a:gdLst/>
                <a:ahLst/>
                <a:cxnLst/>
                <a:rect l="l" t="t" r="r" b="b"/>
                <a:pathLst>
                  <a:path w="12210" h="3149" extrusionOk="0">
                    <a:moveTo>
                      <a:pt x="1267" y="1"/>
                    </a:moveTo>
                    <a:lnTo>
                      <a:pt x="999" y="116"/>
                    </a:lnTo>
                    <a:lnTo>
                      <a:pt x="730" y="270"/>
                    </a:lnTo>
                    <a:lnTo>
                      <a:pt x="500" y="461"/>
                    </a:lnTo>
                    <a:lnTo>
                      <a:pt x="269" y="692"/>
                    </a:lnTo>
                    <a:lnTo>
                      <a:pt x="154" y="961"/>
                    </a:lnTo>
                    <a:lnTo>
                      <a:pt x="39" y="1268"/>
                    </a:lnTo>
                    <a:lnTo>
                      <a:pt x="0" y="1575"/>
                    </a:lnTo>
                    <a:lnTo>
                      <a:pt x="39" y="1882"/>
                    </a:lnTo>
                    <a:lnTo>
                      <a:pt x="154" y="2189"/>
                    </a:lnTo>
                    <a:lnTo>
                      <a:pt x="269" y="2458"/>
                    </a:lnTo>
                    <a:lnTo>
                      <a:pt x="500" y="2688"/>
                    </a:lnTo>
                    <a:lnTo>
                      <a:pt x="730" y="2880"/>
                    </a:lnTo>
                    <a:lnTo>
                      <a:pt x="999" y="3034"/>
                    </a:lnTo>
                    <a:lnTo>
                      <a:pt x="1267" y="3149"/>
                    </a:lnTo>
                    <a:lnTo>
                      <a:pt x="12209" y="3149"/>
                    </a:lnTo>
                    <a:lnTo>
                      <a:pt x="122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69"/>
              <p:cNvSpPr/>
              <p:nvPr/>
            </p:nvSpPr>
            <p:spPr>
              <a:xfrm>
                <a:off x="3674699" y="2994091"/>
                <a:ext cx="2020976" cy="425566"/>
              </a:xfrm>
              <a:custGeom>
                <a:avLst/>
                <a:gdLst/>
                <a:ahLst/>
                <a:cxnLst/>
                <a:rect l="l" t="t" r="r" b="b"/>
                <a:pathLst>
                  <a:path w="11673" h="2458" extrusionOk="0">
                    <a:moveTo>
                      <a:pt x="1229" y="0"/>
                    </a:moveTo>
                    <a:lnTo>
                      <a:pt x="999" y="39"/>
                    </a:lnTo>
                    <a:lnTo>
                      <a:pt x="769" y="77"/>
                    </a:lnTo>
                    <a:lnTo>
                      <a:pt x="538" y="192"/>
                    </a:lnTo>
                    <a:lnTo>
                      <a:pt x="385" y="346"/>
                    </a:lnTo>
                    <a:lnTo>
                      <a:pt x="231" y="538"/>
                    </a:lnTo>
                    <a:lnTo>
                      <a:pt x="116" y="768"/>
                    </a:lnTo>
                    <a:lnTo>
                      <a:pt x="39" y="998"/>
                    </a:lnTo>
                    <a:lnTo>
                      <a:pt x="1" y="1229"/>
                    </a:lnTo>
                    <a:lnTo>
                      <a:pt x="39" y="1459"/>
                    </a:lnTo>
                    <a:lnTo>
                      <a:pt x="116" y="1690"/>
                    </a:lnTo>
                    <a:lnTo>
                      <a:pt x="231" y="1920"/>
                    </a:lnTo>
                    <a:lnTo>
                      <a:pt x="385" y="2112"/>
                    </a:lnTo>
                    <a:lnTo>
                      <a:pt x="538" y="2265"/>
                    </a:lnTo>
                    <a:lnTo>
                      <a:pt x="769" y="2342"/>
                    </a:lnTo>
                    <a:lnTo>
                      <a:pt x="999" y="2419"/>
                    </a:lnTo>
                    <a:lnTo>
                      <a:pt x="1229" y="2457"/>
                    </a:lnTo>
                    <a:lnTo>
                      <a:pt x="11672" y="2457"/>
                    </a:lnTo>
                    <a:lnTo>
                      <a:pt x="116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69"/>
              <p:cNvSpPr/>
              <p:nvPr/>
            </p:nvSpPr>
            <p:spPr>
              <a:xfrm>
                <a:off x="5695474" y="2781311"/>
                <a:ext cx="285842" cy="212956"/>
              </a:xfrm>
              <a:custGeom>
                <a:avLst/>
                <a:gdLst/>
                <a:ahLst/>
                <a:cxnLst/>
                <a:rect l="l" t="t" r="r" b="b"/>
                <a:pathLst>
                  <a:path w="1651" h="1230" extrusionOk="0">
                    <a:moveTo>
                      <a:pt x="1651" y="1"/>
                    </a:moveTo>
                    <a:lnTo>
                      <a:pt x="0" y="884"/>
                    </a:lnTo>
                    <a:lnTo>
                      <a:pt x="0" y="1229"/>
                    </a:lnTo>
                    <a:lnTo>
                      <a:pt x="1651" y="346"/>
                    </a:lnTo>
                    <a:lnTo>
                      <a:pt x="16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69"/>
              <p:cNvSpPr/>
              <p:nvPr/>
            </p:nvSpPr>
            <p:spPr>
              <a:xfrm>
                <a:off x="5695474" y="3273181"/>
                <a:ext cx="285842" cy="206204"/>
              </a:xfrm>
              <a:custGeom>
                <a:avLst/>
                <a:gdLst/>
                <a:ahLst/>
                <a:cxnLst/>
                <a:rect l="l" t="t" r="r" b="b"/>
                <a:pathLst>
                  <a:path w="1651" h="1191" extrusionOk="0">
                    <a:moveTo>
                      <a:pt x="1651" y="1"/>
                    </a:moveTo>
                    <a:lnTo>
                      <a:pt x="0" y="845"/>
                    </a:lnTo>
                    <a:lnTo>
                      <a:pt x="0" y="1191"/>
                    </a:lnTo>
                    <a:lnTo>
                      <a:pt x="1651" y="346"/>
                    </a:lnTo>
                    <a:lnTo>
                      <a:pt x="16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69"/>
              <p:cNvSpPr/>
              <p:nvPr/>
            </p:nvSpPr>
            <p:spPr>
              <a:xfrm>
                <a:off x="5695474" y="2861125"/>
                <a:ext cx="252600" cy="558534"/>
              </a:xfrm>
              <a:custGeom>
                <a:avLst/>
                <a:gdLst/>
                <a:ahLst/>
                <a:cxnLst/>
                <a:rect l="l" t="t" r="r" b="b"/>
                <a:pathLst>
                  <a:path w="1459" h="3226" extrusionOk="0">
                    <a:moveTo>
                      <a:pt x="1459" y="0"/>
                    </a:moveTo>
                    <a:lnTo>
                      <a:pt x="0" y="768"/>
                    </a:lnTo>
                    <a:lnTo>
                      <a:pt x="0" y="3225"/>
                    </a:lnTo>
                    <a:lnTo>
                      <a:pt x="1459" y="2458"/>
                    </a:lnTo>
                    <a:lnTo>
                      <a:pt x="14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69"/>
              <p:cNvSpPr/>
              <p:nvPr/>
            </p:nvSpPr>
            <p:spPr>
              <a:xfrm>
                <a:off x="3987199" y="3120304"/>
                <a:ext cx="252773" cy="239446"/>
              </a:xfrm>
              <a:custGeom>
                <a:avLst/>
                <a:gdLst/>
                <a:ahLst/>
                <a:cxnLst/>
                <a:rect l="l" t="t" r="r" b="b"/>
                <a:pathLst>
                  <a:path w="1460" h="1383" extrusionOk="0">
                    <a:moveTo>
                      <a:pt x="0" y="1"/>
                    </a:moveTo>
                    <a:lnTo>
                      <a:pt x="0" y="1383"/>
                    </a:lnTo>
                    <a:lnTo>
                      <a:pt x="730" y="1152"/>
                    </a:lnTo>
                    <a:lnTo>
                      <a:pt x="1459" y="1344"/>
                    </a:lnTo>
                    <a:lnTo>
                      <a:pt x="1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69"/>
              <p:cNvSpPr/>
              <p:nvPr/>
            </p:nvSpPr>
            <p:spPr>
              <a:xfrm>
                <a:off x="4452400" y="3193540"/>
                <a:ext cx="950671" cy="26663"/>
              </a:xfrm>
              <a:custGeom>
                <a:avLst/>
                <a:gdLst/>
                <a:ahLst/>
                <a:cxnLst/>
                <a:rect l="l" t="t" r="r" b="b"/>
                <a:pathLst>
                  <a:path w="5491" h="154" extrusionOk="0">
                    <a:moveTo>
                      <a:pt x="1383" y="0"/>
                    </a:moveTo>
                    <a:lnTo>
                      <a:pt x="1" y="77"/>
                    </a:lnTo>
                    <a:lnTo>
                      <a:pt x="1383" y="115"/>
                    </a:lnTo>
                    <a:lnTo>
                      <a:pt x="2727" y="154"/>
                    </a:lnTo>
                    <a:lnTo>
                      <a:pt x="4109" y="115"/>
                    </a:lnTo>
                    <a:lnTo>
                      <a:pt x="5491" y="77"/>
                    </a:lnTo>
                    <a:lnTo>
                      <a:pt x="410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69"/>
              <p:cNvSpPr/>
              <p:nvPr/>
            </p:nvSpPr>
            <p:spPr>
              <a:xfrm>
                <a:off x="3758184" y="2781311"/>
                <a:ext cx="2220078" cy="166383"/>
              </a:xfrm>
              <a:custGeom>
                <a:avLst/>
                <a:gdLst/>
                <a:ahLst/>
                <a:cxnLst/>
                <a:rect l="l" t="t" r="r" b="b"/>
                <a:pathLst>
                  <a:path w="12823" h="961" extrusionOk="0">
                    <a:moveTo>
                      <a:pt x="1920" y="1"/>
                    </a:moveTo>
                    <a:lnTo>
                      <a:pt x="0" y="961"/>
                    </a:lnTo>
                    <a:lnTo>
                      <a:pt x="11172" y="884"/>
                    </a:lnTo>
                    <a:lnTo>
                      <a:pt x="1282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5" name="Google Shape;3125;p69"/>
            <p:cNvGrpSpPr/>
            <p:nvPr/>
          </p:nvGrpSpPr>
          <p:grpSpPr>
            <a:xfrm>
              <a:off x="5517635" y="2458481"/>
              <a:ext cx="2122405" cy="621594"/>
              <a:chOff x="9279275" y="3310128"/>
              <a:chExt cx="1938977" cy="567873"/>
            </a:xfrm>
          </p:grpSpPr>
          <p:sp>
            <p:nvSpPr>
              <p:cNvPr id="3126" name="Google Shape;3126;p69"/>
              <p:cNvSpPr/>
              <p:nvPr/>
            </p:nvSpPr>
            <p:spPr>
              <a:xfrm flipH="1">
                <a:off x="9279275" y="3313969"/>
                <a:ext cx="1793906" cy="134434"/>
              </a:xfrm>
              <a:custGeom>
                <a:avLst/>
                <a:gdLst/>
                <a:ahLst/>
                <a:cxnLst/>
                <a:rect l="l" t="t" r="r" b="b"/>
                <a:pathLst>
                  <a:path w="12823" h="961" extrusionOk="0">
                    <a:moveTo>
                      <a:pt x="1920" y="1"/>
                    </a:moveTo>
                    <a:lnTo>
                      <a:pt x="0" y="961"/>
                    </a:lnTo>
                    <a:lnTo>
                      <a:pt x="11172" y="884"/>
                    </a:lnTo>
                    <a:lnTo>
                      <a:pt x="128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69"/>
              <p:cNvSpPr/>
              <p:nvPr/>
            </p:nvSpPr>
            <p:spPr>
              <a:xfrm flipH="1">
                <a:off x="9510104" y="3437488"/>
                <a:ext cx="1708148" cy="440514"/>
              </a:xfrm>
              <a:custGeom>
                <a:avLst/>
                <a:gdLst/>
                <a:ahLst/>
                <a:cxnLst/>
                <a:rect l="l" t="t" r="r" b="b"/>
                <a:pathLst>
                  <a:path w="12210" h="3149" extrusionOk="0">
                    <a:moveTo>
                      <a:pt x="1267" y="1"/>
                    </a:moveTo>
                    <a:lnTo>
                      <a:pt x="999" y="116"/>
                    </a:lnTo>
                    <a:lnTo>
                      <a:pt x="730" y="270"/>
                    </a:lnTo>
                    <a:lnTo>
                      <a:pt x="500" y="461"/>
                    </a:lnTo>
                    <a:lnTo>
                      <a:pt x="269" y="692"/>
                    </a:lnTo>
                    <a:lnTo>
                      <a:pt x="154" y="961"/>
                    </a:lnTo>
                    <a:lnTo>
                      <a:pt x="39" y="1268"/>
                    </a:lnTo>
                    <a:lnTo>
                      <a:pt x="0" y="1575"/>
                    </a:lnTo>
                    <a:lnTo>
                      <a:pt x="39" y="1882"/>
                    </a:lnTo>
                    <a:lnTo>
                      <a:pt x="154" y="2189"/>
                    </a:lnTo>
                    <a:lnTo>
                      <a:pt x="269" y="2458"/>
                    </a:lnTo>
                    <a:lnTo>
                      <a:pt x="500" y="2688"/>
                    </a:lnTo>
                    <a:lnTo>
                      <a:pt x="730" y="2880"/>
                    </a:lnTo>
                    <a:lnTo>
                      <a:pt x="999" y="3034"/>
                    </a:lnTo>
                    <a:lnTo>
                      <a:pt x="1267" y="3149"/>
                    </a:lnTo>
                    <a:lnTo>
                      <a:pt x="12209" y="3149"/>
                    </a:lnTo>
                    <a:lnTo>
                      <a:pt x="122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69"/>
              <p:cNvSpPr/>
              <p:nvPr/>
            </p:nvSpPr>
            <p:spPr>
              <a:xfrm flipH="1">
                <a:off x="9510105" y="3485888"/>
                <a:ext cx="1633024" cy="343850"/>
              </a:xfrm>
              <a:custGeom>
                <a:avLst/>
                <a:gdLst/>
                <a:ahLst/>
                <a:cxnLst/>
                <a:rect l="l" t="t" r="r" b="b"/>
                <a:pathLst>
                  <a:path w="11673" h="2458" extrusionOk="0">
                    <a:moveTo>
                      <a:pt x="1229" y="0"/>
                    </a:moveTo>
                    <a:lnTo>
                      <a:pt x="999" y="39"/>
                    </a:lnTo>
                    <a:lnTo>
                      <a:pt x="769" y="77"/>
                    </a:lnTo>
                    <a:lnTo>
                      <a:pt x="538" y="192"/>
                    </a:lnTo>
                    <a:lnTo>
                      <a:pt x="385" y="346"/>
                    </a:lnTo>
                    <a:lnTo>
                      <a:pt x="231" y="538"/>
                    </a:lnTo>
                    <a:lnTo>
                      <a:pt x="116" y="768"/>
                    </a:lnTo>
                    <a:lnTo>
                      <a:pt x="39" y="998"/>
                    </a:lnTo>
                    <a:lnTo>
                      <a:pt x="1" y="1229"/>
                    </a:lnTo>
                    <a:lnTo>
                      <a:pt x="39" y="1459"/>
                    </a:lnTo>
                    <a:lnTo>
                      <a:pt x="116" y="1690"/>
                    </a:lnTo>
                    <a:lnTo>
                      <a:pt x="231" y="1920"/>
                    </a:lnTo>
                    <a:lnTo>
                      <a:pt x="385" y="2112"/>
                    </a:lnTo>
                    <a:lnTo>
                      <a:pt x="538" y="2265"/>
                    </a:lnTo>
                    <a:lnTo>
                      <a:pt x="769" y="2342"/>
                    </a:lnTo>
                    <a:lnTo>
                      <a:pt x="999" y="2419"/>
                    </a:lnTo>
                    <a:lnTo>
                      <a:pt x="1229" y="2457"/>
                    </a:lnTo>
                    <a:lnTo>
                      <a:pt x="11672" y="2457"/>
                    </a:lnTo>
                    <a:lnTo>
                      <a:pt x="116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69"/>
              <p:cNvSpPr/>
              <p:nvPr/>
            </p:nvSpPr>
            <p:spPr>
              <a:xfrm flipH="1">
                <a:off x="9279297" y="3313969"/>
                <a:ext cx="230971" cy="172065"/>
              </a:xfrm>
              <a:custGeom>
                <a:avLst/>
                <a:gdLst/>
                <a:ahLst/>
                <a:cxnLst/>
                <a:rect l="l" t="t" r="r" b="b"/>
                <a:pathLst>
                  <a:path w="1651" h="1230" extrusionOk="0">
                    <a:moveTo>
                      <a:pt x="1651" y="1"/>
                    </a:moveTo>
                    <a:lnTo>
                      <a:pt x="0" y="884"/>
                    </a:lnTo>
                    <a:lnTo>
                      <a:pt x="0" y="1229"/>
                    </a:lnTo>
                    <a:lnTo>
                      <a:pt x="1651" y="346"/>
                    </a:lnTo>
                    <a:lnTo>
                      <a:pt x="16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69"/>
              <p:cNvSpPr/>
              <p:nvPr/>
            </p:nvSpPr>
            <p:spPr>
              <a:xfrm flipH="1">
                <a:off x="9279297" y="3711384"/>
                <a:ext cx="230971" cy="166609"/>
              </a:xfrm>
              <a:custGeom>
                <a:avLst/>
                <a:gdLst/>
                <a:ahLst/>
                <a:cxnLst/>
                <a:rect l="l" t="t" r="r" b="b"/>
                <a:pathLst>
                  <a:path w="1651" h="1191" extrusionOk="0">
                    <a:moveTo>
                      <a:pt x="1651" y="1"/>
                    </a:moveTo>
                    <a:lnTo>
                      <a:pt x="0" y="845"/>
                    </a:lnTo>
                    <a:lnTo>
                      <a:pt x="0" y="1191"/>
                    </a:lnTo>
                    <a:lnTo>
                      <a:pt x="1651" y="346"/>
                    </a:lnTo>
                    <a:lnTo>
                      <a:pt x="16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69"/>
              <p:cNvSpPr/>
              <p:nvPr/>
            </p:nvSpPr>
            <p:spPr>
              <a:xfrm flipH="1">
                <a:off x="9306157" y="3378456"/>
                <a:ext cx="204110" cy="451285"/>
              </a:xfrm>
              <a:custGeom>
                <a:avLst/>
                <a:gdLst/>
                <a:ahLst/>
                <a:cxnLst/>
                <a:rect l="l" t="t" r="r" b="b"/>
                <a:pathLst>
                  <a:path w="1459" h="3226" extrusionOk="0">
                    <a:moveTo>
                      <a:pt x="1459" y="0"/>
                    </a:moveTo>
                    <a:lnTo>
                      <a:pt x="0" y="768"/>
                    </a:lnTo>
                    <a:lnTo>
                      <a:pt x="0" y="3225"/>
                    </a:lnTo>
                    <a:lnTo>
                      <a:pt x="1459" y="2458"/>
                    </a:lnTo>
                    <a:lnTo>
                      <a:pt x="14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69"/>
              <p:cNvSpPr/>
              <p:nvPr/>
            </p:nvSpPr>
            <p:spPr>
              <a:xfrm flipH="1">
                <a:off x="10686366" y="3587865"/>
                <a:ext cx="204250" cy="193468"/>
              </a:xfrm>
              <a:custGeom>
                <a:avLst/>
                <a:gdLst/>
                <a:ahLst/>
                <a:cxnLst/>
                <a:rect l="l" t="t" r="r" b="b"/>
                <a:pathLst>
                  <a:path w="1460" h="1383" extrusionOk="0">
                    <a:moveTo>
                      <a:pt x="0" y="1"/>
                    </a:moveTo>
                    <a:lnTo>
                      <a:pt x="0" y="1383"/>
                    </a:lnTo>
                    <a:lnTo>
                      <a:pt x="730" y="1152"/>
                    </a:lnTo>
                    <a:lnTo>
                      <a:pt x="1459" y="1344"/>
                    </a:lnTo>
                    <a:lnTo>
                      <a:pt x="14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69"/>
              <p:cNvSpPr/>
              <p:nvPr/>
            </p:nvSpPr>
            <p:spPr>
              <a:xfrm flipH="1">
                <a:off x="9746540" y="3647037"/>
                <a:ext cx="768177" cy="21543"/>
              </a:xfrm>
              <a:custGeom>
                <a:avLst/>
                <a:gdLst/>
                <a:ahLst/>
                <a:cxnLst/>
                <a:rect l="l" t="t" r="r" b="b"/>
                <a:pathLst>
                  <a:path w="5491" h="154" extrusionOk="0">
                    <a:moveTo>
                      <a:pt x="1383" y="0"/>
                    </a:moveTo>
                    <a:lnTo>
                      <a:pt x="1" y="77"/>
                    </a:lnTo>
                    <a:lnTo>
                      <a:pt x="1383" y="115"/>
                    </a:lnTo>
                    <a:lnTo>
                      <a:pt x="2727" y="154"/>
                    </a:lnTo>
                    <a:lnTo>
                      <a:pt x="4109" y="115"/>
                    </a:lnTo>
                    <a:lnTo>
                      <a:pt x="5491" y="77"/>
                    </a:lnTo>
                    <a:lnTo>
                      <a:pt x="410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69"/>
              <p:cNvSpPr/>
              <p:nvPr/>
            </p:nvSpPr>
            <p:spPr>
              <a:xfrm flipH="1">
                <a:off x="9281764" y="3310128"/>
                <a:ext cx="1793906" cy="134434"/>
              </a:xfrm>
              <a:custGeom>
                <a:avLst/>
                <a:gdLst/>
                <a:ahLst/>
                <a:cxnLst/>
                <a:rect l="l" t="t" r="r" b="b"/>
                <a:pathLst>
                  <a:path w="12823" h="961" extrusionOk="0">
                    <a:moveTo>
                      <a:pt x="1920" y="1"/>
                    </a:moveTo>
                    <a:lnTo>
                      <a:pt x="0" y="961"/>
                    </a:lnTo>
                    <a:lnTo>
                      <a:pt x="11172" y="884"/>
                    </a:lnTo>
                    <a:lnTo>
                      <a:pt x="12823" y="1"/>
                    </a:lnTo>
                    <a:close/>
                  </a:path>
                </a:pathLst>
              </a:custGeom>
              <a:solidFill>
                <a:srgbClr val="144356">
                  <a:alpha val="37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5" name="Google Shape;3135;p69"/>
            <p:cNvGrpSpPr/>
            <p:nvPr/>
          </p:nvGrpSpPr>
          <p:grpSpPr>
            <a:xfrm>
              <a:off x="5226411" y="2989996"/>
              <a:ext cx="2122495" cy="617464"/>
              <a:chOff x="323167" y="-722822"/>
              <a:chExt cx="1635582" cy="475814"/>
            </a:xfrm>
          </p:grpSpPr>
          <p:sp>
            <p:nvSpPr>
              <p:cNvPr id="3136" name="Google Shape;3136;p69"/>
              <p:cNvSpPr/>
              <p:nvPr/>
            </p:nvSpPr>
            <p:spPr>
              <a:xfrm flipH="1">
                <a:off x="323167" y="-722822"/>
                <a:ext cx="1513210" cy="113408"/>
              </a:xfrm>
              <a:custGeom>
                <a:avLst/>
                <a:gdLst/>
                <a:ahLst/>
                <a:cxnLst/>
                <a:rect l="l" t="t" r="r" b="b"/>
                <a:pathLst>
                  <a:path w="12823" h="961" extrusionOk="0">
                    <a:moveTo>
                      <a:pt x="1920" y="1"/>
                    </a:moveTo>
                    <a:lnTo>
                      <a:pt x="0" y="961"/>
                    </a:lnTo>
                    <a:lnTo>
                      <a:pt x="11172" y="884"/>
                    </a:lnTo>
                    <a:lnTo>
                      <a:pt x="12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69"/>
              <p:cNvSpPr/>
              <p:nvPr/>
            </p:nvSpPr>
            <p:spPr>
              <a:xfrm flipH="1">
                <a:off x="517877" y="-618621"/>
                <a:ext cx="1440872" cy="371613"/>
              </a:xfrm>
              <a:custGeom>
                <a:avLst/>
                <a:gdLst/>
                <a:ahLst/>
                <a:cxnLst/>
                <a:rect l="l" t="t" r="r" b="b"/>
                <a:pathLst>
                  <a:path w="12210" h="3149" extrusionOk="0">
                    <a:moveTo>
                      <a:pt x="1267" y="1"/>
                    </a:moveTo>
                    <a:lnTo>
                      <a:pt x="999" y="116"/>
                    </a:lnTo>
                    <a:lnTo>
                      <a:pt x="730" y="270"/>
                    </a:lnTo>
                    <a:lnTo>
                      <a:pt x="500" y="461"/>
                    </a:lnTo>
                    <a:lnTo>
                      <a:pt x="269" y="692"/>
                    </a:lnTo>
                    <a:lnTo>
                      <a:pt x="154" y="961"/>
                    </a:lnTo>
                    <a:lnTo>
                      <a:pt x="39" y="1268"/>
                    </a:lnTo>
                    <a:lnTo>
                      <a:pt x="0" y="1575"/>
                    </a:lnTo>
                    <a:lnTo>
                      <a:pt x="39" y="1882"/>
                    </a:lnTo>
                    <a:lnTo>
                      <a:pt x="154" y="2189"/>
                    </a:lnTo>
                    <a:lnTo>
                      <a:pt x="269" y="2458"/>
                    </a:lnTo>
                    <a:lnTo>
                      <a:pt x="500" y="2688"/>
                    </a:lnTo>
                    <a:lnTo>
                      <a:pt x="730" y="2880"/>
                    </a:lnTo>
                    <a:lnTo>
                      <a:pt x="999" y="3034"/>
                    </a:lnTo>
                    <a:lnTo>
                      <a:pt x="1267" y="3149"/>
                    </a:lnTo>
                    <a:lnTo>
                      <a:pt x="12209" y="3149"/>
                    </a:lnTo>
                    <a:lnTo>
                      <a:pt x="122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69"/>
              <p:cNvSpPr/>
              <p:nvPr/>
            </p:nvSpPr>
            <p:spPr>
              <a:xfrm flipH="1">
                <a:off x="517878" y="-577791"/>
                <a:ext cx="1377502" cy="290069"/>
              </a:xfrm>
              <a:custGeom>
                <a:avLst/>
                <a:gdLst/>
                <a:ahLst/>
                <a:cxnLst/>
                <a:rect l="l" t="t" r="r" b="b"/>
                <a:pathLst>
                  <a:path w="11673" h="2458" extrusionOk="0">
                    <a:moveTo>
                      <a:pt x="1229" y="0"/>
                    </a:moveTo>
                    <a:lnTo>
                      <a:pt x="999" y="39"/>
                    </a:lnTo>
                    <a:lnTo>
                      <a:pt x="769" y="77"/>
                    </a:lnTo>
                    <a:lnTo>
                      <a:pt x="538" y="192"/>
                    </a:lnTo>
                    <a:lnTo>
                      <a:pt x="385" y="346"/>
                    </a:lnTo>
                    <a:lnTo>
                      <a:pt x="231" y="538"/>
                    </a:lnTo>
                    <a:lnTo>
                      <a:pt x="116" y="768"/>
                    </a:lnTo>
                    <a:lnTo>
                      <a:pt x="39" y="998"/>
                    </a:lnTo>
                    <a:lnTo>
                      <a:pt x="1" y="1229"/>
                    </a:lnTo>
                    <a:lnTo>
                      <a:pt x="39" y="1459"/>
                    </a:lnTo>
                    <a:lnTo>
                      <a:pt x="116" y="1690"/>
                    </a:lnTo>
                    <a:lnTo>
                      <a:pt x="231" y="1920"/>
                    </a:lnTo>
                    <a:lnTo>
                      <a:pt x="385" y="2112"/>
                    </a:lnTo>
                    <a:lnTo>
                      <a:pt x="538" y="2265"/>
                    </a:lnTo>
                    <a:lnTo>
                      <a:pt x="769" y="2342"/>
                    </a:lnTo>
                    <a:lnTo>
                      <a:pt x="999" y="2419"/>
                    </a:lnTo>
                    <a:lnTo>
                      <a:pt x="1229" y="2457"/>
                    </a:lnTo>
                    <a:lnTo>
                      <a:pt x="11672" y="2457"/>
                    </a:lnTo>
                    <a:lnTo>
                      <a:pt x="116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69"/>
              <p:cNvSpPr/>
              <p:nvPr/>
            </p:nvSpPr>
            <p:spPr>
              <a:xfrm flipH="1">
                <a:off x="323189" y="-722822"/>
                <a:ext cx="194830" cy="145152"/>
              </a:xfrm>
              <a:custGeom>
                <a:avLst/>
                <a:gdLst/>
                <a:ahLst/>
                <a:cxnLst/>
                <a:rect l="l" t="t" r="r" b="b"/>
                <a:pathLst>
                  <a:path w="1651" h="1230" extrusionOk="0">
                    <a:moveTo>
                      <a:pt x="1651" y="1"/>
                    </a:moveTo>
                    <a:lnTo>
                      <a:pt x="0" y="884"/>
                    </a:lnTo>
                    <a:lnTo>
                      <a:pt x="0" y="1229"/>
                    </a:lnTo>
                    <a:lnTo>
                      <a:pt x="1651" y="346"/>
                    </a:lnTo>
                    <a:lnTo>
                      <a:pt x="16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69"/>
              <p:cNvSpPr/>
              <p:nvPr/>
            </p:nvSpPr>
            <p:spPr>
              <a:xfrm flipH="1">
                <a:off x="323189" y="-387563"/>
                <a:ext cx="194830" cy="140550"/>
              </a:xfrm>
              <a:custGeom>
                <a:avLst/>
                <a:gdLst/>
                <a:ahLst/>
                <a:cxnLst/>
                <a:rect l="l" t="t" r="r" b="b"/>
                <a:pathLst>
                  <a:path w="1651" h="1191" extrusionOk="0">
                    <a:moveTo>
                      <a:pt x="1651" y="1"/>
                    </a:moveTo>
                    <a:lnTo>
                      <a:pt x="0" y="845"/>
                    </a:lnTo>
                    <a:lnTo>
                      <a:pt x="0" y="1191"/>
                    </a:lnTo>
                    <a:lnTo>
                      <a:pt x="1651" y="346"/>
                    </a:lnTo>
                    <a:lnTo>
                      <a:pt x="16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69"/>
              <p:cNvSpPr/>
              <p:nvPr/>
            </p:nvSpPr>
            <p:spPr>
              <a:xfrm flipH="1">
                <a:off x="345847" y="-668420"/>
                <a:ext cx="172173" cy="380700"/>
              </a:xfrm>
              <a:custGeom>
                <a:avLst/>
                <a:gdLst/>
                <a:ahLst/>
                <a:cxnLst/>
                <a:rect l="l" t="t" r="r" b="b"/>
                <a:pathLst>
                  <a:path w="1459" h="3226" extrusionOk="0">
                    <a:moveTo>
                      <a:pt x="1459" y="0"/>
                    </a:moveTo>
                    <a:lnTo>
                      <a:pt x="0" y="768"/>
                    </a:lnTo>
                    <a:lnTo>
                      <a:pt x="0" y="3225"/>
                    </a:lnTo>
                    <a:lnTo>
                      <a:pt x="1459" y="2458"/>
                    </a:lnTo>
                    <a:lnTo>
                      <a:pt x="14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69"/>
              <p:cNvSpPr/>
              <p:nvPr/>
            </p:nvSpPr>
            <p:spPr>
              <a:xfrm flipH="1">
                <a:off x="1510089" y="-491764"/>
                <a:ext cx="172291" cy="163208"/>
              </a:xfrm>
              <a:custGeom>
                <a:avLst/>
                <a:gdLst/>
                <a:ahLst/>
                <a:cxnLst/>
                <a:rect l="l" t="t" r="r" b="b"/>
                <a:pathLst>
                  <a:path w="1460" h="1383" extrusionOk="0">
                    <a:moveTo>
                      <a:pt x="0" y="1"/>
                    </a:moveTo>
                    <a:lnTo>
                      <a:pt x="0" y="1383"/>
                    </a:lnTo>
                    <a:lnTo>
                      <a:pt x="730" y="1152"/>
                    </a:lnTo>
                    <a:lnTo>
                      <a:pt x="1459" y="1344"/>
                    </a:lnTo>
                    <a:lnTo>
                      <a:pt x="1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69"/>
              <p:cNvSpPr/>
              <p:nvPr/>
            </p:nvSpPr>
            <p:spPr>
              <a:xfrm flipH="1">
                <a:off x="717320" y="-441847"/>
                <a:ext cx="647979" cy="18174"/>
              </a:xfrm>
              <a:custGeom>
                <a:avLst/>
                <a:gdLst/>
                <a:ahLst/>
                <a:cxnLst/>
                <a:rect l="l" t="t" r="r" b="b"/>
                <a:pathLst>
                  <a:path w="5491" h="154" extrusionOk="0">
                    <a:moveTo>
                      <a:pt x="1383" y="0"/>
                    </a:moveTo>
                    <a:lnTo>
                      <a:pt x="1" y="77"/>
                    </a:lnTo>
                    <a:lnTo>
                      <a:pt x="1383" y="115"/>
                    </a:lnTo>
                    <a:lnTo>
                      <a:pt x="2727" y="154"/>
                    </a:lnTo>
                    <a:lnTo>
                      <a:pt x="4109" y="115"/>
                    </a:lnTo>
                    <a:lnTo>
                      <a:pt x="5491" y="77"/>
                    </a:lnTo>
                    <a:lnTo>
                      <a:pt x="410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69"/>
              <p:cNvSpPr/>
              <p:nvPr/>
            </p:nvSpPr>
            <p:spPr>
              <a:xfrm flipH="1">
                <a:off x="325266" y="-722376"/>
                <a:ext cx="1513210" cy="113408"/>
              </a:xfrm>
              <a:custGeom>
                <a:avLst/>
                <a:gdLst/>
                <a:ahLst/>
                <a:cxnLst/>
                <a:rect l="l" t="t" r="r" b="b"/>
                <a:pathLst>
                  <a:path w="12823" h="961" extrusionOk="0">
                    <a:moveTo>
                      <a:pt x="1920" y="1"/>
                    </a:moveTo>
                    <a:lnTo>
                      <a:pt x="0" y="961"/>
                    </a:lnTo>
                    <a:lnTo>
                      <a:pt x="11172" y="884"/>
                    </a:lnTo>
                    <a:lnTo>
                      <a:pt x="1282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5" name="Google Shape;3145;p69"/>
            <p:cNvGrpSpPr/>
            <p:nvPr/>
          </p:nvGrpSpPr>
          <p:grpSpPr>
            <a:xfrm>
              <a:off x="5993125" y="2769819"/>
              <a:ext cx="1678503" cy="1803941"/>
              <a:chOff x="3804732" y="678902"/>
              <a:chExt cx="1247216" cy="1340423"/>
            </a:xfrm>
          </p:grpSpPr>
          <p:sp>
            <p:nvSpPr>
              <p:cNvPr id="3146" name="Google Shape;3146;p69"/>
              <p:cNvSpPr/>
              <p:nvPr/>
            </p:nvSpPr>
            <p:spPr>
              <a:xfrm>
                <a:off x="4210416" y="678902"/>
                <a:ext cx="437484" cy="644448"/>
              </a:xfrm>
              <a:custGeom>
                <a:avLst/>
                <a:gdLst/>
                <a:ahLst/>
                <a:cxnLst/>
                <a:rect l="l" t="t" r="r" b="b"/>
                <a:pathLst>
                  <a:path w="10060" h="14820" extrusionOk="0">
                    <a:moveTo>
                      <a:pt x="4531" y="1"/>
                    </a:moveTo>
                    <a:lnTo>
                      <a:pt x="4032" y="116"/>
                    </a:lnTo>
                    <a:lnTo>
                      <a:pt x="3533" y="269"/>
                    </a:lnTo>
                    <a:lnTo>
                      <a:pt x="3072" y="461"/>
                    </a:lnTo>
                    <a:lnTo>
                      <a:pt x="2726" y="653"/>
                    </a:lnTo>
                    <a:lnTo>
                      <a:pt x="2381" y="922"/>
                    </a:lnTo>
                    <a:lnTo>
                      <a:pt x="2074" y="1268"/>
                    </a:lnTo>
                    <a:lnTo>
                      <a:pt x="1767" y="1613"/>
                    </a:lnTo>
                    <a:lnTo>
                      <a:pt x="1536" y="2074"/>
                    </a:lnTo>
                    <a:lnTo>
                      <a:pt x="1344" y="2573"/>
                    </a:lnTo>
                    <a:lnTo>
                      <a:pt x="1229" y="3149"/>
                    </a:lnTo>
                    <a:lnTo>
                      <a:pt x="1152" y="3802"/>
                    </a:lnTo>
                    <a:lnTo>
                      <a:pt x="1152" y="5184"/>
                    </a:lnTo>
                    <a:lnTo>
                      <a:pt x="1076" y="6451"/>
                    </a:lnTo>
                    <a:lnTo>
                      <a:pt x="922" y="7641"/>
                    </a:lnTo>
                    <a:lnTo>
                      <a:pt x="807" y="8716"/>
                    </a:lnTo>
                    <a:lnTo>
                      <a:pt x="615" y="9675"/>
                    </a:lnTo>
                    <a:lnTo>
                      <a:pt x="461" y="10482"/>
                    </a:lnTo>
                    <a:lnTo>
                      <a:pt x="269" y="11173"/>
                    </a:lnTo>
                    <a:lnTo>
                      <a:pt x="116" y="11710"/>
                    </a:lnTo>
                    <a:lnTo>
                      <a:pt x="39" y="12171"/>
                    </a:lnTo>
                    <a:lnTo>
                      <a:pt x="1" y="12670"/>
                    </a:lnTo>
                    <a:lnTo>
                      <a:pt x="1" y="13207"/>
                    </a:lnTo>
                    <a:lnTo>
                      <a:pt x="39" y="13707"/>
                    </a:lnTo>
                    <a:lnTo>
                      <a:pt x="193" y="14474"/>
                    </a:lnTo>
                    <a:lnTo>
                      <a:pt x="269" y="14820"/>
                    </a:lnTo>
                    <a:lnTo>
                      <a:pt x="1229" y="13975"/>
                    </a:lnTo>
                    <a:lnTo>
                      <a:pt x="1152" y="13822"/>
                    </a:lnTo>
                    <a:lnTo>
                      <a:pt x="1037" y="13668"/>
                    </a:lnTo>
                    <a:lnTo>
                      <a:pt x="960" y="13438"/>
                    </a:lnTo>
                    <a:lnTo>
                      <a:pt x="884" y="13131"/>
                    </a:lnTo>
                    <a:lnTo>
                      <a:pt x="884" y="12824"/>
                    </a:lnTo>
                    <a:lnTo>
                      <a:pt x="960" y="12440"/>
                    </a:lnTo>
                    <a:lnTo>
                      <a:pt x="1114" y="11979"/>
                    </a:lnTo>
                    <a:lnTo>
                      <a:pt x="1229" y="12401"/>
                    </a:lnTo>
                    <a:lnTo>
                      <a:pt x="1344" y="12670"/>
                    </a:lnTo>
                    <a:lnTo>
                      <a:pt x="1498" y="12824"/>
                    </a:lnTo>
                    <a:lnTo>
                      <a:pt x="1690" y="12900"/>
                    </a:lnTo>
                    <a:lnTo>
                      <a:pt x="1843" y="12862"/>
                    </a:lnTo>
                    <a:lnTo>
                      <a:pt x="2035" y="12785"/>
                    </a:lnTo>
                    <a:lnTo>
                      <a:pt x="2227" y="12670"/>
                    </a:lnTo>
                    <a:lnTo>
                      <a:pt x="2381" y="12555"/>
                    </a:lnTo>
                    <a:lnTo>
                      <a:pt x="2688" y="12286"/>
                    </a:lnTo>
                    <a:lnTo>
                      <a:pt x="2803" y="12209"/>
                    </a:lnTo>
                    <a:lnTo>
                      <a:pt x="2918" y="12209"/>
                    </a:lnTo>
                    <a:lnTo>
                      <a:pt x="3072" y="12171"/>
                    </a:lnTo>
                    <a:lnTo>
                      <a:pt x="3187" y="12209"/>
                    </a:lnTo>
                    <a:lnTo>
                      <a:pt x="3341" y="12324"/>
                    </a:lnTo>
                    <a:lnTo>
                      <a:pt x="3456" y="12440"/>
                    </a:lnTo>
                    <a:lnTo>
                      <a:pt x="3725" y="12785"/>
                    </a:lnTo>
                    <a:lnTo>
                      <a:pt x="3955" y="13169"/>
                    </a:lnTo>
                    <a:lnTo>
                      <a:pt x="4147" y="13630"/>
                    </a:lnTo>
                    <a:lnTo>
                      <a:pt x="4262" y="13975"/>
                    </a:lnTo>
                    <a:lnTo>
                      <a:pt x="4416" y="14359"/>
                    </a:lnTo>
                    <a:lnTo>
                      <a:pt x="4992" y="13707"/>
                    </a:lnTo>
                    <a:lnTo>
                      <a:pt x="5606" y="14359"/>
                    </a:lnTo>
                    <a:lnTo>
                      <a:pt x="5721" y="14014"/>
                    </a:lnTo>
                    <a:lnTo>
                      <a:pt x="5875" y="13668"/>
                    </a:lnTo>
                    <a:lnTo>
                      <a:pt x="6028" y="13284"/>
                    </a:lnTo>
                    <a:lnTo>
                      <a:pt x="6220" y="12900"/>
                    </a:lnTo>
                    <a:lnTo>
                      <a:pt x="6489" y="12593"/>
                    </a:lnTo>
                    <a:lnTo>
                      <a:pt x="6604" y="12478"/>
                    </a:lnTo>
                    <a:lnTo>
                      <a:pt x="6758" y="12401"/>
                    </a:lnTo>
                    <a:lnTo>
                      <a:pt x="6873" y="12363"/>
                    </a:lnTo>
                    <a:lnTo>
                      <a:pt x="7103" y="12363"/>
                    </a:lnTo>
                    <a:lnTo>
                      <a:pt x="7257" y="12440"/>
                    </a:lnTo>
                    <a:lnTo>
                      <a:pt x="7564" y="12670"/>
                    </a:lnTo>
                    <a:lnTo>
                      <a:pt x="7756" y="12785"/>
                    </a:lnTo>
                    <a:lnTo>
                      <a:pt x="7948" y="12862"/>
                    </a:lnTo>
                    <a:lnTo>
                      <a:pt x="8140" y="12939"/>
                    </a:lnTo>
                    <a:lnTo>
                      <a:pt x="8293" y="12939"/>
                    </a:lnTo>
                    <a:lnTo>
                      <a:pt x="8485" y="12862"/>
                    </a:lnTo>
                    <a:lnTo>
                      <a:pt x="8639" y="12708"/>
                    </a:lnTo>
                    <a:lnTo>
                      <a:pt x="8792" y="12401"/>
                    </a:lnTo>
                    <a:lnTo>
                      <a:pt x="8908" y="11979"/>
                    </a:lnTo>
                    <a:lnTo>
                      <a:pt x="9100" y="12440"/>
                    </a:lnTo>
                    <a:lnTo>
                      <a:pt x="9176" y="12824"/>
                    </a:lnTo>
                    <a:lnTo>
                      <a:pt x="9215" y="13207"/>
                    </a:lnTo>
                    <a:lnTo>
                      <a:pt x="9176" y="13515"/>
                    </a:lnTo>
                    <a:lnTo>
                      <a:pt x="9138" y="13745"/>
                    </a:lnTo>
                    <a:lnTo>
                      <a:pt x="9100" y="13937"/>
                    </a:lnTo>
                    <a:lnTo>
                      <a:pt x="9023" y="14090"/>
                    </a:lnTo>
                    <a:lnTo>
                      <a:pt x="9906" y="14167"/>
                    </a:lnTo>
                    <a:lnTo>
                      <a:pt x="9944" y="13937"/>
                    </a:lnTo>
                    <a:lnTo>
                      <a:pt x="10021" y="13361"/>
                    </a:lnTo>
                    <a:lnTo>
                      <a:pt x="10059" y="13016"/>
                    </a:lnTo>
                    <a:lnTo>
                      <a:pt x="10059" y="12593"/>
                    </a:lnTo>
                    <a:lnTo>
                      <a:pt x="9983" y="12133"/>
                    </a:lnTo>
                    <a:lnTo>
                      <a:pt x="9906" y="11710"/>
                    </a:lnTo>
                    <a:lnTo>
                      <a:pt x="9752" y="11173"/>
                    </a:lnTo>
                    <a:lnTo>
                      <a:pt x="9560" y="10482"/>
                    </a:lnTo>
                    <a:lnTo>
                      <a:pt x="9407" y="9675"/>
                    </a:lnTo>
                    <a:lnTo>
                      <a:pt x="9215" y="8716"/>
                    </a:lnTo>
                    <a:lnTo>
                      <a:pt x="9061" y="7641"/>
                    </a:lnTo>
                    <a:lnTo>
                      <a:pt x="8946" y="6451"/>
                    </a:lnTo>
                    <a:lnTo>
                      <a:pt x="8869" y="5184"/>
                    </a:lnTo>
                    <a:lnTo>
                      <a:pt x="8831" y="3802"/>
                    </a:lnTo>
                    <a:lnTo>
                      <a:pt x="8792" y="3149"/>
                    </a:lnTo>
                    <a:lnTo>
                      <a:pt x="8677" y="2573"/>
                    </a:lnTo>
                    <a:lnTo>
                      <a:pt x="8485" y="2074"/>
                    </a:lnTo>
                    <a:lnTo>
                      <a:pt x="8255" y="1613"/>
                    </a:lnTo>
                    <a:lnTo>
                      <a:pt x="7948" y="1268"/>
                    </a:lnTo>
                    <a:lnTo>
                      <a:pt x="7641" y="922"/>
                    </a:lnTo>
                    <a:lnTo>
                      <a:pt x="7295" y="653"/>
                    </a:lnTo>
                    <a:lnTo>
                      <a:pt x="6911" y="461"/>
                    </a:lnTo>
                    <a:lnTo>
                      <a:pt x="6451" y="269"/>
                    </a:lnTo>
                    <a:lnTo>
                      <a:pt x="5990" y="116"/>
                    </a:lnTo>
                    <a:lnTo>
                      <a:pt x="54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69"/>
              <p:cNvSpPr/>
              <p:nvPr/>
            </p:nvSpPr>
            <p:spPr>
              <a:xfrm>
                <a:off x="4001725" y="1133028"/>
                <a:ext cx="297237" cy="449113"/>
              </a:xfrm>
              <a:custGeom>
                <a:avLst/>
                <a:gdLst/>
                <a:ahLst/>
                <a:cxnLst/>
                <a:rect l="l" t="t" r="r" b="b"/>
                <a:pathLst>
                  <a:path w="6835" h="10328" extrusionOk="0">
                    <a:moveTo>
                      <a:pt x="6834" y="0"/>
                    </a:moveTo>
                    <a:lnTo>
                      <a:pt x="6451" y="154"/>
                    </a:lnTo>
                    <a:lnTo>
                      <a:pt x="5990" y="346"/>
                    </a:lnTo>
                    <a:lnTo>
                      <a:pt x="5491" y="653"/>
                    </a:lnTo>
                    <a:lnTo>
                      <a:pt x="4915" y="998"/>
                    </a:lnTo>
                    <a:lnTo>
                      <a:pt x="4377" y="1459"/>
                    </a:lnTo>
                    <a:lnTo>
                      <a:pt x="4147" y="1728"/>
                    </a:lnTo>
                    <a:lnTo>
                      <a:pt x="3917" y="1997"/>
                    </a:lnTo>
                    <a:lnTo>
                      <a:pt x="3725" y="2265"/>
                    </a:lnTo>
                    <a:lnTo>
                      <a:pt x="3533" y="2573"/>
                    </a:lnTo>
                    <a:lnTo>
                      <a:pt x="1" y="10174"/>
                    </a:lnTo>
                    <a:lnTo>
                      <a:pt x="2727" y="10328"/>
                    </a:lnTo>
                    <a:lnTo>
                      <a:pt x="6527" y="4646"/>
                    </a:lnTo>
                    <a:lnTo>
                      <a:pt x="68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69"/>
              <p:cNvSpPr/>
              <p:nvPr/>
            </p:nvSpPr>
            <p:spPr>
              <a:xfrm>
                <a:off x="4556002" y="1133028"/>
                <a:ext cx="298890" cy="449113"/>
              </a:xfrm>
              <a:custGeom>
                <a:avLst/>
                <a:gdLst/>
                <a:ahLst/>
                <a:cxnLst/>
                <a:rect l="l" t="t" r="r" b="b"/>
                <a:pathLst>
                  <a:path w="6873" h="10328" extrusionOk="0">
                    <a:moveTo>
                      <a:pt x="1" y="0"/>
                    </a:moveTo>
                    <a:lnTo>
                      <a:pt x="346" y="4646"/>
                    </a:lnTo>
                    <a:lnTo>
                      <a:pt x="4147" y="10328"/>
                    </a:lnTo>
                    <a:lnTo>
                      <a:pt x="6873" y="10174"/>
                    </a:lnTo>
                    <a:lnTo>
                      <a:pt x="3302" y="2573"/>
                    </a:lnTo>
                    <a:lnTo>
                      <a:pt x="3149" y="2265"/>
                    </a:lnTo>
                    <a:lnTo>
                      <a:pt x="2957" y="1997"/>
                    </a:lnTo>
                    <a:lnTo>
                      <a:pt x="2727" y="1728"/>
                    </a:lnTo>
                    <a:lnTo>
                      <a:pt x="2496" y="1459"/>
                    </a:lnTo>
                    <a:lnTo>
                      <a:pt x="1920" y="998"/>
                    </a:lnTo>
                    <a:lnTo>
                      <a:pt x="1383" y="653"/>
                    </a:lnTo>
                    <a:lnTo>
                      <a:pt x="845" y="346"/>
                    </a:lnTo>
                    <a:lnTo>
                      <a:pt x="423" y="154"/>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69"/>
              <p:cNvSpPr/>
              <p:nvPr/>
            </p:nvSpPr>
            <p:spPr>
              <a:xfrm>
                <a:off x="4213764" y="1091281"/>
                <a:ext cx="430787" cy="879832"/>
              </a:xfrm>
              <a:custGeom>
                <a:avLst/>
                <a:gdLst/>
                <a:ahLst/>
                <a:cxnLst/>
                <a:rect l="l" t="t" r="r" b="b"/>
                <a:pathLst>
                  <a:path w="9906" h="20233" extrusionOk="0">
                    <a:moveTo>
                      <a:pt x="3878" y="0"/>
                    </a:moveTo>
                    <a:lnTo>
                      <a:pt x="1997" y="960"/>
                    </a:lnTo>
                    <a:lnTo>
                      <a:pt x="1843" y="1920"/>
                    </a:lnTo>
                    <a:lnTo>
                      <a:pt x="1690" y="2995"/>
                    </a:lnTo>
                    <a:lnTo>
                      <a:pt x="1575" y="4300"/>
                    </a:lnTo>
                    <a:lnTo>
                      <a:pt x="1498" y="5759"/>
                    </a:lnTo>
                    <a:lnTo>
                      <a:pt x="1498" y="6489"/>
                    </a:lnTo>
                    <a:lnTo>
                      <a:pt x="1498" y="7180"/>
                    </a:lnTo>
                    <a:lnTo>
                      <a:pt x="1575" y="7909"/>
                    </a:lnTo>
                    <a:lnTo>
                      <a:pt x="1651" y="8562"/>
                    </a:lnTo>
                    <a:lnTo>
                      <a:pt x="1805" y="9176"/>
                    </a:lnTo>
                    <a:lnTo>
                      <a:pt x="1997" y="9714"/>
                    </a:lnTo>
                    <a:lnTo>
                      <a:pt x="0" y="20233"/>
                    </a:lnTo>
                    <a:lnTo>
                      <a:pt x="9906" y="20233"/>
                    </a:lnTo>
                    <a:lnTo>
                      <a:pt x="7871" y="9714"/>
                    </a:lnTo>
                    <a:lnTo>
                      <a:pt x="8063" y="9176"/>
                    </a:lnTo>
                    <a:lnTo>
                      <a:pt x="8216" y="8562"/>
                    </a:lnTo>
                    <a:lnTo>
                      <a:pt x="8331" y="7909"/>
                    </a:lnTo>
                    <a:lnTo>
                      <a:pt x="8370" y="7180"/>
                    </a:lnTo>
                    <a:lnTo>
                      <a:pt x="8408" y="6489"/>
                    </a:lnTo>
                    <a:lnTo>
                      <a:pt x="8408" y="5759"/>
                    </a:lnTo>
                    <a:lnTo>
                      <a:pt x="8331" y="4300"/>
                    </a:lnTo>
                    <a:lnTo>
                      <a:pt x="8178" y="2995"/>
                    </a:lnTo>
                    <a:lnTo>
                      <a:pt x="8063" y="1920"/>
                    </a:lnTo>
                    <a:lnTo>
                      <a:pt x="7871" y="960"/>
                    </a:lnTo>
                    <a:lnTo>
                      <a:pt x="60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69"/>
              <p:cNvSpPr/>
              <p:nvPr/>
            </p:nvSpPr>
            <p:spPr>
              <a:xfrm>
                <a:off x="4232116" y="1513663"/>
                <a:ext cx="400737" cy="402367"/>
              </a:xfrm>
              <a:custGeom>
                <a:avLst/>
                <a:gdLst/>
                <a:ahLst/>
                <a:cxnLst/>
                <a:rect l="l" t="t" r="r" b="b"/>
                <a:pathLst>
                  <a:path w="9215" h="9253" extrusionOk="0">
                    <a:moveTo>
                      <a:pt x="1575" y="1"/>
                    </a:moveTo>
                    <a:lnTo>
                      <a:pt x="1" y="8293"/>
                    </a:lnTo>
                    <a:lnTo>
                      <a:pt x="9215" y="9253"/>
                    </a:lnTo>
                    <a:lnTo>
                      <a:pt x="74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69"/>
              <p:cNvSpPr/>
              <p:nvPr/>
            </p:nvSpPr>
            <p:spPr>
              <a:xfrm>
                <a:off x="4258860" y="1678954"/>
                <a:ext cx="338942" cy="81839"/>
              </a:xfrm>
              <a:custGeom>
                <a:avLst/>
                <a:gdLst/>
                <a:ahLst/>
                <a:cxnLst/>
                <a:rect l="l" t="t" r="r" b="b"/>
                <a:pathLst>
                  <a:path w="7794" h="1882" extrusionOk="0">
                    <a:moveTo>
                      <a:pt x="230" y="0"/>
                    </a:moveTo>
                    <a:lnTo>
                      <a:pt x="0" y="1152"/>
                    </a:lnTo>
                    <a:lnTo>
                      <a:pt x="653" y="1344"/>
                    </a:lnTo>
                    <a:lnTo>
                      <a:pt x="1421" y="1536"/>
                    </a:lnTo>
                    <a:lnTo>
                      <a:pt x="2304" y="1728"/>
                    </a:lnTo>
                    <a:lnTo>
                      <a:pt x="3302" y="1843"/>
                    </a:lnTo>
                    <a:lnTo>
                      <a:pt x="3801" y="1882"/>
                    </a:lnTo>
                    <a:lnTo>
                      <a:pt x="4338" y="1882"/>
                    </a:lnTo>
                    <a:lnTo>
                      <a:pt x="4914" y="1843"/>
                    </a:lnTo>
                    <a:lnTo>
                      <a:pt x="5490" y="1805"/>
                    </a:lnTo>
                    <a:lnTo>
                      <a:pt x="6066" y="1728"/>
                    </a:lnTo>
                    <a:lnTo>
                      <a:pt x="6642" y="1574"/>
                    </a:lnTo>
                    <a:lnTo>
                      <a:pt x="7218" y="1421"/>
                    </a:lnTo>
                    <a:lnTo>
                      <a:pt x="7794" y="1191"/>
                    </a:lnTo>
                    <a:lnTo>
                      <a:pt x="7563" y="0"/>
                    </a:lnTo>
                    <a:lnTo>
                      <a:pt x="7026" y="116"/>
                    </a:lnTo>
                    <a:lnTo>
                      <a:pt x="6335" y="231"/>
                    </a:lnTo>
                    <a:lnTo>
                      <a:pt x="5528" y="346"/>
                    </a:lnTo>
                    <a:lnTo>
                      <a:pt x="4569" y="423"/>
                    </a:lnTo>
                    <a:lnTo>
                      <a:pt x="3570" y="461"/>
                    </a:lnTo>
                    <a:lnTo>
                      <a:pt x="2496" y="384"/>
                    </a:lnTo>
                    <a:lnTo>
                      <a:pt x="1920" y="346"/>
                    </a:lnTo>
                    <a:lnTo>
                      <a:pt x="1382" y="269"/>
                    </a:lnTo>
                    <a:lnTo>
                      <a:pt x="806" y="154"/>
                    </a:lnTo>
                    <a:lnTo>
                      <a:pt x="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69"/>
              <p:cNvSpPr/>
              <p:nvPr/>
            </p:nvSpPr>
            <p:spPr>
              <a:xfrm>
                <a:off x="4232116" y="1705654"/>
                <a:ext cx="400737" cy="210380"/>
              </a:xfrm>
              <a:custGeom>
                <a:avLst/>
                <a:gdLst/>
                <a:ahLst/>
                <a:cxnLst/>
                <a:rect l="l" t="t" r="r" b="b"/>
                <a:pathLst>
                  <a:path w="9215" h="4838" extrusionOk="0">
                    <a:moveTo>
                      <a:pt x="8293" y="1"/>
                    </a:moveTo>
                    <a:lnTo>
                      <a:pt x="7756" y="154"/>
                    </a:lnTo>
                    <a:lnTo>
                      <a:pt x="7065" y="346"/>
                    </a:lnTo>
                    <a:lnTo>
                      <a:pt x="6259" y="500"/>
                    </a:lnTo>
                    <a:lnTo>
                      <a:pt x="5299" y="577"/>
                    </a:lnTo>
                    <a:lnTo>
                      <a:pt x="4262" y="615"/>
                    </a:lnTo>
                    <a:lnTo>
                      <a:pt x="3725" y="577"/>
                    </a:lnTo>
                    <a:lnTo>
                      <a:pt x="3149" y="538"/>
                    </a:lnTo>
                    <a:lnTo>
                      <a:pt x="2573" y="461"/>
                    </a:lnTo>
                    <a:lnTo>
                      <a:pt x="1959" y="385"/>
                    </a:lnTo>
                    <a:lnTo>
                      <a:pt x="1344" y="231"/>
                    </a:lnTo>
                    <a:lnTo>
                      <a:pt x="730" y="39"/>
                    </a:lnTo>
                    <a:lnTo>
                      <a:pt x="1" y="3878"/>
                    </a:lnTo>
                    <a:lnTo>
                      <a:pt x="9215" y="4838"/>
                    </a:lnTo>
                    <a:lnTo>
                      <a:pt x="82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69"/>
              <p:cNvSpPr/>
              <p:nvPr/>
            </p:nvSpPr>
            <p:spPr>
              <a:xfrm>
                <a:off x="3868174" y="1675602"/>
                <a:ext cx="1183773" cy="336584"/>
              </a:xfrm>
              <a:custGeom>
                <a:avLst/>
                <a:gdLst/>
                <a:ahLst/>
                <a:cxnLst/>
                <a:rect l="l" t="t" r="r" b="b"/>
                <a:pathLst>
                  <a:path w="27221" h="7871" extrusionOk="0">
                    <a:moveTo>
                      <a:pt x="23535" y="0"/>
                    </a:moveTo>
                    <a:lnTo>
                      <a:pt x="23151" y="39"/>
                    </a:lnTo>
                    <a:lnTo>
                      <a:pt x="22805" y="154"/>
                    </a:lnTo>
                    <a:lnTo>
                      <a:pt x="10558" y="3878"/>
                    </a:lnTo>
                    <a:lnTo>
                      <a:pt x="9099" y="4108"/>
                    </a:lnTo>
                    <a:lnTo>
                      <a:pt x="8754" y="3916"/>
                    </a:lnTo>
                    <a:lnTo>
                      <a:pt x="8331" y="3763"/>
                    </a:lnTo>
                    <a:lnTo>
                      <a:pt x="7832" y="3647"/>
                    </a:lnTo>
                    <a:lnTo>
                      <a:pt x="7256" y="3571"/>
                    </a:lnTo>
                    <a:lnTo>
                      <a:pt x="6988" y="3532"/>
                    </a:lnTo>
                    <a:lnTo>
                      <a:pt x="6681" y="3571"/>
                    </a:lnTo>
                    <a:lnTo>
                      <a:pt x="6412" y="3609"/>
                    </a:lnTo>
                    <a:lnTo>
                      <a:pt x="6105" y="3686"/>
                    </a:lnTo>
                    <a:lnTo>
                      <a:pt x="5874" y="3839"/>
                    </a:lnTo>
                    <a:lnTo>
                      <a:pt x="5644" y="4031"/>
                    </a:lnTo>
                    <a:lnTo>
                      <a:pt x="4838" y="4684"/>
                    </a:lnTo>
                    <a:lnTo>
                      <a:pt x="4531" y="4914"/>
                    </a:lnTo>
                    <a:lnTo>
                      <a:pt x="4262" y="5068"/>
                    </a:lnTo>
                    <a:lnTo>
                      <a:pt x="3955" y="5221"/>
                    </a:lnTo>
                    <a:lnTo>
                      <a:pt x="3686" y="5298"/>
                    </a:lnTo>
                    <a:lnTo>
                      <a:pt x="2995" y="5413"/>
                    </a:lnTo>
                    <a:lnTo>
                      <a:pt x="2649" y="5490"/>
                    </a:lnTo>
                    <a:lnTo>
                      <a:pt x="2342" y="5605"/>
                    </a:lnTo>
                    <a:lnTo>
                      <a:pt x="2074" y="5759"/>
                    </a:lnTo>
                    <a:lnTo>
                      <a:pt x="1882" y="5913"/>
                    </a:lnTo>
                    <a:lnTo>
                      <a:pt x="1651" y="6181"/>
                    </a:lnTo>
                    <a:lnTo>
                      <a:pt x="1574" y="6296"/>
                    </a:lnTo>
                    <a:lnTo>
                      <a:pt x="499" y="6565"/>
                    </a:lnTo>
                    <a:lnTo>
                      <a:pt x="346" y="6642"/>
                    </a:lnTo>
                    <a:lnTo>
                      <a:pt x="231" y="6680"/>
                    </a:lnTo>
                    <a:lnTo>
                      <a:pt x="154" y="6796"/>
                    </a:lnTo>
                    <a:lnTo>
                      <a:pt x="77" y="6911"/>
                    </a:lnTo>
                    <a:lnTo>
                      <a:pt x="39" y="7026"/>
                    </a:lnTo>
                    <a:lnTo>
                      <a:pt x="0" y="7141"/>
                    </a:lnTo>
                    <a:lnTo>
                      <a:pt x="0" y="7295"/>
                    </a:lnTo>
                    <a:lnTo>
                      <a:pt x="39" y="7410"/>
                    </a:lnTo>
                    <a:lnTo>
                      <a:pt x="154" y="7640"/>
                    </a:lnTo>
                    <a:lnTo>
                      <a:pt x="308" y="7755"/>
                    </a:lnTo>
                    <a:lnTo>
                      <a:pt x="499" y="7832"/>
                    </a:lnTo>
                    <a:lnTo>
                      <a:pt x="730" y="7870"/>
                    </a:lnTo>
                    <a:lnTo>
                      <a:pt x="7640" y="6911"/>
                    </a:lnTo>
                    <a:lnTo>
                      <a:pt x="23803" y="6911"/>
                    </a:lnTo>
                    <a:lnTo>
                      <a:pt x="24187" y="6872"/>
                    </a:lnTo>
                    <a:lnTo>
                      <a:pt x="24571" y="6796"/>
                    </a:lnTo>
                    <a:lnTo>
                      <a:pt x="24955" y="6719"/>
                    </a:lnTo>
                    <a:lnTo>
                      <a:pt x="25301" y="6565"/>
                    </a:lnTo>
                    <a:lnTo>
                      <a:pt x="25608" y="6373"/>
                    </a:lnTo>
                    <a:lnTo>
                      <a:pt x="25915" y="6143"/>
                    </a:lnTo>
                    <a:lnTo>
                      <a:pt x="26184" y="5913"/>
                    </a:lnTo>
                    <a:lnTo>
                      <a:pt x="26452" y="5644"/>
                    </a:lnTo>
                    <a:lnTo>
                      <a:pt x="26644" y="5337"/>
                    </a:lnTo>
                    <a:lnTo>
                      <a:pt x="26836" y="5030"/>
                    </a:lnTo>
                    <a:lnTo>
                      <a:pt x="26990" y="4684"/>
                    </a:lnTo>
                    <a:lnTo>
                      <a:pt x="27105" y="4338"/>
                    </a:lnTo>
                    <a:lnTo>
                      <a:pt x="27182" y="3955"/>
                    </a:lnTo>
                    <a:lnTo>
                      <a:pt x="27220" y="3609"/>
                    </a:lnTo>
                    <a:lnTo>
                      <a:pt x="27220" y="3187"/>
                    </a:lnTo>
                    <a:lnTo>
                      <a:pt x="27143" y="2803"/>
                    </a:lnTo>
                    <a:lnTo>
                      <a:pt x="27143" y="2726"/>
                    </a:lnTo>
                    <a:lnTo>
                      <a:pt x="27028" y="2380"/>
                    </a:lnTo>
                    <a:lnTo>
                      <a:pt x="26913" y="2035"/>
                    </a:lnTo>
                    <a:lnTo>
                      <a:pt x="26759" y="1689"/>
                    </a:lnTo>
                    <a:lnTo>
                      <a:pt x="26567" y="1421"/>
                    </a:lnTo>
                    <a:lnTo>
                      <a:pt x="26337" y="1152"/>
                    </a:lnTo>
                    <a:lnTo>
                      <a:pt x="26107" y="883"/>
                    </a:lnTo>
                    <a:lnTo>
                      <a:pt x="25838" y="653"/>
                    </a:lnTo>
                    <a:lnTo>
                      <a:pt x="25531" y="461"/>
                    </a:lnTo>
                    <a:lnTo>
                      <a:pt x="25224" y="307"/>
                    </a:lnTo>
                    <a:lnTo>
                      <a:pt x="24917" y="192"/>
                    </a:lnTo>
                    <a:lnTo>
                      <a:pt x="24571" y="77"/>
                    </a:lnTo>
                    <a:lnTo>
                      <a:pt x="2422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69"/>
              <p:cNvSpPr/>
              <p:nvPr/>
            </p:nvSpPr>
            <p:spPr>
              <a:xfrm>
                <a:off x="4475856" y="1692304"/>
                <a:ext cx="510935" cy="140283"/>
              </a:xfrm>
              <a:custGeom>
                <a:avLst/>
                <a:gdLst/>
                <a:ahLst/>
                <a:cxnLst/>
                <a:rect l="l" t="t" r="r" b="b"/>
                <a:pathLst>
                  <a:path w="11749" h="3226" extrusionOk="0">
                    <a:moveTo>
                      <a:pt x="11519" y="0"/>
                    </a:moveTo>
                    <a:lnTo>
                      <a:pt x="10904" y="116"/>
                    </a:lnTo>
                    <a:lnTo>
                      <a:pt x="10175" y="269"/>
                    </a:lnTo>
                    <a:lnTo>
                      <a:pt x="8409" y="692"/>
                    </a:lnTo>
                    <a:lnTo>
                      <a:pt x="6259" y="1267"/>
                    </a:lnTo>
                    <a:lnTo>
                      <a:pt x="3994" y="1882"/>
                    </a:lnTo>
                    <a:lnTo>
                      <a:pt x="1" y="3072"/>
                    </a:lnTo>
                    <a:lnTo>
                      <a:pt x="462" y="3225"/>
                    </a:lnTo>
                    <a:lnTo>
                      <a:pt x="2612" y="2573"/>
                    </a:lnTo>
                    <a:lnTo>
                      <a:pt x="5069" y="1882"/>
                    </a:lnTo>
                    <a:lnTo>
                      <a:pt x="7103" y="1306"/>
                    </a:lnTo>
                    <a:lnTo>
                      <a:pt x="8985" y="807"/>
                    </a:lnTo>
                    <a:lnTo>
                      <a:pt x="10597" y="461"/>
                    </a:lnTo>
                    <a:lnTo>
                      <a:pt x="11250" y="346"/>
                    </a:lnTo>
                    <a:lnTo>
                      <a:pt x="11749" y="269"/>
                    </a:lnTo>
                    <a:lnTo>
                      <a:pt x="11749" y="154"/>
                    </a:lnTo>
                    <a:lnTo>
                      <a:pt x="1151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69"/>
              <p:cNvSpPr/>
              <p:nvPr/>
            </p:nvSpPr>
            <p:spPr>
              <a:xfrm>
                <a:off x="3860344" y="1829198"/>
                <a:ext cx="482011" cy="190126"/>
              </a:xfrm>
              <a:custGeom>
                <a:avLst/>
                <a:gdLst/>
                <a:ahLst/>
                <a:cxnLst/>
                <a:rect l="l" t="t" r="r" b="b"/>
                <a:pathLst>
                  <a:path w="10904" h="4301" extrusionOk="0">
                    <a:moveTo>
                      <a:pt x="6719" y="1"/>
                    </a:moveTo>
                    <a:lnTo>
                      <a:pt x="6450" y="39"/>
                    </a:lnTo>
                    <a:lnTo>
                      <a:pt x="6143" y="116"/>
                    </a:lnTo>
                    <a:lnTo>
                      <a:pt x="5874" y="269"/>
                    </a:lnTo>
                    <a:lnTo>
                      <a:pt x="5644" y="461"/>
                    </a:lnTo>
                    <a:lnTo>
                      <a:pt x="4838" y="1114"/>
                    </a:lnTo>
                    <a:lnTo>
                      <a:pt x="4531" y="1344"/>
                    </a:lnTo>
                    <a:lnTo>
                      <a:pt x="4262" y="1498"/>
                    </a:lnTo>
                    <a:lnTo>
                      <a:pt x="3955" y="1651"/>
                    </a:lnTo>
                    <a:lnTo>
                      <a:pt x="3686" y="1728"/>
                    </a:lnTo>
                    <a:lnTo>
                      <a:pt x="2995" y="1843"/>
                    </a:lnTo>
                    <a:lnTo>
                      <a:pt x="2649" y="1920"/>
                    </a:lnTo>
                    <a:lnTo>
                      <a:pt x="2342" y="2035"/>
                    </a:lnTo>
                    <a:lnTo>
                      <a:pt x="2074" y="2189"/>
                    </a:lnTo>
                    <a:lnTo>
                      <a:pt x="1882" y="2343"/>
                    </a:lnTo>
                    <a:lnTo>
                      <a:pt x="1651" y="2611"/>
                    </a:lnTo>
                    <a:lnTo>
                      <a:pt x="1574" y="2726"/>
                    </a:lnTo>
                    <a:lnTo>
                      <a:pt x="499" y="2995"/>
                    </a:lnTo>
                    <a:lnTo>
                      <a:pt x="346" y="3072"/>
                    </a:lnTo>
                    <a:lnTo>
                      <a:pt x="231" y="3110"/>
                    </a:lnTo>
                    <a:lnTo>
                      <a:pt x="154" y="3226"/>
                    </a:lnTo>
                    <a:lnTo>
                      <a:pt x="77" y="3341"/>
                    </a:lnTo>
                    <a:lnTo>
                      <a:pt x="39" y="3456"/>
                    </a:lnTo>
                    <a:lnTo>
                      <a:pt x="0" y="3571"/>
                    </a:lnTo>
                    <a:lnTo>
                      <a:pt x="0" y="3725"/>
                    </a:lnTo>
                    <a:lnTo>
                      <a:pt x="39" y="3840"/>
                    </a:lnTo>
                    <a:lnTo>
                      <a:pt x="154" y="4070"/>
                    </a:lnTo>
                    <a:lnTo>
                      <a:pt x="308" y="4185"/>
                    </a:lnTo>
                    <a:lnTo>
                      <a:pt x="499" y="4262"/>
                    </a:lnTo>
                    <a:lnTo>
                      <a:pt x="730" y="4300"/>
                    </a:lnTo>
                    <a:lnTo>
                      <a:pt x="7640" y="3341"/>
                    </a:lnTo>
                    <a:lnTo>
                      <a:pt x="10904" y="3341"/>
                    </a:lnTo>
                    <a:lnTo>
                      <a:pt x="10788" y="3072"/>
                    </a:lnTo>
                    <a:lnTo>
                      <a:pt x="10635" y="2842"/>
                    </a:lnTo>
                    <a:lnTo>
                      <a:pt x="10251" y="2381"/>
                    </a:lnTo>
                    <a:lnTo>
                      <a:pt x="9752" y="1920"/>
                    </a:lnTo>
                    <a:lnTo>
                      <a:pt x="9214" y="1498"/>
                    </a:lnTo>
                    <a:lnTo>
                      <a:pt x="8639" y="1076"/>
                    </a:lnTo>
                    <a:lnTo>
                      <a:pt x="8024" y="692"/>
                    </a:lnTo>
                    <a:lnTo>
                      <a:pt x="7372" y="308"/>
                    </a:lnTo>
                    <a:lnTo>
                      <a:pt x="6719" y="1"/>
                    </a:lnTo>
                    <a:close/>
                  </a:path>
                </a:pathLst>
              </a:custGeom>
              <a:solidFill>
                <a:srgbClr val="FF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69"/>
              <p:cNvSpPr/>
              <p:nvPr/>
            </p:nvSpPr>
            <p:spPr>
              <a:xfrm>
                <a:off x="4891586" y="1742400"/>
                <a:ext cx="160338" cy="217077"/>
              </a:xfrm>
              <a:custGeom>
                <a:avLst/>
                <a:gdLst/>
                <a:ahLst/>
                <a:cxnLst/>
                <a:rect l="l" t="t" r="r" b="b"/>
                <a:pathLst>
                  <a:path w="3687" h="4992" extrusionOk="0">
                    <a:moveTo>
                      <a:pt x="2880" y="0"/>
                    </a:moveTo>
                    <a:lnTo>
                      <a:pt x="2342" y="39"/>
                    </a:lnTo>
                    <a:lnTo>
                      <a:pt x="1882" y="154"/>
                    </a:lnTo>
                    <a:lnTo>
                      <a:pt x="1421" y="384"/>
                    </a:lnTo>
                    <a:lnTo>
                      <a:pt x="999" y="653"/>
                    </a:lnTo>
                    <a:lnTo>
                      <a:pt x="653" y="998"/>
                    </a:lnTo>
                    <a:lnTo>
                      <a:pt x="384" y="1382"/>
                    </a:lnTo>
                    <a:lnTo>
                      <a:pt x="154" y="1805"/>
                    </a:lnTo>
                    <a:lnTo>
                      <a:pt x="1" y="2265"/>
                    </a:lnTo>
                    <a:lnTo>
                      <a:pt x="500" y="2381"/>
                    </a:lnTo>
                    <a:lnTo>
                      <a:pt x="999" y="2534"/>
                    </a:lnTo>
                    <a:lnTo>
                      <a:pt x="1920" y="2841"/>
                    </a:lnTo>
                    <a:lnTo>
                      <a:pt x="2688" y="3148"/>
                    </a:lnTo>
                    <a:lnTo>
                      <a:pt x="3302" y="3456"/>
                    </a:lnTo>
                    <a:lnTo>
                      <a:pt x="3302" y="3479"/>
                    </a:lnTo>
                    <a:lnTo>
                      <a:pt x="3456" y="3110"/>
                    </a:lnTo>
                    <a:lnTo>
                      <a:pt x="3609" y="2572"/>
                    </a:lnTo>
                    <a:lnTo>
                      <a:pt x="3686" y="2035"/>
                    </a:lnTo>
                    <a:lnTo>
                      <a:pt x="3686" y="1766"/>
                    </a:lnTo>
                    <a:lnTo>
                      <a:pt x="3648" y="1498"/>
                    </a:lnTo>
                    <a:lnTo>
                      <a:pt x="3648" y="1459"/>
                    </a:lnTo>
                    <a:lnTo>
                      <a:pt x="3648" y="1421"/>
                    </a:lnTo>
                    <a:lnTo>
                      <a:pt x="3648" y="1382"/>
                    </a:lnTo>
                    <a:lnTo>
                      <a:pt x="3648" y="1344"/>
                    </a:lnTo>
                    <a:lnTo>
                      <a:pt x="3648" y="1306"/>
                    </a:lnTo>
                    <a:lnTo>
                      <a:pt x="3609" y="1306"/>
                    </a:lnTo>
                    <a:lnTo>
                      <a:pt x="3609" y="1267"/>
                    </a:lnTo>
                    <a:lnTo>
                      <a:pt x="3609" y="1229"/>
                    </a:lnTo>
                    <a:lnTo>
                      <a:pt x="3609" y="1152"/>
                    </a:lnTo>
                    <a:lnTo>
                      <a:pt x="3609" y="1114"/>
                    </a:lnTo>
                    <a:lnTo>
                      <a:pt x="3533" y="806"/>
                    </a:lnTo>
                    <a:lnTo>
                      <a:pt x="3417" y="538"/>
                    </a:lnTo>
                    <a:lnTo>
                      <a:pt x="3302" y="269"/>
                    </a:lnTo>
                    <a:lnTo>
                      <a:pt x="3149" y="0"/>
                    </a:lnTo>
                    <a:close/>
                    <a:moveTo>
                      <a:pt x="3302" y="3479"/>
                    </a:moveTo>
                    <a:lnTo>
                      <a:pt x="3264" y="3571"/>
                    </a:lnTo>
                    <a:lnTo>
                      <a:pt x="3264" y="3571"/>
                    </a:lnTo>
                    <a:lnTo>
                      <a:pt x="3302" y="3494"/>
                    </a:lnTo>
                    <a:lnTo>
                      <a:pt x="3302" y="3479"/>
                    </a:lnTo>
                    <a:close/>
                    <a:moveTo>
                      <a:pt x="3264" y="3571"/>
                    </a:moveTo>
                    <a:lnTo>
                      <a:pt x="3187" y="3686"/>
                    </a:lnTo>
                    <a:lnTo>
                      <a:pt x="3225" y="3647"/>
                    </a:lnTo>
                    <a:lnTo>
                      <a:pt x="3264" y="3571"/>
                    </a:lnTo>
                    <a:close/>
                    <a:moveTo>
                      <a:pt x="3110" y="3801"/>
                    </a:moveTo>
                    <a:lnTo>
                      <a:pt x="2922" y="4070"/>
                    </a:lnTo>
                    <a:lnTo>
                      <a:pt x="2922" y="4070"/>
                    </a:lnTo>
                    <a:lnTo>
                      <a:pt x="2957" y="4031"/>
                    </a:lnTo>
                    <a:lnTo>
                      <a:pt x="3110" y="3801"/>
                    </a:lnTo>
                    <a:close/>
                    <a:moveTo>
                      <a:pt x="2922" y="4070"/>
                    </a:moveTo>
                    <a:lnTo>
                      <a:pt x="2818" y="4185"/>
                    </a:lnTo>
                    <a:lnTo>
                      <a:pt x="2842" y="4185"/>
                    </a:lnTo>
                    <a:lnTo>
                      <a:pt x="2922" y="4070"/>
                    </a:lnTo>
                    <a:close/>
                    <a:moveTo>
                      <a:pt x="2803" y="4185"/>
                    </a:moveTo>
                    <a:lnTo>
                      <a:pt x="2759" y="4251"/>
                    </a:lnTo>
                    <a:lnTo>
                      <a:pt x="2818" y="4185"/>
                    </a:lnTo>
                    <a:close/>
                    <a:moveTo>
                      <a:pt x="2759" y="4251"/>
                    </a:moveTo>
                    <a:lnTo>
                      <a:pt x="2715" y="4300"/>
                    </a:lnTo>
                    <a:lnTo>
                      <a:pt x="2726" y="4300"/>
                    </a:lnTo>
                    <a:lnTo>
                      <a:pt x="2759" y="4251"/>
                    </a:lnTo>
                    <a:close/>
                    <a:moveTo>
                      <a:pt x="2688" y="4300"/>
                    </a:moveTo>
                    <a:lnTo>
                      <a:pt x="2611" y="4415"/>
                    </a:lnTo>
                    <a:lnTo>
                      <a:pt x="2715" y="4300"/>
                    </a:lnTo>
                    <a:close/>
                    <a:moveTo>
                      <a:pt x="2573" y="4415"/>
                    </a:moveTo>
                    <a:lnTo>
                      <a:pt x="2470" y="4518"/>
                    </a:lnTo>
                    <a:lnTo>
                      <a:pt x="2611" y="4415"/>
                    </a:lnTo>
                    <a:close/>
                    <a:moveTo>
                      <a:pt x="2470" y="4518"/>
                    </a:moveTo>
                    <a:lnTo>
                      <a:pt x="2400" y="4569"/>
                    </a:lnTo>
                    <a:lnTo>
                      <a:pt x="2458" y="4530"/>
                    </a:lnTo>
                    <a:lnTo>
                      <a:pt x="2470" y="4518"/>
                    </a:lnTo>
                    <a:close/>
                    <a:moveTo>
                      <a:pt x="2400" y="4569"/>
                    </a:moveTo>
                    <a:lnTo>
                      <a:pt x="2342" y="4607"/>
                    </a:lnTo>
                    <a:lnTo>
                      <a:pt x="2342" y="4611"/>
                    </a:lnTo>
                    <a:lnTo>
                      <a:pt x="2342" y="4611"/>
                    </a:lnTo>
                    <a:lnTo>
                      <a:pt x="2400" y="4569"/>
                    </a:lnTo>
                    <a:close/>
                    <a:moveTo>
                      <a:pt x="2342" y="4611"/>
                    </a:moveTo>
                    <a:lnTo>
                      <a:pt x="2189" y="4722"/>
                    </a:lnTo>
                    <a:lnTo>
                      <a:pt x="1728" y="4991"/>
                    </a:lnTo>
                    <a:lnTo>
                      <a:pt x="2035" y="4838"/>
                    </a:lnTo>
                    <a:lnTo>
                      <a:pt x="2342" y="4646"/>
                    </a:lnTo>
                    <a:lnTo>
                      <a:pt x="2342" y="461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69"/>
              <p:cNvSpPr/>
              <p:nvPr/>
            </p:nvSpPr>
            <p:spPr>
              <a:xfrm>
                <a:off x="3846479" y="1790800"/>
                <a:ext cx="332288" cy="215425"/>
              </a:xfrm>
              <a:custGeom>
                <a:avLst/>
                <a:gdLst/>
                <a:ahLst/>
                <a:cxnLst/>
                <a:rect l="l" t="t" r="r" b="b"/>
                <a:pathLst>
                  <a:path w="7641" h="4954" extrusionOk="0">
                    <a:moveTo>
                      <a:pt x="7103" y="1"/>
                    </a:moveTo>
                    <a:lnTo>
                      <a:pt x="0" y="4224"/>
                    </a:lnTo>
                    <a:lnTo>
                      <a:pt x="499" y="4953"/>
                    </a:lnTo>
                    <a:lnTo>
                      <a:pt x="7640" y="653"/>
                    </a:lnTo>
                    <a:lnTo>
                      <a:pt x="71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69"/>
              <p:cNvSpPr/>
              <p:nvPr/>
            </p:nvSpPr>
            <p:spPr>
              <a:xfrm>
                <a:off x="3985028" y="1915996"/>
                <a:ext cx="95232" cy="85380"/>
              </a:xfrm>
              <a:custGeom>
                <a:avLst/>
                <a:gdLst/>
                <a:ahLst/>
                <a:cxnLst/>
                <a:rect l="l" t="t" r="r" b="b"/>
                <a:pathLst>
                  <a:path w="2190" h="1883" extrusionOk="0">
                    <a:moveTo>
                      <a:pt x="730" y="1"/>
                    </a:moveTo>
                    <a:lnTo>
                      <a:pt x="1" y="462"/>
                    </a:lnTo>
                    <a:lnTo>
                      <a:pt x="1114" y="1882"/>
                    </a:lnTo>
                    <a:lnTo>
                      <a:pt x="2189" y="1729"/>
                    </a:lnTo>
                    <a:lnTo>
                      <a:pt x="7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69"/>
              <p:cNvSpPr/>
              <p:nvPr/>
            </p:nvSpPr>
            <p:spPr>
              <a:xfrm>
                <a:off x="4731295" y="1832547"/>
                <a:ext cx="168688" cy="93536"/>
              </a:xfrm>
              <a:custGeom>
                <a:avLst/>
                <a:gdLst/>
                <a:ahLst/>
                <a:cxnLst/>
                <a:rect l="l" t="t" r="r" b="b"/>
                <a:pathLst>
                  <a:path w="3879" h="2151" extrusionOk="0">
                    <a:moveTo>
                      <a:pt x="1690" y="0"/>
                    </a:moveTo>
                    <a:lnTo>
                      <a:pt x="846" y="39"/>
                    </a:lnTo>
                    <a:lnTo>
                      <a:pt x="423" y="77"/>
                    </a:lnTo>
                    <a:lnTo>
                      <a:pt x="1" y="154"/>
                    </a:lnTo>
                    <a:lnTo>
                      <a:pt x="308" y="384"/>
                    </a:lnTo>
                    <a:lnTo>
                      <a:pt x="1076" y="1037"/>
                    </a:lnTo>
                    <a:lnTo>
                      <a:pt x="1383" y="1267"/>
                    </a:lnTo>
                    <a:lnTo>
                      <a:pt x="1690" y="1421"/>
                    </a:lnTo>
                    <a:lnTo>
                      <a:pt x="1959" y="1574"/>
                    </a:lnTo>
                    <a:lnTo>
                      <a:pt x="2266" y="1651"/>
                    </a:lnTo>
                    <a:lnTo>
                      <a:pt x="2919" y="1766"/>
                    </a:lnTo>
                    <a:lnTo>
                      <a:pt x="3226" y="1843"/>
                    </a:lnTo>
                    <a:lnTo>
                      <a:pt x="3495" y="1920"/>
                    </a:lnTo>
                    <a:lnTo>
                      <a:pt x="3687" y="2035"/>
                    </a:lnTo>
                    <a:lnTo>
                      <a:pt x="3878" y="2150"/>
                    </a:lnTo>
                    <a:lnTo>
                      <a:pt x="3763" y="1843"/>
                    </a:lnTo>
                    <a:lnTo>
                      <a:pt x="3648" y="1536"/>
                    </a:lnTo>
                    <a:lnTo>
                      <a:pt x="3610" y="1229"/>
                    </a:lnTo>
                    <a:lnTo>
                      <a:pt x="3610" y="883"/>
                    </a:lnTo>
                    <a:lnTo>
                      <a:pt x="3610" y="538"/>
                    </a:lnTo>
                    <a:lnTo>
                      <a:pt x="3687" y="192"/>
                    </a:lnTo>
                    <a:lnTo>
                      <a:pt x="3187" y="116"/>
                    </a:lnTo>
                    <a:lnTo>
                      <a:pt x="2688" y="39"/>
                    </a:lnTo>
                    <a:lnTo>
                      <a:pt x="218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69"/>
              <p:cNvSpPr/>
              <p:nvPr/>
            </p:nvSpPr>
            <p:spPr>
              <a:xfrm>
                <a:off x="4888237" y="1840896"/>
                <a:ext cx="146988" cy="118584"/>
              </a:xfrm>
              <a:custGeom>
                <a:avLst/>
                <a:gdLst/>
                <a:ahLst/>
                <a:cxnLst/>
                <a:rect l="l" t="t" r="r" b="b"/>
                <a:pathLst>
                  <a:path w="3380" h="2727" extrusionOk="0">
                    <a:moveTo>
                      <a:pt x="78" y="0"/>
                    </a:moveTo>
                    <a:lnTo>
                      <a:pt x="1" y="346"/>
                    </a:lnTo>
                    <a:lnTo>
                      <a:pt x="1" y="691"/>
                    </a:lnTo>
                    <a:lnTo>
                      <a:pt x="1" y="1037"/>
                    </a:lnTo>
                    <a:lnTo>
                      <a:pt x="39" y="1344"/>
                    </a:lnTo>
                    <a:lnTo>
                      <a:pt x="154" y="1651"/>
                    </a:lnTo>
                    <a:lnTo>
                      <a:pt x="269" y="1958"/>
                    </a:lnTo>
                    <a:lnTo>
                      <a:pt x="461" y="2150"/>
                    </a:lnTo>
                    <a:lnTo>
                      <a:pt x="615" y="2304"/>
                    </a:lnTo>
                    <a:lnTo>
                      <a:pt x="730" y="2457"/>
                    </a:lnTo>
                    <a:lnTo>
                      <a:pt x="1805" y="2726"/>
                    </a:lnTo>
                    <a:lnTo>
                      <a:pt x="2112" y="2573"/>
                    </a:lnTo>
                    <a:lnTo>
                      <a:pt x="2419" y="2381"/>
                    </a:lnTo>
                    <a:lnTo>
                      <a:pt x="2419" y="2342"/>
                    </a:lnTo>
                    <a:lnTo>
                      <a:pt x="2535" y="2265"/>
                    </a:lnTo>
                    <a:lnTo>
                      <a:pt x="2650" y="2150"/>
                    </a:lnTo>
                    <a:lnTo>
                      <a:pt x="2688" y="2150"/>
                    </a:lnTo>
                    <a:lnTo>
                      <a:pt x="2765" y="2035"/>
                    </a:lnTo>
                    <a:lnTo>
                      <a:pt x="2803" y="2035"/>
                    </a:lnTo>
                    <a:lnTo>
                      <a:pt x="2880" y="1920"/>
                    </a:lnTo>
                    <a:lnTo>
                      <a:pt x="2919" y="1920"/>
                    </a:lnTo>
                    <a:lnTo>
                      <a:pt x="3187" y="1536"/>
                    </a:lnTo>
                    <a:lnTo>
                      <a:pt x="3264" y="1421"/>
                    </a:lnTo>
                    <a:lnTo>
                      <a:pt x="3302" y="1382"/>
                    </a:lnTo>
                    <a:lnTo>
                      <a:pt x="3341" y="1306"/>
                    </a:lnTo>
                    <a:lnTo>
                      <a:pt x="3379" y="1229"/>
                    </a:lnTo>
                    <a:lnTo>
                      <a:pt x="3379" y="1191"/>
                    </a:lnTo>
                    <a:lnTo>
                      <a:pt x="2765" y="883"/>
                    </a:lnTo>
                    <a:lnTo>
                      <a:pt x="1997" y="576"/>
                    </a:lnTo>
                    <a:lnTo>
                      <a:pt x="1076" y="269"/>
                    </a:lnTo>
                    <a:lnTo>
                      <a:pt x="577" y="116"/>
                    </a:lnTo>
                    <a:lnTo>
                      <a:pt x="78"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69"/>
              <p:cNvSpPr/>
              <p:nvPr/>
            </p:nvSpPr>
            <p:spPr>
              <a:xfrm>
                <a:off x="4405757" y="1133028"/>
                <a:ext cx="46793" cy="43442"/>
              </a:xfrm>
              <a:custGeom>
                <a:avLst/>
                <a:gdLst/>
                <a:ahLst/>
                <a:cxnLst/>
                <a:rect l="l" t="t" r="r" b="b"/>
                <a:pathLst>
                  <a:path w="1076" h="999" extrusionOk="0">
                    <a:moveTo>
                      <a:pt x="1" y="0"/>
                    </a:moveTo>
                    <a:lnTo>
                      <a:pt x="538" y="998"/>
                    </a:lnTo>
                    <a:lnTo>
                      <a:pt x="1075" y="0"/>
                    </a:lnTo>
                    <a:close/>
                  </a:path>
                </a:pathLst>
              </a:custGeom>
              <a:solidFill>
                <a:srgbClr val="973E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69"/>
              <p:cNvSpPr/>
              <p:nvPr/>
            </p:nvSpPr>
            <p:spPr>
              <a:xfrm>
                <a:off x="3804732" y="1673953"/>
                <a:ext cx="1183773" cy="342270"/>
              </a:xfrm>
              <a:custGeom>
                <a:avLst/>
                <a:gdLst/>
                <a:ahLst/>
                <a:cxnLst/>
                <a:rect l="l" t="t" r="r" b="b"/>
                <a:pathLst>
                  <a:path w="27221" h="7871" extrusionOk="0">
                    <a:moveTo>
                      <a:pt x="2995" y="0"/>
                    </a:moveTo>
                    <a:lnTo>
                      <a:pt x="2650" y="77"/>
                    </a:lnTo>
                    <a:lnTo>
                      <a:pt x="2304" y="192"/>
                    </a:lnTo>
                    <a:lnTo>
                      <a:pt x="1997" y="307"/>
                    </a:lnTo>
                    <a:lnTo>
                      <a:pt x="1690" y="461"/>
                    </a:lnTo>
                    <a:lnTo>
                      <a:pt x="1383" y="653"/>
                    </a:lnTo>
                    <a:lnTo>
                      <a:pt x="1114" y="883"/>
                    </a:lnTo>
                    <a:lnTo>
                      <a:pt x="883" y="1152"/>
                    </a:lnTo>
                    <a:lnTo>
                      <a:pt x="653" y="1421"/>
                    </a:lnTo>
                    <a:lnTo>
                      <a:pt x="461" y="1689"/>
                    </a:lnTo>
                    <a:lnTo>
                      <a:pt x="308" y="2035"/>
                    </a:lnTo>
                    <a:lnTo>
                      <a:pt x="192" y="2380"/>
                    </a:lnTo>
                    <a:lnTo>
                      <a:pt x="77" y="2726"/>
                    </a:lnTo>
                    <a:lnTo>
                      <a:pt x="77" y="2803"/>
                    </a:lnTo>
                    <a:lnTo>
                      <a:pt x="39" y="3187"/>
                    </a:lnTo>
                    <a:lnTo>
                      <a:pt x="0" y="3609"/>
                    </a:lnTo>
                    <a:lnTo>
                      <a:pt x="39" y="3955"/>
                    </a:lnTo>
                    <a:lnTo>
                      <a:pt x="116" y="4338"/>
                    </a:lnTo>
                    <a:lnTo>
                      <a:pt x="231" y="4684"/>
                    </a:lnTo>
                    <a:lnTo>
                      <a:pt x="384" y="5030"/>
                    </a:lnTo>
                    <a:lnTo>
                      <a:pt x="576" y="5337"/>
                    </a:lnTo>
                    <a:lnTo>
                      <a:pt x="768" y="5644"/>
                    </a:lnTo>
                    <a:lnTo>
                      <a:pt x="1037" y="5913"/>
                    </a:lnTo>
                    <a:lnTo>
                      <a:pt x="1306" y="6143"/>
                    </a:lnTo>
                    <a:lnTo>
                      <a:pt x="1613" y="6373"/>
                    </a:lnTo>
                    <a:lnTo>
                      <a:pt x="1920" y="6565"/>
                    </a:lnTo>
                    <a:lnTo>
                      <a:pt x="2266" y="6719"/>
                    </a:lnTo>
                    <a:lnTo>
                      <a:pt x="2650" y="6796"/>
                    </a:lnTo>
                    <a:lnTo>
                      <a:pt x="3033" y="6872"/>
                    </a:lnTo>
                    <a:lnTo>
                      <a:pt x="3417" y="6911"/>
                    </a:lnTo>
                    <a:lnTo>
                      <a:pt x="19580" y="6911"/>
                    </a:lnTo>
                    <a:lnTo>
                      <a:pt x="26491" y="7870"/>
                    </a:lnTo>
                    <a:lnTo>
                      <a:pt x="26721" y="7832"/>
                    </a:lnTo>
                    <a:lnTo>
                      <a:pt x="26913" y="7755"/>
                    </a:lnTo>
                    <a:lnTo>
                      <a:pt x="27067" y="7640"/>
                    </a:lnTo>
                    <a:lnTo>
                      <a:pt x="27182" y="7410"/>
                    </a:lnTo>
                    <a:lnTo>
                      <a:pt x="27220" y="7295"/>
                    </a:lnTo>
                    <a:lnTo>
                      <a:pt x="27220" y="7141"/>
                    </a:lnTo>
                    <a:lnTo>
                      <a:pt x="27182" y="7026"/>
                    </a:lnTo>
                    <a:lnTo>
                      <a:pt x="27143" y="6911"/>
                    </a:lnTo>
                    <a:lnTo>
                      <a:pt x="27067" y="6796"/>
                    </a:lnTo>
                    <a:lnTo>
                      <a:pt x="26990" y="6680"/>
                    </a:lnTo>
                    <a:lnTo>
                      <a:pt x="26875" y="6642"/>
                    </a:lnTo>
                    <a:lnTo>
                      <a:pt x="26721" y="6565"/>
                    </a:lnTo>
                    <a:lnTo>
                      <a:pt x="25646" y="6296"/>
                    </a:lnTo>
                    <a:lnTo>
                      <a:pt x="25569" y="6181"/>
                    </a:lnTo>
                    <a:lnTo>
                      <a:pt x="25339" y="5913"/>
                    </a:lnTo>
                    <a:lnTo>
                      <a:pt x="25147" y="5759"/>
                    </a:lnTo>
                    <a:lnTo>
                      <a:pt x="24878" y="5605"/>
                    </a:lnTo>
                    <a:lnTo>
                      <a:pt x="24610" y="5490"/>
                    </a:lnTo>
                    <a:lnTo>
                      <a:pt x="24226" y="5413"/>
                    </a:lnTo>
                    <a:lnTo>
                      <a:pt x="23573" y="5298"/>
                    </a:lnTo>
                    <a:lnTo>
                      <a:pt x="23266" y="5221"/>
                    </a:lnTo>
                    <a:lnTo>
                      <a:pt x="22997" y="5068"/>
                    </a:lnTo>
                    <a:lnTo>
                      <a:pt x="22690" y="4914"/>
                    </a:lnTo>
                    <a:lnTo>
                      <a:pt x="22383" y="4684"/>
                    </a:lnTo>
                    <a:lnTo>
                      <a:pt x="21615" y="4031"/>
                    </a:lnTo>
                    <a:lnTo>
                      <a:pt x="21346" y="3839"/>
                    </a:lnTo>
                    <a:lnTo>
                      <a:pt x="21116" y="3686"/>
                    </a:lnTo>
                    <a:lnTo>
                      <a:pt x="20847" y="3609"/>
                    </a:lnTo>
                    <a:lnTo>
                      <a:pt x="20540" y="3571"/>
                    </a:lnTo>
                    <a:lnTo>
                      <a:pt x="20271" y="3532"/>
                    </a:lnTo>
                    <a:lnTo>
                      <a:pt x="19964" y="3571"/>
                    </a:lnTo>
                    <a:lnTo>
                      <a:pt x="19427" y="3647"/>
                    </a:lnTo>
                    <a:lnTo>
                      <a:pt x="18889" y="3763"/>
                    </a:lnTo>
                    <a:lnTo>
                      <a:pt x="18505" y="3916"/>
                    </a:lnTo>
                    <a:lnTo>
                      <a:pt x="18121" y="4108"/>
                    </a:lnTo>
                    <a:lnTo>
                      <a:pt x="16663" y="3878"/>
                    </a:lnTo>
                    <a:lnTo>
                      <a:pt x="4454" y="154"/>
                    </a:lnTo>
                    <a:lnTo>
                      <a:pt x="4070" y="39"/>
                    </a:lnTo>
                    <a:lnTo>
                      <a:pt x="3724" y="0"/>
                    </a:lnTo>
                    <a:close/>
                  </a:path>
                </a:pathLst>
              </a:custGeom>
              <a:solidFill>
                <a:srgbClr val="FF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69"/>
              <p:cNvSpPr/>
              <p:nvPr/>
            </p:nvSpPr>
            <p:spPr>
              <a:xfrm>
                <a:off x="4677894" y="1790800"/>
                <a:ext cx="332288" cy="215425"/>
              </a:xfrm>
              <a:custGeom>
                <a:avLst/>
                <a:gdLst/>
                <a:ahLst/>
                <a:cxnLst/>
                <a:rect l="l" t="t" r="r" b="b"/>
                <a:pathLst>
                  <a:path w="7641" h="4954" extrusionOk="0">
                    <a:moveTo>
                      <a:pt x="538" y="1"/>
                    </a:moveTo>
                    <a:lnTo>
                      <a:pt x="0" y="653"/>
                    </a:lnTo>
                    <a:lnTo>
                      <a:pt x="7141" y="4953"/>
                    </a:lnTo>
                    <a:lnTo>
                      <a:pt x="7640" y="4224"/>
                    </a:lnTo>
                    <a:lnTo>
                      <a:pt x="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69"/>
              <p:cNvSpPr/>
              <p:nvPr/>
            </p:nvSpPr>
            <p:spPr>
              <a:xfrm>
                <a:off x="4776391" y="1915997"/>
                <a:ext cx="95194" cy="81882"/>
              </a:xfrm>
              <a:custGeom>
                <a:avLst/>
                <a:gdLst/>
                <a:ahLst/>
                <a:cxnLst/>
                <a:rect l="l" t="t" r="r" b="b"/>
                <a:pathLst>
                  <a:path w="2189" h="1883" extrusionOk="0">
                    <a:moveTo>
                      <a:pt x="1459" y="1"/>
                    </a:moveTo>
                    <a:lnTo>
                      <a:pt x="0" y="1729"/>
                    </a:lnTo>
                    <a:lnTo>
                      <a:pt x="1075" y="1882"/>
                    </a:lnTo>
                    <a:lnTo>
                      <a:pt x="2189" y="462"/>
                    </a:lnTo>
                    <a:lnTo>
                      <a:pt x="1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69"/>
              <p:cNvSpPr/>
              <p:nvPr/>
            </p:nvSpPr>
            <p:spPr>
              <a:xfrm>
                <a:off x="4362357" y="1007788"/>
                <a:ext cx="130245" cy="178680"/>
              </a:xfrm>
              <a:custGeom>
                <a:avLst/>
                <a:gdLst/>
                <a:ahLst/>
                <a:cxnLst/>
                <a:rect l="l" t="t" r="r" b="b"/>
                <a:pathLst>
                  <a:path w="2995" h="4109" extrusionOk="0">
                    <a:moveTo>
                      <a:pt x="691" y="1"/>
                    </a:moveTo>
                    <a:lnTo>
                      <a:pt x="691" y="270"/>
                    </a:lnTo>
                    <a:lnTo>
                      <a:pt x="615" y="999"/>
                    </a:lnTo>
                    <a:lnTo>
                      <a:pt x="538" y="1460"/>
                    </a:lnTo>
                    <a:lnTo>
                      <a:pt x="423" y="1959"/>
                    </a:lnTo>
                    <a:lnTo>
                      <a:pt x="231" y="2420"/>
                    </a:lnTo>
                    <a:lnTo>
                      <a:pt x="0" y="2880"/>
                    </a:lnTo>
                    <a:lnTo>
                      <a:pt x="269" y="3226"/>
                    </a:lnTo>
                    <a:lnTo>
                      <a:pt x="538" y="3456"/>
                    </a:lnTo>
                    <a:lnTo>
                      <a:pt x="807" y="3686"/>
                    </a:lnTo>
                    <a:lnTo>
                      <a:pt x="1037" y="3840"/>
                    </a:lnTo>
                    <a:lnTo>
                      <a:pt x="1382" y="4070"/>
                    </a:lnTo>
                    <a:lnTo>
                      <a:pt x="1498" y="4109"/>
                    </a:lnTo>
                    <a:lnTo>
                      <a:pt x="1651" y="4070"/>
                    </a:lnTo>
                    <a:lnTo>
                      <a:pt x="1997" y="3840"/>
                    </a:lnTo>
                    <a:lnTo>
                      <a:pt x="2227" y="3686"/>
                    </a:lnTo>
                    <a:lnTo>
                      <a:pt x="2457" y="3456"/>
                    </a:lnTo>
                    <a:lnTo>
                      <a:pt x="2726" y="3226"/>
                    </a:lnTo>
                    <a:lnTo>
                      <a:pt x="2995" y="2880"/>
                    </a:lnTo>
                    <a:lnTo>
                      <a:pt x="2765" y="2420"/>
                    </a:lnTo>
                    <a:lnTo>
                      <a:pt x="2611" y="1959"/>
                    </a:lnTo>
                    <a:lnTo>
                      <a:pt x="2496" y="1460"/>
                    </a:lnTo>
                    <a:lnTo>
                      <a:pt x="2381" y="999"/>
                    </a:lnTo>
                    <a:lnTo>
                      <a:pt x="2342" y="270"/>
                    </a:lnTo>
                    <a:lnTo>
                      <a:pt x="2342" y="1"/>
                    </a:lnTo>
                    <a:lnTo>
                      <a:pt x="1498" y="78"/>
                    </a:lnTo>
                    <a:lnTo>
                      <a:pt x="691" y="1"/>
                    </a:lnTo>
                    <a:close/>
                  </a:path>
                </a:pathLst>
              </a:custGeom>
              <a:solidFill>
                <a:srgbClr val="FF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69"/>
              <p:cNvSpPr/>
              <p:nvPr/>
            </p:nvSpPr>
            <p:spPr>
              <a:xfrm>
                <a:off x="4385709" y="1007788"/>
                <a:ext cx="78538" cy="61836"/>
              </a:xfrm>
              <a:custGeom>
                <a:avLst/>
                <a:gdLst/>
                <a:ahLst/>
                <a:cxnLst/>
                <a:rect l="l" t="t" r="r" b="b"/>
                <a:pathLst>
                  <a:path w="1806" h="1422" extrusionOk="0">
                    <a:moveTo>
                      <a:pt x="154" y="1"/>
                    </a:moveTo>
                    <a:lnTo>
                      <a:pt x="154" y="423"/>
                    </a:lnTo>
                    <a:lnTo>
                      <a:pt x="116" y="884"/>
                    </a:lnTo>
                    <a:lnTo>
                      <a:pt x="1" y="1421"/>
                    </a:lnTo>
                    <a:lnTo>
                      <a:pt x="1" y="1421"/>
                    </a:lnTo>
                    <a:lnTo>
                      <a:pt x="462" y="1306"/>
                    </a:lnTo>
                    <a:lnTo>
                      <a:pt x="807" y="1153"/>
                    </a:lnTo>
                    <a:lnTo>
                      <a:pt x="1114" y="999"/>
                    </a:lnTo>
                    <a:lnTo>
                      <a:pt x="1383" y="846"/>
                    </a:lnTo>
                    <a:lnTo>
                      <a:pt x="1690" y="615"/>
                    </a:lnTo>
                    <a:lnTo>
                      <a:pt x="1805" y="500"/>
                    </a:lnTo>
                    <a:lnTo>
                      <a:pt x="1805" y="1"/>
                    </a:lnTo>
                    <a:lnTo>
                      <a:pt x="961" y="78"/>
                    </a:lnTo>
                    <a:lnTo>
                      <a:pt x="154"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69"/>
              <p:cNvSpPr/>
              <p:nvPr/>
            </p:nvSpPr>
            <p:spPr>
              <a:xfrm>
                <a:off x="4300563" y="697296"/>
                <a:ext cx="253837" cy="198683"/>
              </a:xfrm>
              <a:custGeom>
                <a:avLst/>
                <a:gdLst/>
                <a:ahLst/>
                <a:cxnLst/>
                <a:rect l="l" t="t" r="r" b="b"/>
                <a:pathLst>
                  <a:path w="5837" h="4569" extrusionOk="0">
                    <a:moveTo>
                      <a:pt x="2919" y="0"/>
                    </a:moveTo>
                    <a:lnTo>
                      <a:pt x="2573" y="38"/>
                    </a:lnTo>
                    <a:lnTo>
                      <a:pt x="2266" y="77"/>
                    </a:lnTo>
                    <a:lnTo>
                      <a:pt x="1997" y="115"/>
                    </a:lnTo>
                    <a:lnTo>
                      <a:pt x="1728" y="230"/>
                    </a:lnTo>
                    <a:lnTo>
                      <a:pt x="1498" y="307"/>
                    </a:lnTo>
                    <a:lnTo>
                      <a:pt x="1268" y="422"/>
                    </a:lnTo>
                    <a:lnTo>
                      <a:pt x="1076" y="576"/>
                    </a:lnTo>
                    <a:lnTo>
                      <a:pt x="884" y="729"/>
                    </a:lnTo>
                    <a:lnTo>
                      <a:pt x="615" y="1075"/>
                    </a:lnTo>
                    <a:lnTo>
                      <a:pt x="385" y="1459"/>
                    </a:lnTo>
                    <a:lnTo>
                      <a:pt x="231" y="1881"/>
                    </a:lnTo>
                    <a:lnTo>
                      <a:pt x="116" y="2304"/>
                    </a:lnTo>
                    <a:lnTo>
                      <a:pt x="39" y="2726"/>
                    </a:lnTo>
                    <a:lnTo>
                      <a:pt x="1" y="3148"/>
                    </a:lnTo>
                    <a:lnTo>
                      <a:pt x="39" y="3878"/>
                    </a:lnTo>
                    <a:lnTo>
                      <a:pt x="78" y="4377"/>
                    </a:lnTo>
                    <a:lnTo>
                      <a:pt x="116" y="4569"/>
                    </a:lnTo>
                    <a:lnTo>
                      <a:pt x="5721" y="4530"/>
                    </a:lnTo>
                    <a:lnTo>
                      <a:pt x="5760" y="4338"/>
                    </a:lnTo>
                    <a:lnTo>
                      <a:pt x="5836" y="3839"/>
                    </a:lnTo>
                    <a:lnTo>
                      <a:pt x="5836" y="3110"/>
                    </a:lnTo>
                    <a:lnTo>
                      <a:pt x="5798" y="2687"/>
                    </a:lnTo>
                    <a:lnTo>
                      <a:pt x="5760" y="2265"/>
                    </a:lnTo>
                    <a:lnTo>
                      <a:pt x="5644" y="1843"/>
                    </a:lnTo>
                    <a:lnTo>
                      <a:pt x="5491" y="1459"/>
                    </a:lnTo>
                    <a:lnTo>
                      <a:pt x="5261" y="1075"/>
                    </a:lnTo>
                    <a:lnTo>
                      <a:pt x="4953" y="729"/>
                    </a:lnTo>
                    <a:lnTo>
                      <a:pt x="4800" y="576"/>
                    </a:lnTo>
                    <a:lnTo>
                      <a:pt x="4608" y="422"/>
                    </a:lnTo>
                    <a:lnTo>
                      <a:pt x="4378" y="307"/>
                    </a:lnTo>
                    <a:lnTo>
                      <a:pt x="4147" y="230"/>
                    </a:lnTo>
                    <a:lnTo>
                      <a:pt x="3878" y="115"/>
                    </a:lnTo>
                    <a:lnTo>
                      <a:pt x="3571" y="77"/>
                    </a:lnTo>
                    <a:lnTo>
                      <a:pt x="3264" y="38"/>
                    </a:lnTo>
                    <a:lnTo>
                      <a:pt x="29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69"/>
              <p:cNvSpPr/>
              <p:nvPr/>
            </p:nvSpPr>
            <p:spPr>
              <a:xfrm>
                <a:off x="4285560" y="884243"/>
                <a:ext cx="63492" cy="63488"/>
              </a:xfrm>
              <a:custGeom>
                <a:avLst/>
                <a:gdLst/>
                <a:ahLst/>
                <a:cxnLst/>
                <a:rect l="l" t="t" r="r" b="b"/>
                <a:pathLst>
                  <a:path w="1460" h="1460" extrusionOk="0">
                    <a:moveTo>
                      <a:pt x="576" y="1"/>
                    </a:moveTo>
                    <a:lnTo>
                      <a:pt x="461" y="78"/>
                    </a:lnTo>
                    <a:lnTo>
                      <a:pt x="346" y="116"/>
                    </a:lnTo>
                    <a:lnTo>
                      <a:pt x="231" y="231"/>
                    </a:lnTo>
                    <a:lnTo>
                      <a:pt x="115" y="346"/>
                    </a:lnTo>
                    <a:lnTo>
                      <a:pt x="77" y="462"/>
                    </a:lnTo>
                    <a:lnTo>
                      <a:pt x="0" y="577"/>
                    </a:lnTo>
                    <a:lnTo>
                      <a:pt x="0" y="730"/>
                    </a:lnTo>
                    <a:lnTo>
                      <a:pt x="0" y="884"/>
                    </a:lnTo>
                    <a:lnTo>
                      <a:pt x="77" y="1037"/>
                    </a:lnTo>
                    <a:lnTo>
                      <a:pt x="115" y="1153"/>
                    </a:lnTo>
                    <a:lnTo>
                      <a:pt x="231" y="1268"/>
                    </a:lnTo>
                    <a:lnTo>
                      <a:pt x="346" y="1345"/>
                    </a:lnTo>
                    <a:lnTo>
                      <a:pt x="461" y="1421"/>
                    </a:lnTo>
                    <a:lnTo>
                      <a:pt x="576" y="1460"/>
                    </a:lnTo>
                    <a:lnTo>
                      <a:pt x="883" y="1460"/>
                    </a:lnTo>
                    <a:lnTo>
                      <a:pt x="1037" y="1421"/>
                    </a:lnTo>
                    <a:lnTo>
                      <a:pt x="1152" y="1345"/>
                    </a:lnTo>
                    <a:lnTo>
                      <a:pt x="1267" y="1268"/>
                    </a:lnTo>
                    <a:lnTo>
                      <a:pt x="1344" y="1153"/>
                    </a:lnTo>
                    <a:lnTo>
                      <a:pt x="1421" y="1037"/>
                    </a:lnTo>
                    <a:lnTo>
                      <a:pt x="1459" y="884"/>
                    </a:lnTo>
                    <a:lnTo>
                      <a:pt x="1459" y="730"/>
                    </a:lnTo>
                    <a:lnTo>
                      <a:pt x="1459" y="577"/>
                    </a:lnTo>
                    <a:lnTo>
                      <a:pt x="1421" y="462"/>
                    </a:lnTo>
                    <a:lnTo>
                      <a:pt x="1344" y="346"/>
                    </a:lnTo>
                    <a:lnTo>
                      <a:pt x="1267" y="231"/>
                    </a:lnTo>
                    <a:lnTo>
                      <a:pt x="1152" y="116"/>
                    </a:lnTo>
                    <a:lnTo>
                      <a:pt x="1037" y="78"/>
                    </a:lnTo>
                    <a:lnTo>
                      <a:pt x="883" y="1"/>
                    </a:lnTo>
                    <a:close/>
                  </a:path>
                </a:pathLst>
              </a:custGeom>
              <a:solidFill>
                <a:srgbClr val="FF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69"/>
              <p:cNvSpPr/>
              <p:nvPr/>
            </p:nvSpPr>
            <p:spPr>
              <a:xfrm>
                <a:off x="4285560" y="895941"/>
                <a:ext cx="36747" cy="51791"/>
              </a:xfrm>
              <a:custGeom>
                <a:avLst/>
                <a:gdLst/>
                <a:ahLst/>
                <a:cxnLst/>
                <a:rect l="l" t="t" r="r" b="b"/>
                <a:pathLst>
                  <a:path w="845" h="1191" extrusionOk="0">
                    <a:moveTo>
                      <a:pt x="154" y="1"/>
                    </a:moveTo>
                    <a:lnTo>
                      <a:pt x="39" y="231"/>
                    </a:lnTo>
                    <a:lnTo>
                      <a:pt x="0" y="461"/>
                    </a:lnTo>
                    <a:lnTo>
                      <a:pt x="0" y="615"/>
                    </a:lnTo>
                    <a:lnTo>
                      <a:pt x="39" y="730"/>
                    </a:lnTo>
                    <a:lnTo>
                      <a:pt x="115" y="845"/>
                    </a:lnTo>
                    <a:lnTo>
                      <a:pt x="192" y="960"/>
                    </a:lnTo>
                    <a:lnTo>
                      <a:pt x="307" y="1037"/>
                    </a:lnTo>
                    <a:lnTo>
                      <a:pt x="423" y="1114"/>
                    </a:lnTo>
                    <a:lnTo>
                      <a:pt x="538" y="1191"/>
                    </a:lnTo>
                    <a:lnTo>
                      <a:pt x="653" y="1191"/>
                    </a:lnTo>
                    <a:lnTo>
                      <a:pt x="807" y="999"/>
                    </a:lnTo>
                    <a:lnTo>
                      <a:pt x="845" y="730"/>
                    </a:lnTo>
                    <a:lnTo>
                      <a:pt x="807" y="615"/>
                    </a:lnTo>
                    <a:lnTo>
                      <a:pt x="768" y="461"/>
                    </a:lnTo>
                    <a:lnTo>
                      <a:pt x="730" y="346"/>
                    </a:lnTo>
                    <a:lnTo>
                      <a:pt x="653" y="231"/>
                    </a:lnTo>
                    <a:lnTo>
                      <a:pt x="538" y="154"/>
                    </a:lnTo>
                    <a:lnTo>
                      <a:pt x="423" y="77"/>
                    </a:lnTo>
                    <a:lnTo>
                      <a:pt x="307" y="39"/>
                    </a:lnTo>
                    <a:lnTo>
                      <a:pt x="154"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69"/>
              <p:cNvSpPr/>
              <p:nvPr/>
            </p:nvSpPr>
            <p:spPr>
              <a:xfrm>
                <a:off x="4505949" y="884243"/>
                <a:ext cx="65144" cy="63488"/>
              </a:xfrm>
              <a:custGeom>
                <a:avLst/>
                <a:gdLst/>
                <a:ahLst/>
                <a:cxnLst/>
                <a:rect l="l" t="t" r="r" b="b"/>
                <a:pathLst>
                  <a:path w="1498" h="1460" extrusionOk="0">
                    <a:moveTo>
                      <a:pt x="614" y="1"/>
                    </a:moveTo>
                    <a:lnTo>
                      <a:pt x="461" y="78"/>
                    </a:lnTo>
                    <a:lnTo>
                      <a:pt x="346" y="116"/>
                    </a:lnTo>
                    <a:lnTo>
                      <a:pt x="230" y="231"/>
                    </a:lnTo>
                    <a:lnTo>
                      <a:pt x="154" y="346"/>
                    </a:lnTo>
                    <a:lnTo>
                      <a:pt x="77" y="462"/>
                    </a:lnTo>
                    <a:lnTo>
                      <a:pt x="38" y="577"/>
                    </a:lnTo>
                    <a:lnTo>
                      <a:pt x="0" y="730"/>
                    </a:lnTo>
                    <a:lnTo>
                      <a:pt x="38" y="884"/>
                    </a:lnTo>
                    <a:lnTo>
                      <a:pt x="77" y="1037"/>
                    </a:lnTo>
                    <a:lnTo>
                      <a:pt x="154" y="1153"/>
                    </a:lnTo>
                    <a:lnTo>
                      <a:pt x="230" y="1268"/>
                    </a:lnTo>
                    <a:lnTo>
                      <a:pt x="346" y="1345"/>
                    </a:lnTo>
                    <a:lnTo>
                      <a:pt x="461" y="1421"/>
                    </a:lnTo>
                    <a:lnTo>
                      <a:pt x="614" y="1460"/>
                    </a:lnTo>
                    <a:lnTo>
                      <a:pt x="883" y="1460"/>
                    </a:lnTo>
                    <a:lnTo>
                      <a:pt x="1037" y="1421"/>
                    </a:lnTo>
                    <a:lnTo>
                      <a:pt x="1152" y="1345"/>
                    </a:lnTo>
                    <a:lnTo>
                      <a:pt x="1267" y="1268"/>
                    </a:lnTo>
                    <a:lnTo>
                      <a:pt x="1344" y="1153"/>
                    </a:lnTo>
                    <a:lnTo>
                      <a:pt x="1421" y="1037"/>
                    </a:lnTo>
                    <a:lnTo>
                      <a:pt x="1459" y="884"/>
                    </a:lnTo>
                    <a:lnTo>
                      <a:pt x="1497" y="730"/>
                    </a:lnTo>
                    <a:lnTo>
                      <a:pt x="1459" y="577"/>
                    </a:lnTo>
                    <a:lnTo>
                      <a:pt x="1421" y="462"/>
                    </a:lnTo>
                    <a:lnTo>
                      <a:pt x="1344" y="346"/>
                    </a:lnTo>
                    <a:lnTo>
                      <a:pt x="1267" y="231"/>
                    </a:lnTo>
                    <a:lnTo>
                      <a:pt x="1152" y="116"/>
                    </a:lnTo>
                    <a:lnTo>
                      <a:pt x="1037" y="78"/>
                    </a:lnTo>
                    <a:lnTo>
                      <a:pt x="883" y="1"/>
                    </a:lnTo>
                    <a:close/>
                  </a:path>
                </a:pathLst>
              </a:custGeom>
              <a:solidFill>
                <a:srgbClr val="FF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69"/>
              <p:cNvSpPr/>
              <p:nvPr/>
            </p:nvSpPr>
            <p:spPr>
              <a:xfrm>
                <a:off x="4534302" y="895941"/>
                <a:ext cx="36790" cy="51791"/>
              </a:xfrm>
              <a:custGeom>
                <a:avLst/>
                <a:gdLst/>
                <a:ahLst/>
                <a:cxnLst/>
                <a:rect l="l" t="t" r="r" b="b"/>
                <a:pathLst>
                  <a:path w="846" h="1191" extrusionOk="0">
                    <a:moveTo>
                      <a:pt x="692" y="1"/>
                    </a:moveTo>
                    <a:lnTo>
                      <a:pt x="538" y="39"/>
                    </a:lnTo>
                    <a:lnTo>
                      <a:pt x="423" y="77"/>
                    </a:lnTo>
                    <a:lnTo>
                      <a:pt x="308" y="154"/>
                    </a:lnTo>
                    <a:lnTo>
                      <a:pt x="193" y="231"/>
                    </a:lnTo>
                    <a:lnTo>
                      <a:pt x="116" y="346"/>
                    </a:lnTo>
                    <a:lnTo>
                      <a:pt x="77" y="461"/>
                    </a:lnTo>
                    <a:lnTo>
                      <a:pt x="39" y="615"/>
                    </a:lnTo>
                    <a:lnTo>
                      <a:pt x="1" y="730"/>
                    </a:lnTo>
                    <a:lnTo>
                      <a:pt x="39" y="999"/>
                    </a:lnTo>
                    <a:lnTo>
                      <a:pt x="154" y="1191"/>
                    </a:lnTo>
                    <a:lnTo>
                      <a:pt x="308" y="1191"/>
                    </a:lnTo>
                    <a:lnTo>
                      <a:pt x="423" y="1114"/>
                    </a:lnTo>
                    <a:lnTo>
                      <a:pt x="538" y="1037"/>
                    </a:lnTo>
                    <a:lnTo>
                      <a:pt x="653" y="960"/>
                    </a:lnTo>
                    <a:lnTo>
                      <a:pt x="730" y="845"/>
                    </a:lnTo>
                    <a:lnTo>
                      <a:pt x="769" y="730"/>
                    </a:lnTo>
                    <a:lnTo>
                      <a:pt x="807" y="615"/>
                    </a:lnTo>
                    <a:lnTo>
                      <a:pt x="845" y="461"/>
                    </a:lnTo>
                    <a:lnTo>
                      <a:pt x="807" y="231"/>
                    </a:lnTo>
                    <a:lnTo>
                      <a:pt x="692"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69"/>
              <p:cNvSpPr/>
              <p:nvPr/>
            </p:nvSpPr>
            <p:spPr>
              <a:xfrm>
                <a:off x="4317262" y="750697"/>
                <a:ext cx="222091" cy="293872"/>
              </a:xfrm>
              <a:custGeom>
                <a:avLst/>
                <a:gdLst/>
                <a:ahLst/>
                <a:cxnLst/>
                <a:rect l="l" t="t" r="r" b="b"/>
                <a:pathLst>
                  <a:path w="5107" h="6758" extrusionOk="0">
                    <a:moveTo>
                      <a:pt x="2112" y="1"/>
                    </a:moveTo>
                    <a:lnTo>
                      <a:pt x="1652" y="77"/>
                    </a:lnTo>
                    <a:lnTo>
                      <a:pt x="1383" y="154"/>
                    </a:lnTo>
                    <a:lnTo>
                      <a:pt x="1153" y="269"/>
                    </a:lnTo>
                    <a:lnTo>
                      <a:pt x="884" y="423"/>
                    </a:lnTo>
                    <a:lnTo>
                      <a:pt x="653" y="615"/>
                    </a:lnTo>
                    <a:lnTo>
                      <a:pt x="423" y="884"/>
                    </a:lnTo>
                    <a:lnTo>
                      <a:pt x="269" y="1191"/>
                    </a:lnTo>
                    <a:lnTo>
                      <a:pt x="116" y="1575"/>
                    </a:lnTo>
                    <a:lnTo>
                      <a:pt x="39" y="1997"/>
                    </a:lnTo>
                    <a:lnTo>
                      <a:pt x="1" y="2534"/>
                    </a:lnTo>
                    <a:lnTo>
                      <a:pt x="39" y="3110"/>
                    </a:lnTo>
                    <a:lnTo>
                      <a:pt x="231" y="4108"/>
                    </a:lnTo>
                    <a:lnTo>
                      <a:pt x="308" y="4531"/>
                    </a:lnTo>
                    <a:lnTo>
                      <a:pt x="423" y="4915"/>
                    </a:lnTo>
                    <a:lnTo>
                      <a:pt x="577" y="5299"/>
                    </a:lnTo>
                    <a:lnTo>
                      <a:pt x="769" y="5606"/>
                    </a:lnTo>
                    <a:lnTo>
                      <a:pt x="1037" y="5913"/>
                    </a:lnTo>
                    <a:lnTo>
                      <a:pt x="1344" y="6182"/>
                    </a:lnTo>
                    <a:lnTo>
                      <a:pt x="1613" y="6412"/>
                    </a:lnTo>
                    <a:lnTo>
                      <a:pt x="1844" y="6566"/>
                    </a:lnTo>
                    <a:lnTo>
                      <a:pt x="2036" y="6642"/>
                    </a:lnTo>
                    <a:lnTo>
                      <a:pt x="2227" y="6719"/>
                    </a:lnTo>
                    <a:lnTo>
                      <a:pt x="2458" y="6758"/>
                    </a:lnTo>
                    <a:lnTo>
                      <a:pt x="2650" y="6758"/>
                    </a:lnTo>
                    <a:lnTo>
                      <a:pt x="2880" y="6719"/>
                    </a:lnTo>
                    <a:lnTo>
                      <a:pt x="3034" y="6642"/>
                    </a:lnTo>
                    <a:lnTo>
                      <a:pt x="3264" y="6566"/>
                    </a:lnTo>
                    <a:lnTo>
                      <a:pt x="3494" y="6412"/>
                    </a:lnTo>
                    <a:lnTo>
                      <a:pt x="3763" y="6182"/>
                    </a:lnTo>
                    <a:lnTo>
                      <a:pt x="4070" y="5913"/>
                    </a:lnTo>
                    <a:lnTo>
                      <a:pt x="4339" y="5606"/>
                    </a:lnTo>
                    <a:lnTo>
                      <a:pt x="4531" y="5299"/>
                    </a:lnTo>
                    <a:lnTo>
                      <a:pt x="4685" y="4915"/>
                    </a:lnTo>
                    <a:lnTo>
                      <a:pt x="4800" y="4531"/>
                    </a:lnTo>
                    <a:lnTo>
                      <a:pt x="4877" y="4108"/>
                    </a:lnTo>
                    <a:lnTo>
                      <a:pt x="5030" y="3110"/>
                    </a:lnTo>
                    <a:lnTo>
                      <a:pt x="5107" y="2534"/>
                    </a:lnTo>
                    <a:lnTo>
                      <a:pt x="5068" y="1997"/>
                    </a:lnTo>
                    <a:lnTo>
                      <a:pt x="4992" y="1575"/>
                    </a:lnTo>
                    <a:lnTo>
                      <a:pt x="4838" y="1191"/>
                    </a:lnTo>
                    <a:lnTo>
                      <a:pt x="4685" y="884"/>
                    </a:lnTo>
                    <a:lnTo>
                      <a:pt x="4454" y="615"/>
                    </a:lnTo>
                    <a:lnTo>
                      <a:pt x="4224" y="423"/>
                    </a:lnTo>
                    <a:lnTo>
                      <a:pt x="3955" y="269"/>
                    </a:lnTo>
                    <a:lnTo>
                      <a:pt x="3725" y="154"/>
                    </a:lnTo>
                    <a:lnTo>
                      <a:pt x="3456" y="77"/>
                    </a:lnTo>
                    <a:lnTo>
                      <a:pt x="2995" y="1"/>
                    </a:lnTo>
                    <a:close/>
                  </a:path>
                </a:pathLst>
              </a:custGeom>
              <a:solidFill>
                <a:srgbClr val="FF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69"/>
              <p:cNvSpPr/>
              <p:nvPr/>
            </p:nvSpPr>
            <p:spPr>
              <a:xfrm>
                <a:off x="4469203" y="944385"/>
                <a:ext cx="46793" cy="28396"/>
              </a:xfrm>
              <a:custGeom>
                <a:avLst/>
                <a:gdLst/>
                <a:ahLst/>
                <a:cxnLst/>
                <a:rect l="l" t="t" r="r" b="b"/>
                <a:pathLst>
                  <a:path w="1076" h="653" extrusionOk="0">
                    <a:moveTo>
                      <a:pt x="538" y="0"/>
                    </a:moveTo>
                    <a:lnTo>
                      <a:pt x="308" y="38"/>
                    </a:lnTo>
                    <a:lnTo>
                      <a:pt x="154" y="115"/>
                    </a:lnTo>
                    <a:lnTo>
                      <a:pt x="39" y="192"/>
                    </a:lnTo>
                    <a:lnTo>
                      <a:pt x="0" y="346"/>
                    </a:lnTo>
                    <a:lnTo>
                      <a:pt x="39" y="461"/>
                    </a:lnTo>
                    <a:lnTo>
                      <a:pt x="154" y="537"/>
                    </a:lnTo>
                    <a:lnTo>
                      <a:pt x="308" y="614"/>
                    </a:lnTo>
                    <a:lnTo>
                      <a:pt x="538" y="653"/>
                    </a:lnTo>
                    <a:lnTo>
                      <a:pt x="730" y="614"/>
                    </a:lnTo>
                    <a:lnTo>
                      <a:pt x="922" y="537"/>
                    </a:lnTo>
                    <a:lnTo>
                      <a:pt x="1037" y="461"/>
                    </a:lnTo>
                    <a:lnTo>
                      <a:pt x="1075" y="346"/>
                    </a:lnTo>
                    <a:lnTo>
                      <a:pt x="1037" y="192"/>
                    </a:lnTo>
                    <a:lnTo>
                      <a:pt x="922" y="115"/>
                    </a:lnTo>
                    <a:lnTo>
                      <a:pt x="730" y="38"/>
                    </a:lnTo>
                    <a:lnTo>
                      <a:pt x="538"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69"/>
              <p:cNvSpPr/>
              <p:nvPr/>
            </p:nvSpPr>
            <p:spPr>
              <a:xfrm>
                <a:off x="4340657" y="944385"/>
                <a:ext cx="46793" cy="28396"/>
              </a:xfrm>
              <a:custGeom>
                <a:avLst/>
                <a:gdLst/>
                <a:ahLst/>
                <a:cxnLst/>
                <a:rect l="l" t="t" r="r" b="b"/>
                <a:pathLst>
                  <a:path w="1076" h="653" extrusionOk="0">
                    <a:moveTo>
                      <a:pt x="538" y="0"/>
                    </a:moveTo>
                    <a:lnTo>
                      <a:pt x="346" y="38"/>
                    </a:lnTo>
                    <a:lnTo>
                      <a:pt x="154" y="115"/>
                    </a:lnTo>
                    <a:lnTo>
                      <a:pt x="39" y="192"/>
                    </a:lnTo>
                    <a:lnTo>
                      <a:pt x="0" y="346"/>
                    </a:lnTo>
                    <a:lnTo>
                      <a:pt x="39" y="461"/>
                    </a:lnTo>
                    <a:lnTo>
                      <a:pt x="154" y="537"/>
                    </a:lnTo>
                    <a:lnTo>
                      <a:pt x="346" y="614"/>
                    </a:lnTo>
                    <a:lnTo>
                      <a:pt x="538" y="653"/>
                    </a:lnTo>
                    <a:lnTo>
                      <a:pt x="730" y="614"/>
                    </a:lnTo>
                    <a:lnTo>
                      <a:pt x="922" y="537"/>
                    </a:lnTo>
                    <a:lnTo>
                      <a:pt x="1037" y="461"/>
                    </a:lnTo>
                    <a:lnTo>
                      <a:pt x="1075" y="346"/>
                    </a:lnTo>
                    <a:lnTo>
                      <a:pt x="1037" y="192"/>
                    </a:lnTo>
                    <a:lnTo>
                      <a:pt x="922" y="115"/>
                    </a:lnTo>
                    <a:lnTo>
                      <a:pt x="730" y="38"/>
                    </a:lnTo>
                    <a:lnTo>
                      <a:pt x="538"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69"/>
              <p:cNvSpPr/>
              <p:nvPr/>
            </p:nvSpPr>
            <p:spPr>
              <a:xfrm>
                <a:off x="4404104" y="991089"/>
                <a:ext cx="48445" cy="13437"/>
              </a:xfrm>
              <a:custGeom>
                <a:avLst/>
                <a:gdLst/>
                <a:ahLst/>
                <a:cxnLst/>
                <a:rect l="l" t="t" r="r" b="b"/>
                <a:pathLst>
                  <a:path w="1114" h="309" extrusionOk="0">
                    <a:moveTo>
                      <a:pt x="0" y="1"/>
                    </a:moveTo>
                    <a:lnTo>
                      <a:pt x="0" y="39"/>
                    </a:lnTo>
                    <a:lnTo>
                      <a:pt x="0" y="78"/>
                    </a:lnTo>
                    <a:lnTo>
                      <a:pt x="0" y="116"/>
                    </a:lnTo>
                    <a:lnTo>
                      <a:pt x="115" y="193"/>
                    </a:lnTo>
                    <a:lnTo>
                      <a:pt x="269" y="270"/>
                    </a:lnTo>
                    <a:lnTo>
                      <a:pt x="384" y="308"/>
                    </a:lnTo>
                    <a:lnTo>
                      <a:pt x="691" y="308"/>
                    </a:lnTo>
                    <a:lnTo>
                      <a:pt x="845" y="270"/>
                    </a:lnTo>
                    <a:lnTo>
                      <a:pt x="960" y="193"/>
                    </a:lnTo>
                    <a:lnTo>
                      <a:pt x="1075" y="116"/>
                    </a:lnTo>
                    <a:lnTo>
                      <a:pt x="1113" y="78"/>
                    </a:lnTo>
                    <a:lnTo>
                      <a:pt x="1113" y="39"/>
                    </a:lnTo>
                    <a:lnTo>
                      <a:pt x="10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69"/>
              <p:cNvSpPr/>
              <p:nvPr/>
            </p:nvSpPr>
            <p:spPr>
              <a:xfrm>
                <a:off x="4415758" y="944385"/>
                <a:ext cx="28441" cy="31744"/>
              </a:xfrm>
              <a:custGeom>
                <a:avLst/>
                <a:gdLst/>
                <a:ahLst/>
                <a:cxnLst/>
                <a:rect l="l" t="t" r="r" b="b"/>
                <a:pathLst>
                  <a:path w="654" h="730" extrusionOk="0">
                    <a:moveTo>
                      <a:pt x="154" y="0"/>
                    </a:moveTo>
                    <a:lnTo>
                      <a:pt x="1" y="729"/>
                    </a:lnTo>
                    <a:lnTo>
                      <a:pt x="346" y="729"/>
                    </a:lnTo>
                    <a:lnTo>
                      <a:pt x="500" y="653"/>
                    </a:lnTo>
                    <a:lnTo>
                      <a:pt x="654" y="576"/>
                    </a:lnTo>
                    <a:lnTo>
                      <a:pt x="577" y="576"/>
                    </a:lnTo>
                    <a:lnTo>
                      <a:pt x="385" y="614"/>
                    </a:lnTo>
                    <a:lnTo>
                      <a:pt x="154" y="576"/>
                    </a:lnTo>
                    <a:lnTo>
                      <a:pt x="1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69"/>
              <p:cNvSpPr/>
              <p:nvPr/>
            </p:nvSpPr>
            <p:spPr>
              <a:xfrm>
                <a:off x="4342310" y="907639"/>
                <a:ext cx="63492" cy="35092"/>
              </a:xfrm>
              <a:custGeom>
                <a:avLst/>
                <a:gdLst/>
                <a:ahLst/>
                <a:cxnLst/>
                <a:rect l="l" t="t" r="r" b="b"/>
                <a:pathLst>
                  <a:path w="1460" h="807" extrusionOk="0">
                    <a:moveTo>
                      <a:pt x="577" y="0"/>
                    </a:moveTo>
                    <a:lnTo>
                      <a:pt x="461" y="39"/>
                    </a:lnTo>
                    <a:lnTo>
                      <a:pt x="269" y="154"/>
                    </a:lnTo>
                    <a:lnTo>
                      <a:pt x="77" y="346"/>
                    </a:lnTo>
                    <a:lnTo>
                      <a:pt x="1" y="576"/>
                    </a:lnTo>
                    <a:lnTo>
                      <a:pt x="1460" y="807"/>
                    </a:lnTo>
                    <a:lnTo>
                      <a:pt x="1460" y="730"/>
                    </a:lnTo>
                    <a:lnTo>
                      <a:pt x="1421" y="576"/>
                    </a:lnTo>
                    <a:lnTo>
                      <a:pt x="1383" y="423"/>
                    </a:lnTo>
                    <a:lnTo>
                      <a:pt x="1344" y="308"/>
                    </a:lnTo>
                    <a:lnTo>
                      <a:pt x="1229" y="192"/>
                    </a:lnTo>
                    <a:lnTo>
                      <a:pt x="1114" y="116"/>
                    </a:lnTo>
                    <a:lnTo>
                      <a:pt x="999" y="39"/>
                    </a:lnTo>
                    <a:lnTo>
                      <a:pt x="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69"/>
              <p:cNvSpPr/>
              <p:nvPr/>
            </p:nvSpPr>
            <p:spPr>
              <a:xfrm>
                <a:off x="4352312" y="910073"/>
                <a:ext cx="46793" cy="31788"/>
              </a:xfrm>
              <a:custGeom>
                <a:avLst/>
                <a:gdLst/>
                <a:ahLst/>
                <a:cxnLst/>
                <a:rect l="l" t="t" r="r" b="b"/>
                <a:pathLst>
                  <a:path w="1076" h="731" extrusionOk="0">
                    <a:moveTo>
                      <a:pt x="538" y="1"/>
                    </a:moveTo>
                    <a:lnTo>
                      <a:pt x="308" y="39"/>
                    </a:lnTo>
                    <a:lnTo>
                      <a:pt x="155" y="154"/>
                    </a:lnTo>
                    <a:lnTo>
                      <a:pt x="39" y="346"/>
                    </a:lnTo>
                    <a:lnTo>
                      <a:pt x="1" y="538"/>
                    </a:lnTo>
                    <a:lnTo>
                      <a:pt x="1" y="577"/>
                    </a:lnTo>
                    <a:lnTo>
                      <a:pt x="1038" y="730"/>
                    </a:lnTo>
                    <a:lnTo>
                      <a:pt x="1076" y="538"/>
                    </a:lnTo>
                    <a:lnTo>
                      <a:pt x="1038" y="346"/>
                    </a:lnTo>
                    <a:lnTo>
                      <a:pt x="922" y="154"/>
                    </a:lnTo>
                    <a:lnTo>
                      <a:pt x="730" y="39"/>
                    </a:lnTo>
                    <a:lnTo>
                      <a:pt x="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69"/>
              <p:cNvSpPr/>
              <p:nvPr/>
            </p:nvSpPr>
            <p:spPr>
              <a:xfrm>
                <a:off x="4450852" y="907639"/>
                <a:ext cx="63448" cy="35092"/>
              </a:xfrm>
              <a:custGeom>
                <a:avLst/>
                <a:gdLst/>
                <a:ahLst/>
                <a:cxnLst/>
                <a:rect l="l" t="t" r="r" b="b"/>
                <a:pathLst>
                  <a:path w="1459" h="807" extrusionOk="0">
                    <a:moveTo>
                      <a:pt x="576" y="0"/>
                    </a:moveTo>
                    <a:lnTo>
                      <a:pt x="461" y="39"/>
                    </a:lnTo>
                    <a:lnTo>
                      <a:pt x="307" y="116"/>
                    </a:lnTo>
                    <a:lnTo>
                      <a:pt x="230" y="192"/>
                    </a:lnTo>
                    <a:lnTo>
                      <a:pt x="115" y="308"/>
                    </a:lnTo>
                    <a:lnTo>
                      <a:pt x="38" y="423"/>
                    </a:lnTo>
                    <a:lnTo>
                      <a:pt x="0" y="576"/>
                    </a:lnTo>
                    <a:lnTo>
                      <a:pt x="0" y="730"/>
                    </a:lnTo>
                    <a:lnTo>
                      <a:pt x="0" y="807"/>
                    </a:lnTo>
                    <a:lnTo>
                      <a:pt x="1459" y="576"/>
                    </a:lnTo>
                    <a:lnTo>
                      <a:pt x="1344" y="346"/>
                    </a:lnTo>
                    <a:lnTo>
                      <a:pt x="1190" y="154"/>
                    </a:lnTo>
                    <a:lnTo>
                      <a:pt x="998" y="39"/>
                    </a:lnTo>
                    <a:lnTo>
                      <a:pt x="8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69"/>
              <p:cNvSpPr/>
              <p:nvPr/>
            </p:nvSpPr>
            <p:spPr>
              <a:xfrm>
                <a:off x="4457505" y="910073"/>
                <a:ext cx="46793" cy="31788"/>
              </a:xfrm>
              <a:custGeom>
                <a:avLst/>
                <a:gdLst/>
                <a:ahLst/>
                <a:cxnLst/>
                <a:rect l="l" t="t" r="r" b="b"/>
                <a:pathLst>
                  <a:path w="1076" h="731" extrusionOk="0">
                    <a:moveTo>
                      <a:pt x="538" y="1"/>
                    </a:moveTo>
                    <a:lnTo>
                      <a:pt x="346" y="39"/>
                    </a:lnTo>
                    <a:lnTo>
                      <a:pt x="154" y="154"/>
                    </a:lnTo>
                    <a:lnTo>
                      <a:pt x="39" y="346"/>
                    </a:lnTo>
                    <a:lnTo>
                      <a:pt x="1" y="538"/>
                    </a:lnTo>
                    <a:lnTo>
                      <a:pt x="39" y="730"/>
                    </a:lnTo>
                    <a:lnTo>
                      <a:pt x="1076" y="577"/>
                    </a:lnTo>
                    <a:lnTo>
                      <a:pt x="1076" y="538"/>
                    </a:lnTo>
                    <a:lnTo>
                      <a:pt x="1037" y="346"/>
                    </a:lnTo>
                    <a:lnTo>
                      <a:pt x="922" y="154"/>
                    </a:lnTo>
                    <a:lnTo>
                      <a:pt x="769" y="39"/>
                    </a:lnTo>
                    <a:lnTo>
                      <a:pt x="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69"/>
              <p:cNvSpPr/>
              <p:nvPr/>
            </p:nvSpPr>
            <p:spPr>
              <a:xfrm>
                <a:off x="4457505" y="884243"/>
                <a:ext cx="58491" cy="20090"/>
              </a:xfrm>
              <a:custGeom>
                <a:avLst/>
                <a:gdLst/>
                <a:ahLst/>
                <a:cxnLst/>
                <a:rect l="l" t="t" r="r" b="b"/>
                <a:pathLst>
                  <a:path w="1345" h="462" extrusionOk="0">
                    <a:moveTo>
                      <a:pt x="653" y="1"/>
                    </a:moveTo>
                    <a:lnTo>
                      <a:pt x="500" y="39"/>
                    </a:lnTo>
                    <a:lnTo>
                      <a:pt x="346" y="78"/>
                    </a:lnTo>
                    <a:lnTo>
                      <a:pt x="231" y="116"/>
                    </a:lnTo>
                    <a:lnTo>
                      <a:pt x="77" y="193"/>
                    </a:lnTo>
                    <a:lnTo>
                      <a:pt x="1" y="308"/>
                    </a:lnTo>
                    <a:lnTo>
                      <a:pt x="231" y="385"/>
                    </a:lnTo>
                    <a:lnTo>
                      <a:pt x="500" y="462"/>
                    </a:lnTo>
                    <a:lnTo>
                      <a:pt x="999" y="462"/>
                    </a:lnTo>
                    <a:lnTo>
                      <a:pt x="1152" y="423"/>
                    </a:lnTo>
                    <a:lnTo>
                      <a:pt x="1344" y="385"/>
                    </a:lnTo>
                    <a:lnTo>
                      <a:pt x="1229" y="231"/>
                    </a:lnTo>
                    <a:lnTo>
                      <a:pt x="1076" y="116"/>
                    </a:lnTo>
                    <a:lnTo>
                      <a:pt x="922" y="78"/>
                    </a:lnTo>
                    <a:lnTo>
                      <a:pt x="769" y="39"/>
                    </a:lnTo>
                    <a:lnTo>
                      <a:pt x="6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69"/>
              <p:cNvSpPr/>
              <p:nvPr/>
            </p:nvSpPr>
            <p:spPr>
              <a:xfrm>
                <a:off x="4340657" y="884243"/>
                <a:ext cx="58447" cy="20090"/>
              </a:xfrm>
              <a:custGeom>
                <a:avLst/>
                <a:gdLst/>
                <a:ahLst/>
                <a:cxnLst/>
                <a:rect l="l" t="t" r="r" b="b"/>
                <a:pathLst>
                  <a:path w="1344" h="462" extrusionOk="0">
                    <a:moveTo>
                      <a:pt x="691" y="1"/>
                    </a:moveTo>
                    <a:lnTo>
                      <a:pt x="538" y="39"/>
                    </a:lnTo>
                    <a:lnTo>
                      <a:pt x="423" y="78"/>
                    </a:lnTo>
                    <a:lnTo>
                      <a:pt x="269" y="116"/>
                    </a:lnTo>
                    <a:lnTo>
                      <a:pt x="115" y="231"/>
                    </a:lnTo>
                    <a:lnTo>
                      <a:pt x="0" y="385"/>
                    </a:lnTo>
                    <a:lnTo>
                      <a:pt x="192" y="423"/>
                    </a:lnTo>
                    <a:lnTo>
                      <a:pt x="346" y="462"/>
                    </a:lnTo>
                    <a:lnTo>
                      <a:pt x="845" y="462"/>
                    </a:lnTo>
                    <a:lnTo>
                      <a:pt x="1075" y="385"/>
                    </a:lnTo>
                    <a:lnTo>
                      <a:pt x="1344" y="308"/>
                    </a:lnTo>
                    <a:lnTo>
                      <a:pt x="1229" y="193"/>
                    </a:lnTo>
                    <a:lnTo>
                      <a:pt x="1114" y="116"/>
                    </a:lnTo>
                    <a:lnTo>
                      <a:pt x="998" y="78"/>
                    </a:lnTo>
                    <a:lnTo>
                      <a:pt x="845" y="39"/>
                    </a:lnTo>
                    <a:lnTo>
                      <a:pt x="6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69"/>
              <p:cNvSpPr/>
              <p:nvPr/>
            </p:nvSpPr>
            <p:spPr>
              <a:xfrm>
                <a:off x="4472866" y="748967"/>
                <a:ext cx="74336" cy="136598"/>
              </a:xfrm>
              <a:custGeom>
                <a:avLst/>
                <a:gdLst/>
                <a:ahLst/>
                <a:cxnLst/>
                <a:rect l="l" t="t" r="r" b="b"/>
                <a:pathLst>
                  <a:path w="1651" h="3034" extrusionOk="0">
                    <a:moveTo>
                      <a:pt x="0" y="0"/>
                    </a:moveTo>
                    <a:lnTo>
                      <a:pt x="77" y="384"/>
                    </a:lnTo>
                    <a:lnTo>
                      <a:pt x="154" y="730"/>
                    </a:lnTo>
                    <a:lnTo>
                      <a:pt x="384" y="1382"/>
                    </a:lnTo>
                    <a:lnTo>
                      <a:pt x="653" y="1882"/>
                    </a:lnTo>
                    <a:lnTo>
                      <a:pt x="921" y="2304"/>
                    </a:lnTo>
                    <a:lnTo>
                      <a:pt x="1190" y="2649"/>
                    </a:lnTo>
                    <a:lnTo>
                      <a:pt x="1382" y="2880"/>
                    </a:lnTo>
                    <a:lnTo>
                      <a:pt x="1574" y="3033"/>
                    </a:lnTo>
                    <a:lnTo>
                      <a:pt x="1612" y="2649"/>
                    </a:lnTo>
                    <a:lnTo>
                      <a:pt x="1651" y="2304"/>
                    </a:lnTo>
                    <a:lnTo>
                      <a:pt x="1612" y="1997"/>
                    </a:lnTo>
                    <a:lnTo>
                      <a:pt x="1574" y="1690"/>
                    </a:lnTo>
                    <a:lnTo>
                      <a:pt x="1497" y="1459"/>
                    </a:lnTo>
                    <a:lnTo>
                      <a:pt x="1421" y="1190"/>
                    </a:lnTo>
                    <a:lnTo>
                      <a:pt x="1344" y="999"/>
                    </a:lnTo>
                    <a:lnTo>
                      <a:pt x="1229" y="807"/>
                    </a:lnTo>
                    <a:lnTo>
                      <a:pt x="960" y="499"/>
                    </a:lnTo>
                    <a:lnTo>
                      <a:pt x="653" y="269"/>
                    </a:lnTo>
                    <a:lnTo>
                      <a:pt x="307" y="116"/>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69"/>
              <p:cNvSpPr/>
              <p:nvPr/>
            </p:nvSpPr>
            <p:spPr>
              <a:xfrm>
                <a:off x="4317261" y="745500"/>
                <a:ext cx="207475" cy="152176"/>
              </a:xfrm>
              <a:custGeom>
                <a:avLst/>
                <a:gdLst/>
                <a:ahLst/>
                <a:cxnLst/>
                <a:rect l="l" t="t" r="r" b="b"/>
                <a:pathLst>
                  <a:path w="4608" h="3380" extrusionOk="0">
                    <a:moveTo>
                      <a:pt x="2112" y="1"/>
                    </a:moveTo>
                    <a:lnTo>
                      <a:pt x="1652" y="77"/>
                    </a:lnTo>
                    <a:lnTo>
                      <a:pt x="1383" y="154"/>
                    </a:lnTo>
                    <a:lnTo>
                      <a:pt x="1153" y="269"/>
                    </a:lnTo>
                    <a:lnTo>
                      <a:pt x="884" y="423"/>
                    </a:lnTo>
                    <a:lnTo>
                      <a:pt x="653" y="615"/>
                    </a:lnTo>
                    <a:lnTo>
                      <a:pt x="423" y="884"/>
                    </a:lnTo>
                    <a:lnTo>
                      <a:pt x="269" y="1191"/>
                    </a:lnTo>
                    <a:lnTo>
                      <a:pt x="116" y="1575"/>
                    </a:lnTo>
                    <a:lnTo>
                      <a:pt x="39" y="1997"/>
                    </a:lnTo>
                    <a:lnTo>
                      <a:pt x="1" y="2534"/>
                    </a:lnTo>
                    <a:lnTo>
                      <a:pt x="39" y="3110"/>
                    </a:lnTo>
                    <a:lnTo>
                      <a:pt x="78" y="3302"/>
                    </a:lnTo>
                    <a:lnTo>
                      <a:pt x="154" y="3379"/>
                    </a:lnTo>
                    <a:lnTo>
                      <a:pt x="653" y="3341"/>
                    </a:lnTo>
                    <a:lnTo>
                      <a:pt x="1114" y="3225"/>
                    </a:lnTo>
                    <a:lnTo>
                      <a:pt x="1536" y="3110"/>
                    </a:lnTo>
                    <a:lnTo>
                      <a:pt x="1920" y="2957"/>
                    </a:lnTo>
                    <a:lnTo>
                      <a:pt x="2304" y="2803"/>
                    </a:lnTo>
                    <a:lnTo>
                      <a:pt x="2650" y="2650"/>
                    </a:lnTo>
                    <a:lnTo>
                      <a:pt x="2957" y="2458"/>
                    </a:lnTo>
                    <a:lnTo>
                      <a:pt x="3226" y="2266"/>
                    </a:lnTo>
                    <a:lnTo>
                      <a:pt x="3725" y="1843"/>
                    </a:lnTo>
                    <a:lnTo>
                      <a:pt x="4109" y="1459"/>
                    </a:lnTo>
                    <a:lnTo>
                      <a:pt x="4416" y="1114"/>
                    </a:lnTo>
                    <a:lnTo>
                      <a:pt x="4608" y="807"/>
                    </a:lnTo>
                    <a:lnTo>
                      <a:pt x="4454" y="653"/>
                    </a:lnTo>
                    <a:lnTo>
                      <a:pt x="4301" y="500"/>
                    </a:lnTo>
                    <a:lnTo>
                      <a:pt x="3955" y="269"/>
                    </a:lnTo>
                    <a:lnTo>
                      <a:pt x="3610" y="154"/>
                    </a:lnTo>
                    <a:lnTo>
                      <a:pt x="3302" y="39"/>
                    </a:lnTo>
                    <a:lnTo>
                      <a:pt x="29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69"/>
              <p:cNvSpPr/>
              <p:nvPr/>
            </p:nvSpPr>
            <p:spPr>
              <a:xfrm>
                <a:off x="4305607" y="877590"/>
                <a:ext cx="113546" cy="111887"/>
              </a:xfrm>
              <a:custGeom>
                <a:avLst/>
                <a:gdLst/>
                <a:ahLst/>
                <a:cxnLst/>
                <a:rect l="l" t="t" r="r" b="b"/>
                <a:pathLst>
                  <a:path w="2611" h="2573" extrusionOk="0">
                    <a:moveTo>
                      <a:pt x="1305" y="269"/>
                    </a:moveTo>
                    <a:lnTo>
                      <a:pt x="1497" y="307"/>
                    </a:lnTo>
                    <a:lnTo>
                      <a:pt x="1689" y="384"/>
                    </a:lnTo>
                    <a:lnTo>
                      <a:pt x="1881" y="461"/>
                    </a:lnTo>
                    <a:lnTo>
                      <a:pt x="1996" y="576"/>
                    </a:lnTo>
                    <a:lnTo>
                      <a:pt x="2150" y="730"/>
                    </a:lnTo>
                    <a:lnTo>
                      <a:pt x="2227" y="883"/>
                    </a:lnTo>
                    <a:lnTo>
                      <a:pt x="2304" y="1075"/>
                    </a:lnTo>
                    <a:lnTo>
                      <a:pt x="2304" y="1306"/>
                    </a:lnTo>
                    <a:lnTo>
                      <a:pt x="2304" y="1498"/>
                    </a:lnTo>
                    <a:lnTo>
                      <a:pt x="2227" y="1690"/>
                    </a:lnTo>
                    <a:lnTo>
                      <a:pt x="2150" y="1843"/>
                    </a:lnTo>
                    <a:lnTo>
                      <a:pt x="1996" y="1997"/>
                    </a:lnTo>
                    <a:lnTo>
                      <a:pt x="1881" y="2112"/>
                    </a:lnTo>
                    <a:lnTo>
                      <a:pt x="1689" y="2227"/>
                    </a:lnTo>
                    <a:lnTo>
                      <a:pt x="1497" y="2265"/>
                    </a:lnTo>
                    <a:lnTo>
                      <a:pt x="1305" y="2304"/>
                    </a:lnTo>
                    <a:lnTo>
                      <a:pt x="1113" y="2265"/>
                    </a:lnTo>
                    <a:lnTo>
                      <a:pt x="921" y="2227"/>
                    </a:lnTo>
                    <a:lnTo>
                      <a:pt x="729" y="2112"/>
                    </a:lnTo>
                    <a:lnTo>
                      <a:pt x="576" y="1997"/>
                    </a:lnTo>
                    <a:lnTo>
                      <a:pt x="461" y="1843"/>
                    </a:lnTo>
                    <a:lnTo>
                      <a:pt x="384" y="1690"/>
                    </a:lnTo>
                    <a:lnTo>
                      <a:pt x="307" y="1498"/>
                    </a:lnTo>
                    <a:lnTo>
                      <a:pt x="307" y="1306"/>
                    </a:lnTo>
                    <a:lnTo>
                      <a:pt x="307" y="1075"/>
                    </a:lnTo>
                    <a:lnTo>
                      <a:pt x="384" y="883"/>
                    </a:lnTo>
                    <a:lnTo>
                      <a:pt x="461" y="730"/>
                    </a:lnTo>
                    <a:lnTo>
                      <a:pt x="576" y="576"/>
                    </a:lnTo>
                    <a:lnTo>
                      <a:pt x="729" y="461"/>
                    </a:lnTo>
                    <a:lnTo>
                      <a:pt x="921" y="384"/>
                    </a:lnTo>
                    <a:lnTo>
                      <a:pt x="1113" y="307"/>
                    </a:lnTo>
                    <a:lnTo>
                      <a:pt x="1305" y="269"/>
                    </a:lnTo>
                    <a:close/>
                    <a:moveTo>
                      <a:pt x="1305" y="0"/>
                    </a:moveTo>
                    <a:lnTo>
                      <a:pt x="1037" y="39"/>
                    </a:lnTo>
                    <a:lnTo>
                      <a:pt x="806" y="116"/>
                    </a:lnTo>
                    <a:lnTo>
                      <a:pt x="576" y="231"/>
                    </a:lnTo>
                    <a:lnTo>
                      <a:pt x="384" y="384"/>
                    </a:lnTo>
                    <a:lnTo>
                      <a:pt x="230" y="576"/>
                    </a:lnTo>
                    <a:lnTo>
                      <a:pt x="115" y="807"/>
                    </a:lnTo>
                    <a:lnTo>
                      <a:pt x="38" y="1037"/>
                    </a:lnTo>
                    <a:lnTo>
                      <a:pt x="0" y="1306"/>
                    </a:lnTo>
                    <a:lnTo>
                      <a:pt x="38" y="1536"/>
                    </a:lnTo>
                    <a:lnTo>
                      <a:pt x="115" y="1805"/>
                    </a:lnTo>
                    <a:lnTo>
                      <a:pt x="230" y="2035"/>
                    </a:lnTo>
                    <a:lnTo>
                      <a:pt x="384" y="2227"/>
                    </a:lnTo>
                    <a:lnTo>
                      <a:pt x="576" y="2381"/>
                    </a:lnTo>
                    <a:lnTo>
                      <a:pt x="806" y="2496"/>
                    </a:lnTo>
                    <a:lnTo>
                      <a:pt x="1037" y="2573"/>
                    </a:lnTo>
                    <a:lnTo>
                      <a:pt x="1574" y="2573"/>
                    </a:lnTo>
                    <a:lnTo>
                      <a:pt x="1804" y="2496"/>
                    </a:lnTo>
                    <a:lnTo>
                      <a:pt x="2035" y="2381"/>
                    </a:lnTo>
                    <a:lnTo>
                      <a:pt x="2227" y="2227"/>
                    </a:lnTo>
                    <a:lnTo>
                      <a:pt x="2380" y="2035"/>
                    </a:lnTo>
                    <a:lnTo>
                      <a:pt x="2495" y="1805"/>
                    </a:lnTo>
                    <a:lnTo>
                      <a:pt x="2572" y="1536"/>
                    </a:lnTo>
                    <a:lnTo>
                      <a:pt x="2611" y="1306"/>
                    </a:lnTo>
                    <a:lnTo>
                      <a:pt x="2572" y="1037"/>
                    </a:lnTo>
                    <a:lnTo>
                      <a:pt x="2495" y="807"/>
                    </a:lnTo>
                    <a:lnTo>
                      <a:pt x="2380" y="576"/>
                    </a:lnTo>
                    <a:lnTo>
                      <a:pt x="2227" y="384"/>
                    </a:lnTo>
                    <a:lnTo>
                      <a:pt x="2035" y="231"/>
                    </a:lnTo>
                    <a:lnTo>
                      <a:pt x="1804" y="116"/>
                    </a:lnTo>
                    <a:lnTo>
                      <a:pt x="1574" y="39"/>
                    </a:lnTo>
                    <a:lnTo>
                      <a:pt x="13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69"/>
              <p:cNvSpPr/>
              <p:nvPr/>
            </p:nvSpPr>
            <p:spPr>
              <a:xfrm>
                <a:off x="4435806" y="877590"/>
                <a:ext cx="111893" cy="111887"/>
              </a:xfrm>
              <a:custGeom>
                <a:avLst/>
                <a:gdLst/>
                <a:ahLst/>
                <a:cxnLst/>
                <a:rect l="l" t="t" r="r" b="b"/>
                <a:pathLst>
                  <a:path w="2573" h="2573" extrusionOk="0">
                    <a:moveTo>
                      <a:pt x="1306" y="269"/>
                    </a:moveTo>
                    <a:lnTo>
                      <a:pt x="1498" y="307"/>
                    </a:lnTo>
                    <a:lnTo>
                      <a:pt x="1690" y="384"/>
                    </a:lnTo>
                    <a:lnTo>
                      <a:pt x="1843" y="461"/>
                    </a:lnTo>
                    <a:lnTo>
                      <a:pt x="1997" y="576"/>
                    </a:lnTo>
                    <a:lnTo>
                      <a:pt x="2112" y="730"/>
                    </a:lnTo>
                    <a:lnTo>
                      <a:pt x="2227" y="883"/>
                    </a:lnTo>
                    <a:lnTo>
                      <a:pt x="2266" y="1075"/>
                    </a:lnTo>
                    <a:lnTo>
                      <a:pt x="2304" y="1306"/>
                    </a:lnTo>
                    <a:lnTo>
                      <a:pt x="2266" y="1498"/>
                    </a:lnTo>
                    <a:lnTo>
                      <a:pt x="2227" y="1690"/>
                    </a:lnTo>
                    <a:lnTo>
                      <a:pt x="2112" y="1843"/>
                    </a:lnTo>
                    <a:lnTo>
                      <a:pt x="1997" y="1997"/>
                    </a:lnTo>
                    <a:lnTo>
                      <a:pt x="1843" y="2112"/>
                    </a:lnTo>
                    <a:lnTo>
                      <a:pt x="1690" y="2227"/>
                    </a:lnTo>
                    <a:lnTo>
                      <a:pt x="1498" y="2265"/>
                    </a:lnTo>
                    <a:lnTo>
                      <a:pt x="1306" y="2304"/>
                    </a:lnTo>
                    <a:lnTo>
                      <a:pt x="1076" y="2265"/>
                    </a:lnTo>
                    <a:lnTo>
                      <a:pt x="884" y="2227"/>
                    </a:lnTo>
                    <a:lnTo>
                      <a:pt x="730" y="2112"/>
                    </a:lnTo>
                    <a:lnTo>
                      <a:pt x="576" y="1997"/>
                    </a:lnTo>
                    <a:lnTo>
                      <a:pt x="461" y="1843"/>
                    </a:lnTo>
                    <a:lnTo>
                      <a:pt x="384" y="1690"/>
                    </a:lnTo>
                    <a:lnTo>
                      <a:pt x="308" y="1498"/>
                    </a:lnTo>
                    <a:lnTo>
                      <a:pt x="269" y="1306"/>
                    </a:lnTo>
                    <a:lnTo>
                      <a:pt x="308" y="1075"/>
                    </a:lnTo>
                    <a:lnTo>
                      <a:pt x="384" y="883"/>
                    </a:lnTo>
                    <a:lnTo>
                      <a:pt x="461" y="730"/>
                    </a:lnTo>
                    <a:lnTo>
                      <a:pt x="576" y="576"/>
                    </a:lnTo>
                    <a:lnTo>
                      <a:pt x="730" y="461"/>
                    </a:lnTo>
                    <a:lnTo>
                      <a:pt x="884" y="384"/>
                    </a:lnTo>
                    <a:lnTo>
                      <a:pt x="1076" y="307"/>
                    </a:lnTo>
                    <a:lnTo>
                      <a:pt x="1306" y="269"/>
                    </a:lnTo>
                    <a:close/>
                    <a:moveTo>
                      <a:pt x="1306" y="0"/>
                    </a:moveTo>
                    <a:lnTo>
                      <a:pt x="1037" y="39"/>
                    </a:lnTo>
                    <a:lnTo>
                      <a:pt x="807" y="116"/>
                    </a:lnTo>
                    <a:lnTo>
                      <a:pt x="576" y="231"/>
                    </a:lnTo>
                    <a:lnTo>
                      <a:pt x="384" y="384"/>
                    </a:lnTo>
                    <a:lnTo>
                      <a:pt x="231" y="576"/>
                    </a:lnTo>
                    <a:lnTo>
                      <a:pt x="116" y="807"/>
                    </a:lnTo>
                    <a:lnTo>
                      <a:pt x="39" y="1037"/>
                    </a:lnTo>
                    <a:lnTo>
                      <a:pt x="1" y="1306"/>
                    </a:lnTo>
                    <a:lnTo>
                      <a:pt x="39" y="1536"/>
                    </a:lnTo>
                    <a:lnTo>
                      <a:pt x="116" y="1805"/>
                    </a:lnTo>
                    <a:lnTo>
                      <a:pt x="231" y="2035"/>
                    </a:lnTo>
                    <a:lnTo>
                      <a:pt x="384" y="2227"/>
                    </a:lnTo>
                    <a:lnTo>
                      <a:pt x="576" y="2381"/>
                    </a:lnTo>
                    <a:lnTo>
                      <a:pt x="807" y="2496"/>
                    </a:lnTo>
                    <a:lnTo>
                      <a:pt x="1037" y="2573"/>
                    </a:lnTo>
                    <a:lnTo>
                      <a:pt x="1536" y="2573"/>
                    </a:lnTo>
                    <a:lnTo>
                      <a:pt x="1805" y="2496"/>
                    </a:lnTo>
                    <a:lnTo>
                      <a:pt x="2035" y="2381"/>
                    </a:lnTo>
                    <a:lnTo>
                      <a:pt x="2227" y="2227"/>
                    </a:lnTo>
                    <a:lnTo>
                      <a:pt x="2381" y="2035"/>
                    </a:lnTo>
                    <a:lnTo>
                      <a:pt x="2496" y="1805"/>
                    </a:lnTo>
                    <a:lnTo>
                      <a:pt x="2573" y="1536"/>
                    </a:lnTo>
                    <a:lnTo>
                      <a:pt x="2573" y="1306"/>
                    </a:lnTo>
                    <a:lnTo>
                      <a:pt x="2573" y="1037"/>
                    </a:lnTo>
                    <a:lnTo>
                      <a:pt x="2496" y="807"/>
                    </a:lnTo>
                    <a:lnTo>
                      <a:pt x="2381" y="576"/>
                    </a:lnTo>
                    <a:lnTo>
                      <a:pt x="2227" y="384"/>
                    </a:lnTo>
                    <a:lnTo>
                      <a:pt x="2035" y="231"/>
                    </a:lnTo>
                    <a:lnTo>
                      <a:pt x="1805" y="116"/>
                    </a:lnTo>
                    <a:lnTo>
                      <a:pt x="1536" y="39"/>
                    </a:lnTo>
                    <a:lnTo>
                      <a:pt x="13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69"/>
              <p:cNvSpPr/>
              <p:nvPr/>
            </p:nvSpPr>
            <p:spPr>
              <a:xfrm>
                <a:off x="4409105" y="927686"/>
                <a:ext cx="35094" cy="15046"/>
              </a:xfrm>
              <a:custGeom>
                <a:avLst/>
                <a:gdLst/>
                <a:ahLst/>
                <a:cxnLst/>
                <a:rect l="l" t="t" r="r" b="b"/>
                <a:pathLst>
                  <a:path w="807" h="346" extrusionOk="0">
                    <a:moveTo>
                      <a:pt x="231" y="0"/>
                    </a:moveTo>
                    <a:lnTo>
                      <a:pt x="115" y="38"/>
                    </a:lnTo>
                    <a:lnTo>
                      <a:pt x="0" y="77"/>
                    </a:lnTo>
                    <a:lnTo>
                      <a:pt x="154" y="307"/>
                    </a:lnTo>
                    <a:lnTo>
                      <a:pt x="231" y="307"/>
                    </a:lnTo>
                    <a:lnTo>
                      <a:pt x="384" y="269"/>
                    </a:lnTo>
                    <a:lnTo>
                      <a:pt x="538" y="269"/>
                    </a:lnTo>
                    <a:lnTo>
                      <a:pt x="691" y="346"/>
                    </a:lnTo>
                    <a:lnTo>
                      <a:pt x="807" y="77"/>
                    </a:lnTo>
                    <a:lnTo>
                      <a:pt x="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69"/>
              <p:cNvSpPr/>
              <p:nvPr/>
            </p:nvSpPr>
            <p:spPr>
              <a:xfrm>
                <a:off x="4320610" y="754046"/>
                <a:ext cx="70145" cy="73490"/>
              </a:xfrm>
              <a:custGeom>
                <a:avLst/>
                <a:gdLst/>
                <a:ahLst/>
                <a:cxnLst/>
                <a:rect l="l" t="t" r="r" b="b"/>
                <a:pathLst>
                  <a:path w="1613" h="1690" extrusionOk="0">
                    <a:moveTo>
                      <a:pt x="1" y="1690"/>
                    </a:moveTo>
                    <a:lnTo>
                      <a:pt x="1" y="1690"/>
                    </a:lnTo>
                    <a:lnTo>
                      <a:pt x="1" y="1690"/>
                    </a:lnTo>
                    <a:lnTo>
                      <a:pt x="1" y="1690"/>
                    </a:lnTo>
                    <a:lnTo>
                      <a:pt x="1" y="1690"/>
                    </a:lnTo>
                    <a:close/>
                    <a:moveTo>
                      <a:pt x="1" y="1690"/>
                    </a:moveTo>
                    <a:lnTo>
                      <a:pt x="1" y="1690"/>
                    </a:lnTo>
                    <a:lnTo>
                      <a:pt x="1" y="1690"/>
                    </a:lnTo>
                    <a:lnTo>
                      <a:pt x="1" y="1690"/>
                    </a:lnTo>
                    <a:lnTo>
                      <a:pt x="1" y="1690"/>
                    </a:lnTo>
                    <a:lnTo>
                      <a:pt x="1" y="1690"/>
                    </a:lnTo>
                    <a:close/>
                    <a:moveTo>
                      <a:pt x="1" y="1690"/>
                    </a:moveTo>
                    <a:lnTo>
                      <a:pt x="1" y="1690"/>
                    </a:lnTo>
                    <a:lnTo>
                      <a:pt x="1" y="1690"/>
                    </a:lnTo>
                    <a:lnTo>
                      <a:pt x="1" y="1690"/>
                    </a:lnTo>
                    <a:lnTo>
                      <a:pt x="1" y="1690"/>
                    </a:lnTo>
                    <a:lnTo>
                      <a:pt x="1" y="1690"/>
                    </a:lnTo>
                    <a:close/>
                    <a:moveTo>
                      <a:pt x="1" y="1690"/>
                    </a:moveTo>
                    <a:lnTo>
                      <a:pt x="1" y="1690"/>
                    </a:lnTo>
                    <a:lnTo>
                      <a:pt x="1" y="1690"/>
                    </a:lnTo>
                    <a:lnTo>
                      <a:pt x="1" y="1690"/>
                    </a:lnTo>
                    <a:lnTo>
                      <a:pt x="1" y="1690"/>
                    </a:lnTo>
                    <a:lnTo>
                      <a:pt x="1" y="1690"/>
                    </a:lnTo>
                    <a:close/>
                    <a:moveTo>
                      <a:pt x="1" y="1651"/>
                    </a:moveTo>
                    <a:lnTo>
                      <a:pt x="1" y="1651"/>
                    </a:lnTo>
                    <a:lnTo>
                      <a:pt x="1" y="1651"/>
                    </a:lnTo>
                    <a:lnTo>
                      <a:pt x="1" y="1651"/>
                    </a:lnTo>
                    <a:lnTo>
                      <a:pt x="1" y="1651"/>
                    </a:lnTo>
                    <a:lnTo>
                      <a:pt x="1" y="1651"/>
                    </a:lnTo>
                    <a:close/>
                    <a:moveTo>
                      <a:pt x="1" y="1651"/>
                    </a:moveTo>
                    <a:lnTo>
                      <a:pt x="1" y="1651"/>
                    </a:lnTo>
                    <a:lnTo>
                      <a:pt x="1" y="1651"/>
                    </a:lnTo>
                    <a:lnTo>
                      <a:pt x="1" y="1651"/>
                    </a:lnTo>
                    <a:lnTo>
                      <a:pt x="1" y="1651"/>
                    </a:lnTo>
                    <a:lnTo>
                      <a:pt x="1" y="1651"/>
                    </a:lnTo>
                    <a:close/>
                    <a:moveTo>
                      <a:pt x="1" y="1651"/>
                    </a:moveTo>
                    <a:lnTo>
                      <a:pt x="1" y="1651"/>
                    </a:lnTo>
                    <a:lnTo>
                      <a:pt x="1" y="1651"/>
                    </a:lnTo>
                    <a:lnTo>
                      <a:pt x="1" y="1651"/>
                    </a:lnTo>
                    <a:lnTo>
                      <a:pt x="1" y="1651"/>
                    </a:lnTo>
                    <a:lnTo>
                      <a:pt x="1" y="1651"/>
                    </a:lnTo>
                    <a:close/>
                    <a:moveTo>
                      <a:pt x="1" y="1613"/>
                    </a:moveTo>
                    <a:lnTo>
                      <a:pt x="1" y="1613"/>
                    </a:lnTo>
                    <a:lnTo>
                      <a:pt x="1" y="1613"/>
                    </a:lnTo>
                    <a:lnTo>
                      <a:pt x="1" y="1613"/>
                    </a:lnTo>
                    <a:lnTo>
                      <a:pt x="1" y="1613"/>
                    </a:lnTo>
                    <a:lnTo>
                      <a:pt x="1" y="1613"/>
                    </a:lnTo>
                    <a:close/>
                    <a:moveTo>
                      <a:pt x="39" y="1574"/>
                    </a:moveTo>
                    <a:lnTo>
                      <a:pt x="39" y="1574"/>
                    </a:lnTo>
                    <a:lnTo>
                      <a:pt x="39" y="1574"/>
                    </a:lnTo>
                    <a:lnTo>
                      <a:pt x="39" y="1574"/>
                    </a:lnTo>
                    <a:lnTo>
                      <a:pt x="39" y="1574"/>
                    </a:lnTo>
                    <a:lnTo>
                      <a:pt x="39" y="1574"/>
                    </a:lnTo>
                    <a:close/>
                    <a:moveTo>
                      <a:pt x="39" y="1574"/>
                    </a:moveTo>
                    <a:lnTo>
                      <a:pt x="39" y="1574"/>
                    </a:lnTo>
                    <a:lnTo>
                      <a:pt x="39" y="1574"/>
                    </a:lnTo>
                    <a:lnTo>
                      <a:pt x="39" y="1574"/>
                    </a:lnTo>
                    <a:close/>
                    <a:moveTo>
                      <a:pt x="39" y="1536"/>
                    </a:moveTo>
                    <a:lnTo>
                      <a:pt x="39" y="1536"/>
                    </a:lnTo>
                    <a:lnTo>
                      <a:pt x="39" y="1536"/>
                    </a:lnTo>
                    <a:lnTo>
                      <a:pt x="39" y="1536"/>
                    </a:lnTo>
                    <a:lnTo>
                      <a:pt x="39" y="1536"/>
                    </a:lnTo>
                    <a:lnTo>
                      <a:pt x="39" y="1536"/>
                    </a:lnTo>
                    <a:close/>
                    <a:moveTo>
                      <a:pt x="39" y="1536"/>
                    </a:moveTo>
                    <a:lnTo>
                      <a:pt x="39" y="1536"/>
                    </a:lnTo>
                    <a:lnTo>
                      <a:pt x="39" y="1536"/>
                    </a:lnTo>
                    <a:lnTo>
                      <a:pt x="39" y="1536"/>
                    </a:lnTo>
                    <a:lnTo>
                      <a:pt x="39" y="1536"/>
                    </a:lnTo>
                    <a:lnTo>
                      <a:pt x="39" y="1536"/>
                    </a:lnTo>
                    <a:close/>
                    <a:moveTo>
                      <a:pt x="39" y="1536"/>
                    </a:moveTo>
                    <a:lnTo>
                      <a:pt x="39" y="1536"/>
                    </a:lnTo>
                    <a:lnTo>
                      <a:pt x="39" y="1536"/>
                    </a:lnTo>
                    <a:lnTo>
                      <a:pt x="39" y="1536"/>
                    </a:lnTo>
                    <a:lnTo>
                      <a:pt x="39" y="1536"/>
                    </a:lnTo>
                    <a:lnTo>
                      <a:pt x="39" y="1536"/>
                    </a:lnTo>
                    <a:close/>
                    <a:moveTo>
                      <a:pt x="39" y="1536"/>
                    </a:moveTo>
                    <a:lnTo>
                      <a:pt x="39" y="1536"/>
                    </a:lnTo>
                    <a:lnTo>
                      <a:pt x="39" y="1536"/>
                    </a:lnTo>
                    <a:lnTo>
                      <a:pt x="39" y="1536"/>
                    </a:lnTo>
                    <a:lnTo>
                      <a:pt x="39" y="1536"/>
                    </a:lnTo>
                    <a:lnTo>
                      <a:pt x="39" y="1536"/>
                    </a:lnTo>
                    <a:close/>
                    <a:moveTo>
                      <a:pt x="39" y="1536"/>
                    </a:moveTo>
                    <a:lnTo>
                      <a:pt x="39" y="1536"/>
                    </a:lnTo>
                    <a:lnTo>
                      <a:pt x="39" y="1536"/>
                    </a:lnTo>
                    <a:lnTo>
                      <a:pt x="39" y="1536"/>
                    </a:lnTo>
                    <a:lnTo>
                      <a:pt x="39" y="1536"/>
                    </a:lnTo>
                    <a:lnTo>
                      <a:pt x="39" y="1536"/>
                    </a:lnTo>
                    <a:close/>
                    <a:moveTo>
                      <a:pt x="39" y="1536"/>
                    </a:moveTo>
                    <a:lnTo>
                      <a:pt x="39" y="1536"/>
                    </a:lnTo>
                    <a:lnTo>
                      <a:pt x="39" y="1536"/>
                    </a:lnTo>
                    <a:lnTo>
                      <a:pt x="39" y="1536"/>
                    </a:lnTo>
                    <a:lnTo>
                      <a:pt x="39" y="1536"/>
                    </a:lnTo>
                    <a:lnTo>
                      <a:pt x="39" y="1536"/>
                    </a:lnTo>
                    <a:close/>
                    <a:moveTo>
                      <a:pt x="39" y="1498"/>
                    </a:moveTo>
                    <a:lnTo>
                      <a:pt x="39" y="1498"/>
                    </a:lnTo>
                    <a:lnTo>
                      <a:pt x="39" y="1498"/>
                    </a:lnTo>
                    <a:lnTo>
                      <a:pt x="39" y="1498"/>
                    </a:lnTo>
                    <a:lnTo>
                      <a:pt x="39" y="1498"/>
                    </a:lnTo>
                    <a:lnTo>
                      <a:pt x="39" y="1498"/>
                    </a:lnTo>
                    <a:close/>
                    <a:moveTo>
                      <a:pt x="39" y="1498"/>
                    </a:moveTo>
                    <a:lnTo>
                      <a:pt x="39" y="1498"/>
                    </a:lnTo>
                    <a:lnTo>
                      <a:pt x="39" y="1498"/>
                    </a:lnTo>
                    <a:lnTo>
                      <a:pt x="39" y="1498"/>
                    </a:lnTo>
                    <a:lnTo>
                      <a:pt x="39" y="1498"/>
                    </a:lnTo>
                    <a:lnTo>
                      <a:pt x="39" y="1498"/>
                    </a:lnTo>
                    <a:close/>
                    <a:moveTo>
                      <a:pt x="39" y="1498"/>
                    </a:moveTo>
                    <a:lnTo>
                      <a:pt x="39" y="1498"/>
                    </a:lnTo>
                    <a:lnTo>
                      <a:pt x="39" y="1498"/>
                    </a:lnTo>
                    <a:lnTo>
                      <a:pt x="39" y="1498"/>
                    </a:lnTo>
                    <a:lnTo>
                      <a:pt x="39" y="1498"/>
                    </a:lnTo>
                    <a:lnTo>
                      <a:pt x="39" y="1498"/>
                    </a:lnTo>
                    <a:close/>
                    <a:moveTo>
                      <a:pt x="39" y="1498"/>
                    </a:moveTo>
                    <a:lnTo>
                      <a:pt x="39" y="1498"/>
                    </a:lnTo>
                    <a:lnTo>
                      <a:pt x="39" y="1498"/>
                    </a:lnTo>
                    <a:lnTo>
                      <a:pt x="39" y="1498"/>
                    </a:lnTo>
                    <a:lnTo>
                      <a:pt x="39" y="1498"/>
                    </a:lnTo>
                    <a:lnTo>
                      <a:pt x="39" y="1498"/>
                    </a:lnTo>
                    <a:close/>
                    <a:moveTo>
                      <a:pt x="39" y="1498"/>
                    </a:moveTo>
                    <a:lnTo>
                      <a:pt x="39" y="1498"/>
                    </a:lnTo>
                    <a:lnTo>
                      <a:pt x="39" y="1498"/>
                    </a:lnTo>
                    <a:lnTo>
                      <a:pt x="39" y="1498"/>
                    </a:lnTo>
                    <a:lnTo>
                      <a:pt x="39" y="1498"/>
                    </a:lnTo>
                    <a:lnTo>
                      <a:pt x="39" y="1498"/>
                    </a:lnTo>
                    <a:close/>
                    <a:moveTo>
                      <a:pt x="39" y="1498"/>
                    </a:moveTo>
                    <a:lnTo>
                      <a:pt x="39" y="1498"/>
                    </a:lnTo>
                    <a:lnTo>
                      <a:pt x="39" y="1498"/>
                    </a:lnTo>
                    <a:lnTo>
                      <a:pt x="39" y="1498"/>
                    </a:lnTo>
                    <a:lnTo>
                      <a:pt x="39" y="1498"/>
                    </a:lnTo>
                    <a:lnTo>
                      <a:pt x="39" y="1498"/>
                    </a:lnTo>
                    <a:close/>
                    <a:moveTo>
                      <a:pt x="39" y="1498"/>
                    </a:moveTo>
                    <a:lnTo>
                      <a:pt x="39" y="1498"/>
                    </a:lnTo>
                    <a:lnTo>
                      <a:pt x="39" y="1498"/>
                    </a:lnTo>
                    <a:lnTo>
                      <a:pt x="39" y="1498"/>
                    </a:lnTo>
                    <a:lnTo>
                      <a:pt x="39" y="1498"/>
                    </a:lnTo>
                    <a:lnTo>
                      <a:pt x="39" y="1498"/>
                    </a:lnTo>
                    <a:close/>
                    <a:moveTo>
                      <a:pt x="39" y="1459"/>
                    </a:moveTo>
                    <a:lnTo>
                      <a:pt x="39" y="1459"/>
                    </a:lnTo>
                    <a:lnTo>
                      <a:pt x="39" y="1459"/>
                    </a:lnTo>
                    <a:lnTo>
                      <a:pt x="39" y="1459"/>
                    </a:lnTo>
                    <a:lnTo>
                      <a:pt x="39" y="1459"/>
                    </a:lnTo>
                    <a:lnTo>
                      <a:pt x="39" y="1459"/>
                    </a:lnTo>
                    <a:close/>
                    <a:moveTo>
                      <a:pt x="39" y="1459"/>
                    </a:moveTo>
                    <a:lnTo>
                      <a:pt x="39" y="1459"/>
                    </a:lnTo>
                    <a:lnTo>
                      <a:pt x="39" y="1459"/>
                    </a:lnTo>
                    <a:lnTo>
                      <a:pt x="39" y="1459"/>
                    </a:lnTo>
                    <a:lnTo>
                      <a:pt x="39" y="1459"/>
                    </a:lnTo>
                    <a:lnTo>
                      <a:pt x="39" y="1459"/>
                    </a:lnTo>
                    <a:close/>
                    <a:moveTo>
                      <a:pt x="39" y="1459"/>
                    </a:moveTo>
                    <a:lnTo>
                      <a:pt x="39" y="1459"/>
                    </a:lnTo>
                    <a:lnTo>
                      <a:pt x="39" y="1459"/>
                    </a:lnTo>
                    <a:lnTo>
                      <a:pt x="39" y="1459"/>
                    </a:lnTo>
                    <a:lnTo>
                      <a:pt x="39" y="1459"/>
                    </a:lnTo>
                    <a:lnTo>
                      <a:pt x="39" y="1459"/>
                    </a:lnTo>
                    <a:close/>
                    <a:moveTo>
                      <a:pt x="39" y="1459"/>
                    </a:moveTo>
                    <a:lnTo>
                      <a:pt x="39" y="1459"/>
                    </a:lnTo>
                    <a:lnTo>
                      <a:pt x="39" y="1459"/>
                    </a:lnTo>
                    <a:lnTo>
                      <a:pt x="39" y="1459"/>
                    </a:lnTo>
                    <a:lnTo>
                      <a:pt x="39" y="1459"/>
                    </a:lnTo>
                    <a:lnTo>
                      <a:pt x="39" y="1459"/>
                    </a:lnTo>
                    <a:close/>
                    <a:moveTo>
                      <a:pt x="39" y="1459"/>
                    </a:moveTo>
                    <a:lnTo>
                      <a:pt x="39" y="1459"/>
                    </a:lnTo>
                    <a:lnTo>
                      <a:pt x="39" y="1459"/>
                    </a:lnTo>
                    <a:lnTo>
                      <a:pt x="39" y="1459"/>
                    </a:lnTo>
                    <a:lnTo>
                      <a:pt x="39" y="1459"/>
                    </a:lnTo>
                    <a:lnTo>
                      <a:pt x="39" y="1459"/>
                    </a:lnTo>
                    <a:close/>
                    <a:moveTo>
                      <a:pt x="39" y="1459"/>
                    </a:moveTo>
                    <a:lnTo>
                      <a:pt x="39" y="1459"/>
                    </a:lnTo>
                    <a:lnTo>
                      <a:pt x="39" y="1459"/>
                    </a:lnTo>
                    <a:lnTo>
                      <a:pt x="39" y="1459"/>
                    </a:lnTo>
                    <a:lnTo>
                      <a:pt x="39" y="1459"/>
                    </a:lnTo>
                    <a:lnTo>
                      <a:pt x="39" y="1459"/>
                    </a:lnTo>
                    <a:close/>
                    <a:moveTo>
                      <a:pt x="39" y="1459"/>
                    </a:moveTo>
                    <a:lnTo>
                      <a:pt x="39" y="1459"/>
                    </a:lnTo>
                    <a:lnTo>
                      <a:pt x="39" y="1459"/>
                    </a:lnTo>
                    <a:lnTo>
                      <a:pt x="39" y="1459"/>
                    </a:lnTo>
                    <a:lnTo>
                      <a:pt x="39" y="1459"/>
                    </a:lnTo>
                    <a:lnTo>
                      <a:pt x="39" y="1459"/>
                    </a:lnTo>
                    <a:close/>
                    <a:moveTo>
                      <a:pt x="39" y="1421"/>
                    </a:moveTo>
                    <a:lnTo>
                      <a:pt x="39" y="1421"/>
                    </a:lnTo>
                    <a:lnTo>
                      <a:pt x="39" y="1459"/>
                    </a:lnTo>
                    <a:lnTo>
                      <a:pt x="39" y="1459"/>
                    </a:lnTo>
                    <a:lnTo>
                      <a:pt x="39" y="1421"/>
                    </a:lnTo>
                    <a:lnTo>
                      <a:pt x="39" y="1421"/>
                    </a:lnTo>
                    <a:close/>
                    <a:moveTo>
                      <a:pt x="1229" y="116"/>
                    </a:moveTo>
                    <a:lnTo>
                      <a:pt x="1229" y="116"/>
                    </a:lnTo>
                    <a:lnTo>
                      <a:pt x="884" y="307"/>
                    </a:lnTo>
                    <a:lnTo>
                      <a:pt x="692" y="423"/>
                    </a:lnTo>
                    <a:lnTo>
                      <a:pt x="538" y="576"/>
                    </a:lnTo>
                    <a:lnTo>
                      <a:pt x="384" y="768"/>
                    </a:lnTo>
                    <a:lnTo>
                      <a:pt x="269" y="960"/>
                    </a:lnTo>
                    <a:lnTo>
                      <a:pt x="154" y="1190"/>
                    </a:lnTo>
                    <a:lnTo>
                      <a:pt x="39" y="1421"/>
                    </a:lnTo>
                    <a:lnTo>
                      <a:pt x="39" y="1421"/>
                    </a:lnTo>
                    <a:lnTo>
                      <a:pt x="154" y="1190"/>
                    </a:lnTo>
                    <a:lnTo>
                      <a:pt x="269" y="960"/>
                    </a:lnTo>
                    <a:lnTo>
                      <a:pt x="384" y="768"/>
                    </a:lnTo>
                    <a:lnTo>
                      <a:pt x="538" y="576"/>
                    </a:lnTo>
                    <a:lnTo>
                      <a:pt x="692" y="423"/>
                    </a:lnTo>
                    <a:lnTo>
                      <a:pt x="884" y="307"/>
                    </a:lnTo>
                    <a:lnTo>
                      <a:pt x="1229" y="116"/>
                    </a:lnTo>
                    <a:lnTo>
                      <a:pt x="1229" y="116"/>
                    </a:lnTo>
                    <a:close/>
                    <a:moveTo>
                      <a:pt x="1229" y="116"/>
                    </a:moveTo>
                    <a:lnTo>
                      <a:pt x="1229" y="116"/>
                    </a:lnTo>
                    <a:lnTo>
                      <a:pt x="1229" y="116"/>
                    </a:lnTo>
                    <a:lnTo>
                      <a:pt x="1229" y="116"/>
                    </a:lnTo>
                    <a:lnTo>
                      <a:pt x="1229" y="116"/>
                    </a:lnTo>
                    <a:lnTo>
                      <a:pt x="1229" y="116"/>
                    </a:lnTo>
                    <a:close/>
                    <a:moveTo>
                      <a:pt x="1229" y="116"/>
                    </a:moveTo>
                    <a:lnTo>
                      <a:pt x="1229" y="116"/>
                    </a:lnTo>
                    <a:lnTo>
                      <a:pt x="1229" y="116"/>
                    </a:lnTo>
                    <a:lnTo>
                      <a:pt x="1229" y="116"/>
                    </a:lnTo>
                    <a:lnTo>
                      <a:pt x="1229" y="116"/>
                    </a:lnTo>
                    <a:lnTo>
                      <a:pt x="1229" y="116"/>
                    </a:lnTo>
                    <a:close/>
                    <a:moveTo>
                      <a:pt x="1229" y="116"/>
                    </a:moveTo>
                    <a:lnTo>
                      <a:pt x="1229" y="116"/>
                    </a:lnTo>
                    <a:lnTo>
                      <a:pt x="1229" y="116"/>
                    </a:lnTo>
                    <a:lnTo>
                      <a:pt x="1229" y="116"/>
                    </a:lnTo>
                    <a:lnTo>
                      <a:pt x="1229" y="116"/>
                    </a:lnTo>
                    <a:lnTo>
                      <a:pt x="1229" y="116"/>
                    </a:lnTo>
                    <a:close/>
                    <a:moveTo>
                      <a:pt x="1267" y="116"/>
                    </a:moveTo>
                    <a:lnTo>
                      <a:pt x="1267" y="116"/>
                    </a:lnTo>
                    <a:lnTo>
                      <a:pt x="1229" y="116"/>
                    </a:lnTo>
                    <a:lnTo>
                      <a:pt x="1229" y="116"/>
                    </a:lnTo>
                    <a:lnTo>
                      <a:pt x="1267" y="116"/>
                    </a:lnTo>
                    <a:lnTo>
                      <a:pt x="1267" y="116"/>
                    </a:lnTo>
                    <a:close/>
                    <a:moveTo>
                      <a:pt x="1306" y="77"/>
                    </a:moveTo>
                    <a:lnTo>
                      <a:pt x="1306" y="77"/>
                    </a:lnTo>
                    <a:lnTo>
                      <a:pt x="1267" y="116"/>
                    </a:lnTo>
                    <a:lnTo>
                      <a:pt x="1267" y="116"/>
                    </a:lnTo>
                    <a:lnTo>
                      <a:pt x="1306" y="77"/>
                    </a:lnTo>
                    <a:lnTo>
                      <a:pt x="1306" y="77"/>
                    </a:lnTo>
                    <a:close/>
                    <a:moveTo>
                      <a:pt x="1344" y="77"/>
                    </a:moveTo>
                    <a:lnTo>
                      <a:pt x="1344" y="77"/>
                    </a:lnTo>
                    <a:lnTo>
                      <a:pt x="1306" y="77"/>
                    </a:lnTo>
                    <a:lnTo>
                      <a:pt x="1306" y="77"/>
                    </a:lnTo>
                    <a:lnTo>
                      <a:pt x="1344" y="77"/>
                    </a:lnTo>
                    <a:lnTo>
                      <a:pt x="1344" y="77"/>
                    </a:lnTo>
                    <a:close/>
                    <a:moveTo>
                      <a:pt x="1344" y="77"/>
                    </a:moveTo>
                    <a:lnTo>
                      <a:pt x="1344" y="77"/>
                    </a:lnTo>
                    <a:lnTo>
                      <a:pt x="1344" y="77"/>
                    </a:lnTo>
                    <a:lnTo>
                      <a:pt x="1344" y="77"/>
                    </a:lnTo>
                    <a:lnTo>
                      <a:pt x="1344" y="77"/>
                    </a:lnTo>
                    <a:lnTo>
                      <a:pt x="1344" y="77"/>
                    </a:lnTo>
                    <a:close/>
                    <a:moveTo>
                      <a:pt x="1344" y="77"/>
                    </a:moveTo>
                    <a:lnTo>
                      <a:pt x="1344" y="77"/>
                    </a:lnTo>
                    <a:lnTo>
                      <a:pt x="1344" y="77"/>
                    </a:lnTo>
                    <a:lnTo>
                      <a:pt x="1344" y="77"/>
                    </a:lnTo>
                    <a:lnTo>
                      <a:pt x="1344" y="77"/>
                    </a:lnTo>
                    <a:lnTo>
                      <a:pt x="1344" y="77"/>
                    </a:lnTo>
                    <a:close/>
                    <a:moveTo>
                      <a:pt x="1344" y="77"/>
                    </a:moveTo>
                    <a:lnTo>
                      <a:pt x="1344" y="77"/>
                    </a:lnTo>
                    <a:lnTo>
                      <a:pt x="1344" y="77"/>
                    </a:lnTo>
                    <a:lnTo>
                      <a:pt x="1344" y="77"/>
                    </a:lnTo>
                    <a:lnTo>
                      <a:pt x="1344" y="77"/>
                    </a:lnTo>
                    <a:lnTo>
                      <a:pt x="1344" y="77"/>
                    </a:lnTo>
                    <a:close/>
                    <a:moveTo>
                      <a:pt x="1344" y="77"/>
                    </a:moveTo>
                    <a:lnTo>
                      <a:pt x="1344" y="77"/>
                    </a:lnTo>
                    <a:lnTo>
                      <a:pt x="1344" y="77"/>
                    </a:lnTo>
                    <a:lnTo>
                      <a:pt x="1344" y="77"/>
                    </a:lnTo>
                    <a:lnTo>
                      <a:pt x="1344" y="77"/>
                    </a:lnTo>
                    <a:lnTo>
                      <a:pt x="1344" y="77"/>
                    </a:lnTo>
                    <a:close/>
                    <a:moveTo>
                      <a:pt x="1344" y="77"/>
                    </a:moveTo>
                    <a:lnTo>
                      <a:pt x="1344" y="77"/>
                    </a:lnTo>
                    <a:lnTo>
                      <a:pt x="1344" y="77"/>
                    </a:lnTo>
                    <a:lnTo>
                      <a:pt x="1344" y="77"/>
                    </a:lnTo>
                    <a:lnTo>
                      <a:pt x="1344" y="77"/>
                    </a:lnTo>
                    <a:lnTo>
                      <a:pt x="1344" y="77"/>
                    </a:lnTo>
                    <a:close/>
                    <a:moveTo>
                      <a:pt x="1344" y="77"/>
                    </a:moveTo>
                    <a:lnTo>
                      <a:pt x="1344" y="77"/>
                    </a:lnTo>
                    <a:lnTo>
                      <a:pt x="1344" y="77"/>
                    </a:lnTo>
                    <a:lnTo>
                      <a:pt x="1344" y="77"/>
                    </a:lnTo>
                    <a:lnTo>
                      <a:pt x="1344" y="77"/>
                    </a:lnTo>
                    <a:lnTo>
                      <a:pt x="1344" y="77"/>
                    </a:lnTo>
                    <a:close/>
                    <a:moveTo>
                      <a:pt x="1344" y="77"/>
                    </a:moveTo>
                    <a:lnTo>
                      <a:pt x="1344" y="77"/>
                    </a:lnTo>
                    <a:lnTo>
                      <a:pt x="1344" y="77"/>
                    </a:lnTo>
                    <a:lnTo>
                      <a:pt x="1344" y="77"/>
                    </a:lnTo>
                    <a:lnTo>
                      <a:pt x="1344" y="77"/>
                    </a:lnTo>
                    <a:lnTo>
                      <a:pt x="1344" y="77"/>
                    </a:lnTo>
                    <a:close/>
                    <a:moveTo>
                      <a:pt x="1344" y="77"/>
                    </a:moveTo>
                    <a:lnTo>
                      <a:pt x="1344" y="77"/>
                    </a:lnTo>
                    <a:lnTo>
                      <a:pt x="1344" y="77"/>
                    </a:lnTo>
                    <a:lnTo>
                      <a:pt x="1344" y="77"/>
                    </a:lnTo>
                    <a:lnTo>
                      <a:pt x="1344" y="77"/>
                    </a:lnTo>
                    <a:lnTo>
                      <a:pt x="1344" y="77"/>
                    </a:lnTo>
                    <a:close/>
                    <a:moveTo>
                      <a:pt x="1344" y="77"/>
                    </a:moveTo>
                    <a:lnTo>
                      <a:pt x="1344" y="77"/>
                    </a:lnTo>
                    <a:lnTo>
                      <a:pt x="1344" y="77"/>
                    </a:lnTo>
                    <a:lnTo>
                      <a:pt x="1344" y="77"/>
                    </a:lnTo>
                    <a:lnTo>
                      <a:pt x="1344" y="77"/>
                    </a:lnTo>
                    <a:lnTo>
                      <a:pt x="1344" y="77"/>
                    </a:lnTo>
                    <a:close/>
                    <a:moveTo>
                      <a:pt x="1344" y="77"/>
                    </a:moveTo>
                    <a:lnTo>
                      <a:pt x="1344" y="77"/>
                    </a:lnTo>
                    <a:lnTo>
                      <a:pt x="1344" y="77"/>
                    </a:lnTo>
                    <a:lnTo>
                      <a:pt x="1344" y="77"/>
                    </a:lnTo>
                    <a:lnTo>
                      <a:pt x="1344" y="77"/>
                    </a:lnTo>
                    <a:lnTo>
                      <a:pt x="1344" y="77"/>
                    </a:lnTo>
                    <a:close/>
                    <a:moveTo>
                      <a:pt x="1344" y="77"/>
                    </a:moveTo>
                    <a:lnTo>
                      <a:pt x="1344" y="77"/>
                    </a:lnTo>
                    <a:lnTo>
                      <a:pt x="1344" y="77"/>
                    </a:lnTo>
                    <a:lnTo>
                      <a:pt x="1344" y="77"/>
                    </a:lnTo>
                    <a:lnTo>
                      <a:pt x="1344" y="77"/>
                    </a:lnTo>
                    <a:lnTo>
                      <a:pt x="1344" y="77"/>
                    </a:lnTo>
                    <a:close/>
                    <a:moveTo>
                      <a:pt x="1383" y="77"/>
                    </a:moveTo>
                    <a:lnTo>
                      <a:pt x="1383" y="77"/>
                    </a:lnTo>
                    <a:lnTo>
                      <a:pt x="1383" y="77"/>
                    </a:lnTo>
                    <a:lnTo>
                      <a:pt x="1383" y="77"/>
                    </a:lnTo>
                    <a:lnTo>
                      <a:pt x="1383" y="77"/>
                    </a:lnTo>
                    <a:lnTo>
                      <a:pt x="1383" y="77"/>
                    </a:lnTo>
                    <a:close/>
                    <a:moveTo>
                      <a:pt x="1383" y="77"/>
                    </a:moveTo>
                    <a:lnTo>
                      <a:pt x="1383" y="77"/>
                    </a:lnTo>
                    <a:lnTo>
                      <a:pt x="1383" y="77"/>
                    </a:lnTo>
                    <a:lnTo>
                      <a:pt x="1383" y="77"/>
                    </a:lnTo>
                    <a:lnTo>
                      <a:pt x="1383" y="77"/>
                    </a:lnTo>
                    <a:lnTo>
                      <a:pt x="1383" y="77"/>
                    </a:lnTo>
                    <a:close/>
                    <a:moveTo>
                      <a:pt x="1383" y="77"/>
                    </a:moveTo>
                    <a:lnTo>
                      <a:pt x="1383" y="77"/>
                    </a:lnTo>
                    <a:lnTo>
                      <a:pt x="1383" y="77"/>
                    </a:lnTo>
                    <a:lnTo>
                      <a:pt x="1383" y="77"/>
                    </a:lnTo>
                    <a:lnTo>
                      <a:pt x="1383" y="77"/>
                    </a:lnTo>
                    <a:lnTo>
                      <a:pt x="1383" y="77"/>
                    </a:lnTo>
                    <a:close/>
                    <a:moveTo>
                      <a:pt x="1383" y="77"/>
                    </a:moveTo>
                    <a:lnTo>
                      <a:pt x="1383" y="77"/>
                    </a:lnTo>
                    <a:lnTo>
                      <a:pt x="1383" y="77"/>
                    </a:lnTo>
                    <a:lnTo>
                      <a:pt x="1383" y="77"/>
                    </a:lnTo>
                    <a:lnTo>
                      <a:pt x="1383" y="77"/>
                    </a:lnTo>
                    <a:lnTo>
                      <a:pt x="1383" y="77"/>
                    </a:lnTo>
                    <a:close/>
                    <a:moveTo>
                      <a:pt x="1383" y="77"/>
                    </a:moveTo>
                    <a:lnTo>
                      <a:pt x="1383" y="77"/>
                    </a:lnTo>
                    <a:lnTo>
                      <a:pt x="1383" y="77"/>
                    </a:lnTo>
                    <a:lnTo>
                      <a:pt x="1383" y="77"/>
                    </a:lnTo>
                    <a:lnTo>
                      <a:pt x="1383" y="77"/>
                    </a:lnTo>
                    <a:lnTo>
                      <a:pt x="1383" y="77"/>
                    </a:lnTo>
                    <a:close/>
                    <a:moveTo>
                      <a:pt x="1383" y="77"/>
                    </a:moveTo>
                    <a:lnTo>
                      <a:pt x="1383" y="77"/>
                    </a:lnTo>
                    <a:lnTo>
                      <a:pt x="1383" y="77"/>
                    </a:lnTo>
                    <a:lnTo>
                      <a:pt x="1383" y="77"/>
                    </a:lnTo>
                    <a:lnTo>
                      <a:pt x="1383" y="77"/>
                    </a:lnTo>
                    <a:lnTo>
                      <a:pt x="1383" y="77"/>
                    </a:lnTo>
                    <a:close/>
                    <a:moveTo>
                      <a:pt x="1383" y="77"/>
                    </a:moveTo>
                    <a:lnTo>
                      <a:pt x="1383" y="77"/>
                    </a:lnTo>
                    <a:lnTo>
                      <a:pt x="1383" y="77"/>
                    </a:lnTo>
                    <a:lnTo>
                      <a:pt x="1383" y="77"/>
                    </a:lnTo>
                    <a:lnTo>
                      <a:pt x="1383" y="77"/>
                    </a:lnTo>
                    <a:lnTo>
                      <a:pt x="1383" y="77"/>
                    </a:lnTo>
                    <a:close/>
                    <a:moveTo>
                      <a:pt x="1383" y="77"/>
                    </a:moveTo>
                    <a:lnTo>
                      <a:pt x="1383" y="77"/>
                    </a:lnTo>
                    <a:lnTo>
                      <a:pt x="1383" y="77"/>
                    </a:lnTo>
                    <a:lnTo>
                      <a:pt x="1383" y="77"/>
                    </a:lnTo>
                    <a:lnTo>
                      <a:pt x="1383" y="77"/>
                    </a:lnTo>
                    <a:lnTo>
                      <a:pt x="1383" y="77"/>
                    </a:lnTo>
                    <a:close/>
                    <a:moveTo>
                      <a:pt x="1383" y="77"/>
                    </a:moveTo>
                    <a:lnTo>
                      <a:pt x="1383" y="77"/>
                    </a:lnTo>
                    <a:lnTo>
                      <a:pt x="1383" y="77"/>
                    </a:lnTo>
                    <a:lnTo>
                      <a:pt x="1383" y="77"/>
                    </a:lnTo>
                    <a:lnTo>
                      <a:pt x="1383" y="77"/>
                    </a:lnTo>
                    <a:lnTo>
                      <a:pt x="1383" y="77"/>
                    </a:lnTo>
                    <a:close/>
                    <a:moveTo>
                      <a:pt x="1383" y="77"/>
                    </a:moveTo>
                    <a:lnTo>
                      <a:pt x="1383" y="77"/>
                    </a:lnTo>
                    <a:lnTo>
                      <a:pt x="1383" y="77"/>
                    </a:lnTo>
                    <a:lnTo>
                      <a:pt x="1383" y="77"/>
                    </a:lnTo>
                    <a:lnTo>
                      <a:pt x="1383" y="77"/>
                    </a:lnTo>
                    <a:lnTo>
                      <a:pt x="1383" y="77"/>
                    </a:lnTo>
                    <a:close/>
                    <a:moveTo>
                      <a:pt x="1421" y="77"/>
                    </a:moveTo>
                    <a:lnTo>
                      <a:pt x="1421" y="77"/>
                    </a:lnTo>
                    <a:lnTo>
                      <a:pt x="1383" y="77"/>
                    </a:lnTo>
                    <a:lnTo>
                      <a:pt x="1383" y="77"/>
                    </a:lnTo>
                    <a:lnTo>
                      <a:pt x="1421" y="77"/>
                    </a:lnTo>
                    <a:lnTo>
                      <a:pt x="1421" y="77"/>
                    </a:lnTo>
                    <a:close/>
                    <a:moveTo>
                      <a:pt x="1421" y="39"/>
                    </a:moveTo>
                    <a:lnTo>
                      <a:pt x="1421" y="39"/>
                    </a:lnTo>
                    <a:lnTo>
                      <a:pt x="1421" y="39"/>
                    </a:lnTo>
                    <a:lnTo>
                      <a:pt x="1421" y="39"/>
                    </a:lnTo>
                    <a:lnTo>
                      <a:pt x="1421" y="39"/>
                    </a:lnTo>
                    <a:lnTo>
                      <a:pt x="1421" y="39"/>
                    </a:lnTo>
                    <a:close/>
                    <a:moveTo>
                      <a:pt x="1421" y="39"/>
                    </a:moveTo>
                    <a:lnTo>
                      <a:pt x="1421" y="39"/>
                    </a:lnTo>
                    <a:lnTo>
                      <a:pt x="1421" y="39"/>
                    </a:lnTo>
                    <a:lnTo>
                      <a:pt x="1421" y="39"/>
                    </a:lnTo>
                    <a:lnTo>
                      <a:pt x="1421" y="39"/>
                    </a:lnTo>
                    <a:lnTo>
                      <a:pt x="1421" y="39"/>
                    </a:lnTo>
                    <a:close/>
                    <a:moveTo>
                      <a:pt x="1421" y="39"/>
                    </a:moveTo>
                    <a:lnTo>
                      <a:pt x="1421" y="39"/>
                    </a:lnTo>
                    <a:lnTo>
                      <a:pt x="1421" y="39"/>
                    </a:lnTo>
                    <a:lnTo>
                      <a:pt x="1421" y="39"/>
                    </a:lnTo>
                    <a:lnTo>
                      <a:pt x="1421" y="39"/>
                    </a:lnTo>
                    <a:lnTo>
                      <a:pt x="1421" y="39"/>
                    </a:lnTo>
                    <a:close/>
                    <a:moveTo>
                      <a:pt x="1421" y="39"/>
                    </a:moveTo>
                    <a:lnTo>
                      <a:pt x="1421" y="39"/>
                    </a:lnTo>
                    <a:lnTo>
                      <a:pt x="1421" y="39"/>
                    </a:lnTo>
                    <a:lnTo>
                      <a:pt x="1421" y="39"/>
                    </a:lnTo>
                    <a:lnTo>
                      <a:pt x="1421" y="39"/>
                    </a:lnTo>
                    <a:lnTo>
                      <a:pt x="1421" y="39"/>
                    </a:lnTo>
                    <a:close/>
                    <a:moveTo>
                      <a:pt x="1421" y="39"/>
                    </a:moveTo>
                    <a:lnTo>
                      <a:pt x="1421" y="39"/>
                    </a:lnTo>
                    <a:lnTo>
                      <a:pt x="1421" y="39"/>
                    </a:lnTo>
                    <a:lnTo>
                      <a:pt x="1421" y="39"/>
                    </a:lnTo>
                    <a:lnTo>
                      <a:pt x="1421" y="39"/>
                    </a:lnTo>
                    <a:lnTo>
                      <a:pt x="1421" y="39"/>
                    </a:lnTo>
                    <a:close/>
                    <a:moveTo>
                      <a:pt x="1459" y="39"/>
                    </a:moveTo>
                    <a:lnTo>
                      <a:pt x="1459" y="39"/>
                    </a:lnTo>
                    <a:lnTo>
                      <a:pt x="1421" y="39"/>
                    </a:lnTo>
                    <a:lnTo>
                      <a:pt x="1421" y="39"/>
                    </a:lnTo>
                    <a:lnTo>
                      <a:pt x="1459" y="39"/>
                    </a:lnTo>
                    <a:lnTo>
                      <a:pt x="1459" y="39"/>
                    </a:lnTo>
                    <a:close/>
                    <a:moveTo>
                      <a:pt x="1459" y="39"/>
                    </a:moveTo>
                    <a:lnTo>
                      <a:pt x="1459" y="39"/>
                    </a:lnTo>
                    <a:lnTo>
                      <a:pt x="1459" y="39"/>
                    </a:lnTo>
                    <a:lnTo>
                      <a:pt x="1459" y="39"/>
                    </a:lnTo>
                    <a:lnTo>
                      <a:pt x="1459" y="39"/>
                    </a:lnTo>
                    <a:lnTo>
                      <a:pt x="1459" y="39"/>
                    </a:lnTo>
                    <a:close/>
                    <a:moveTo>
                      <a:pt x="1459" y="39"/>
                    </a:moveTo>
                    <a:lnTo>
                      <a:pt x="1459" y="39"/>
                    </a:lnTo>
                    <a:lnTo>
                      <a:pt x="1459" y="39"/>
                    </a:lnTo>
                    <a:lnTo>
                      <a:pt x="1459" y="39"/>
                    </a:lnTo>
                    <a:lnTo>
                      <a:pt x="1459" y="39"/>
                    </a:lnTo>
                    <a:lnTo>
                      <a:pt x="1459" y="39"/>
                    </a:lnTo>
                    <a:close/>
                    <a:moveTo>
                      <a:pt x="1459" y="39"/>
                    </a:moveTo>
                    <a:lnTo>
                      <a:pt x="1459" y="39"/>
                    </a:lnTo>
                    <a:lnTo>
                      <a:pt x="1459" y="39"/>
                    </a:lnTo>
                    <a:lnTo>
                      <a:pt x="1459" y="39"/>
                    </a:lnTo>
                    <a:lnTo>
                      <a:pt x="1459" y="39"/>
                    </a:lnTo>
                    <a:lnTo>
                      <a:pt x="1459" y="39"/>
                    </a:lnTo>
                    <a:close/>
                    <a:moveTo>
                      <a:pt x="1459" y="39"/>
                    </a:moveTo>
                    <a:lnTo>
                      <a:pt x="1459" y="39"/>
                    </a:lnTo>
                    <a:lnTo>
                      <a:pt x="1459" y="39"/>
                    </a:lnTo>
                    <a:lnTo>
                      <a:pt x="1459" y="39"/>
                    </a:lnTo>
                    <a:lnTo>
                      <a:pt x="1459" y="39"/>
                    </a:lnTo>
                    <a:lnTo>
                      <a:pt x="1459" y="39"/>
                    </a:lnTo>
                    <a:close/>
                    <a:moveTo>
                      <a:pt x="1459" y="39"/>
                    </a:moveTo>
                    <a:lnTo>
                      <a:pt x="1459" y="39"/>
                    </a:lnTo>
                    <a:lnTo>
                      <a:pt x="1459" y="39"/>
                    </a:lnTo>
                    <a:lnTo>
                      <a:pt x="1459" y="39"/>
                    </a:lnTo>
                    <a:lnTo>
                      <a:pt x="1459" y="39"/>
                    </a:lnTo>
                    <a:lnTo>
                      <a:pt x="1459" y="39"/>
                    </a:lnTo>
                    <a:close/>
                    <a:moveTo>
                      <a:pt x="1459" y="39"/>
                    </a:moveTo>
                    <a:lnTo>
                      <a:pt x="1459" y="39"/>
                    </a:lnTo>
                    <a:lnTo>
                      <a:pt x="1459" y="39"/>
                    </a:lnTo>
                    <a:lnTo>
                      <a:pt x="1459" y="39"/>
                    </a:lnTo>
                    <a:lnTo>
                      <a:pt x="1459" y="39"/>
                    </a:lnTo>
                    <a:lnTo>
                      <a:pt x="1459" y="39"/>
                    </a:lnTo>
                    <a:close/>
                    <a:moveTo>
                      <a:pt x="1459" y="39"/>
                    </a:moveTo>
                    <a:lnTo>
                      <a:pt x="1459" y="39"/>
                    </a:lnTo>
                    <a:lnTo>
                      <a:pt x="1459" y="39"/>
                    </a:lnTo>
                    <a:lnTo>
                      <a:pt x="1459" y="39"/>
                    </a:lnTo>
                    <a:lnTo>
                      <a:pt x="1459" y="39"/>
                    </a:lnTo>
                    <a:lnTo>
                      <a:pt x="1459" y="39"/>
                    </a:lnTo>
                    <a:close/>
                    <a:moveTo>
                      <a:pt x="1459" y="39"/>
                    </a:moveTo>
                    <a:lnTo>
                      <a:pt x="1459" y="39"/>
                    </a:lnTo>
                    <a:lnTo>
                      <a:pt x="1459" y="39"/>
                    </a:lnTo>
                    <a:lnTo>
                      <a:pt x="1459" y="39"/>
                    </a:lnTo>
                    <a:lnTo>
                      <a:pt x="1459" y="39"/>
                    </a:lnTo>
                    <a:lnTo>
                      <a:pt x="1459" y="39"/>
                    </a:lnTo>
                    <a:close/>
                    <a:moveTo>
                      <a:pt x="1459" y="39"/>
                    </a:moveTo>
                    <a:lnTo>
                      <a:pt x="1459" y="39"/>
                    </a:lnTo>
                    <a:lnTo>
                      <a:pt x="1459" y="39"/>
                    </a:lnTo>
                    <a:lnTo>
                      <a:pt x="1459" y="39"/>
                    </a:lnTo>
                    <a:lnTo>
                      <a:pt x="1459" y="39"/>
                    </a:lnTo>
                    <a:lnTo>
                      <a:pt x="1459" y="39"/>
                    </a:lnTo>
                    <a:close/>
                    <a:moveTo>
                      <a:pt x="1498" y="39"/>
                    </a:moveTo>
                    <a:lnTo>
                      <a:pt x="1498" y="39"/>
                    </a:lnTo>
                    <a:lnTo>
                      <a:pt x="1498" y="39"/>
                    </a:lnTo>
                    <a:lnTo>
                      <a:pt x="1498" y="39"/>
                    </a:lnTo>
                    <a:lnTo>
                      <a:pt x="1498" y="39"/>
                    </a:lnTo>
                    <a:lnTo>
                      <a:pt x="1498" y="39"/>
                    </a:lnTo>
                    <a:close/>
                    <a:moveTo>
                      <a:pt x="1498" y="39"/>
                    </a:moveTo>
                    <a:lnTo>
                      <a:pt x="1498" y="39"/>
                    </a:lnTo>
                    <a:lnTo>
                      <a:pt x="1498" y="39"/>
                    </a:lnTo>
                    <a:lnTo>
                      <a:pt x="1498" y="39"/>
                    </a:lnTo>
                    <a:lnTo>
                      <a:pt x="1498" y="39"/>
                    </a:lnTo>
                    <a:lnTo>
                      <a:pt x="1498" y="39"/>
                    </a:lnTo>
                    <a:close/>
                    <a:moveTo>
                      <a:pt x="1498" y="39"/>
                    </a:moveTo>
                    <a:lnTo>
                      <a:pt x="1498" y="39"/>
                    </a:lnTo>
                    <a:lnTo>
                      <a:pt x="1498" y="39"/>
                    </a:lnTo>
                    <a:lnTo>
                      <a:pt x="1498" y="39"/>
                    </a:lnTo>
                    <a:lnTo>
                      <a:pt x="1498" y="39"/>
                    </a:lnTo>
                    <a:lnTo>
                      <a:pt x="1498" y="39"/>
                    </a:lnTo>
                    <a:close/>
                    <a:moveTo>
                      <a:pt x="1498" y="39"/>
                    </a:moveTo>
                    <a:lnTo>
                      <a:pt x="1498" y="39"/>
                    </a:lnTo>
                    <a:lnTo>
                      <a:pt x="1498" y="39"/>
                    </a:lnTo>
                    <a:lnTo>
                      <a:pt x="1498" y="39"/>
                    </a:lnTo>
                    <a:lnTo>
                      <a:pt x="1498" y="39"/>
                    </a:lnTo>
                    <a:lnTo>
                      <a:pt x="1498" y="39"/>
                    </a:lnTo>
                    <a:close/>
                    <a:moveTo>
                      <a:pt x="1498" y="39"/>
                    </a:moveTo>
                    <a:lnTo>
                      <a:pt x="1498" y="39"/>
                    </a:lnTo>
                    <a:lnTo>
                      <a:pt x="1498" y="39"/>
                    </a:lnTo>
                    <a:lnTo>
                      <a:pt x="1498" y="39"/>
                    </a:lnTo>
                    <a:lnTo>
                      <a:pt x="1498" y="39"/>
                    </a:lnTo>
                    <a:lnTo>
                      <a:pt x="1498" y="39"/>
                    </a:lnTo>
                    <a:close/>
                    <a:moveTo>
                      <a:pt x="1536" y="39"/>
                    </a:moveTo>
                    <a:lnTo>
                      <a:pt x="1536" y="39"/>
                    </a:lnTo>
                    <a:lnTo>
                      <a:pt x="1536" y="39"/>
                    </a:lnTo>
                    <a:lnTo>
                      <a:pt x="1536" y="39"/>
                    </a:lnTo>
                    <a:lnTo>
                      <a:pt x="1536" y="39"/>
                    </a:lnTo>
                    <a:close/>
                    <a:moveTo>
                      <a:pt x="1536" y="39"/>
                    </a:moveTo>
                    <a:lnTo>
                      <a:pt x="1536" y="39"/>
                    </a:lnTo>
                    <a:lnTo>
                      <a:pt x="1536" y="39"/>
                    </a:lnTo>
                    <a:lnTo>
                      <a:pt x="1536" y="39"/>
                    </a:lnTo>
                    <a:lnTo>
                      <a:pt x="1536" y="39"/>
                    </a:lnTo>
                    <a:lnTo>
                      <a:pt x="1536" y="39"/>
                    </a:lnTo>
                    <a:close/>
                    <a:moveTo>
                      <a:pt x="1613" y="0"/>
                    </a:moveTo>
                    <a:lnTo>
                      <a:pt x="1613" y="0"/>
                    </a:lnTo>
                    <a:lnTo>
                      <a:pt x="1613" y="0"/>
                    </a:lnTo>
                    <a:lnTo>
                      <a:pt x="1613" y="0"/>
                    </a:lnTo>
                    <a:lnTo>
                      <a:pt x="1613" y="0"/>
                    </a:lnTo>
                    <a:close/>
                  </a:path>
                </a:pathLst>
              </a:custGeom>
              <a:solidFill>
                <a:srgbClr val="FC80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69"/>
              <p:cNvSpPr/>
              <p:nvPr/>
            </p:nvSpPr>
            <p:spPr>
              <a:xfrm>
                <a:off x="4317262" y="750697"/>
                <a:ext cx="148640" cy="125237"/>
              </a:xfrm>
              <a:custGeom>
                <a:avLst/>
                <a:gdLst/>
                <a:ahLst/>
                <a:cxnLst/>
                <a:rect l="l" t="t" r="r" b="b"/>
                <a:pathLst>
                  <a:path w="3418" h="2880" extrusionOk="0">
                    <a:moveTo>
                      <a:pt x="2074" y="1"/>
                    </a:moveTo>
                    <a:lnTo>
                      <a:pt x="1690" y="77"/>
                    </a:lnTo>
                    <a:lnTo>
                      <a:pt x="1613" y="116"/>
                    </a:lnTo>
                    <a:lnTo>
                      <a:pt x="1498" y="116"/>
                    </a:lnTo>
                    <a:lnTo>
                      <a:pt x="1498" y="154"/>
                    </a:lnTo>
                    <a:lnTo>
                      <a:pt x="1383" y="154"/>
                    </a:lnTo>
                    <a:lnTo>
                      <a:pt x="1344" y="193"/>
                    </a:lnTo>
                    <a:lnTo>
                      <a:pt x="1306" y="193"/>
                    </a:lnTo>
                    <a:lnTo>
                      <a:pt x="961" y="384"/>
                    </a:lnTo>
                    <a:lnTo>
                      <a:pt x="769" y="500"/>
                    </a:lnTo>
                    <a:lnTo>
                      <a:pt x="615" y="653"/>
                    </a:lnTo>
                    <a:lnTo>
                      <a:pt x="461" y="845"/>
                    </a:lnTo>
                    <a:lnTo>
                      <a:pt x="346" y="1037"/>
                    </a:lnTo>
                    <a:lnTo>
                      <a:pt x="231" y="1267"/>
                    </a:lnTo>
                    <a:lnTo>
                      <a:pt x="116" y="1498"/>
                    </a:lnTo>
                    <a:lnTo>
                      <a:pt x="116" y="1536"/>
                    </a:lnTo>
                    <a:lnTo>
                      <a:pt x="116" y="1575"/>
                    </a:lnTo>
                    <a:lnTo>
                      <a:pt x="116" y="1613"/>
                    </a:lnTo>
                    <a:lnTo>
                      <a:pt x="116" y="1651"/>
                    </a:lnTo>
                    <a:lnTo>
                      <a:pt x="78" y="1690"/>
                    </a:lnTo>
                    <a:lnTo>
                      <a:pt x="78" y="1728"/>
                    </a:lnTo>
                    <a:lnTo>
                      <a:pt x="78" y="1767"/>
                    </a:lnTo>
                    <a:lnTo>
                      <a:pt x="1" y="2304"/>
                    </a:lnTo>
                    <a:lnTo>
                      <a:pt x="39" y="2880"/>
                    </a:lnTo>
                    <a:lnTo>
                      <a:pt x="346" y="2803"/>
                    </a:lnTo>
                    <a:lnTo>
                      <a:pt x="653" y="2650"/>
                    </a:lnTo>
                    <a:lnTo>
                      <a:pt x="1229" y="2342"/>
                    </a:lnTo>
                    <a:lnTo>
                      <a:pt x="1728" y="1997"/>
                    </a:lnTo>
                    <a:lnTo>
                      <a:pt x="2189" y="1575"/>
                    </a:lnTo>
                    <a:lnTo>
                      <a:pt x="2573" y="1152"/>
                    </a:lnTo>
                    <a:lnTo>
                      <a:pt x="2919" y="768"/>
                    </a:lnTo>
                    <a:lnTo>
                      <a:pt x="3187" y="384"/>
                    </a:lnTo>
                    <a:lnTo>
                      <a:pt x="3418" y="77"/>
                    </a:lnTo>
                    <a:lnTo>
                      <a:pt x="3034"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69"/>
              <p:cNvSpPr/>
              <p:nvPr/>
            </p:nvSpPr>
            <p:spPr>
              <a:xfrm>
                <a:off x="4427456" y="1176427"/>
                <a:ext cx="168688" cy="252126"/>
              </a:xfrm>
              <a:custGeom>
                <a:avLst/>
                <a:gdLst/>
                <a:ahLst/>
                <a:cxnLst/>
                <a:rect l="l" t="t" r="r" b="b"/>
                <a:pathLst>
                  <a:path w="3879" h="5798" extrusionOk="0">
                    <a:moveTo>
                      <a:pt x="3533" y="0"/>
                    </a:moveTo>
                    <a:lnTo>
                      <a:pt x="576" y="1267"/>
                    </a:lnTo>
                    <a:lnTo>
                      <a:pt x="423" y="1306"/>
                    </a:lnTo>
                    <a:lnTo>
                      <a:pt x="269" y="1344"/>
                    </a:lnTo>
                    <a:lnTo>
                      <a:pt x="1" y="1344"/>
                    </a:lnTo>
                    <a:lnTo>
                      <a:pt x="1" y="5798"/>
                    </a:lnTo>
                    <a:lnTo>
                      <a:pt x="3801" y="730"/>
                    </a:lnTo>
                    <a:lnTo>
                      <a:pt x="3878" y="423"/>
                    </a:lnTo>
                    <a:lnTo>
                      <a:pt x="35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69"/>
              <p:cNvSpPr/>
              <p:nvPr/>
            </p:nvSpPr>
            <p:spPr>
              <a:xfrm>
                <a:off x="4445807" y="1189777"/>
                <a:ext cx="165339" cy="285523"/>
              </a:xfrm>
              <a:custGeom>
                <a:avLst/>
                <a:gdLst/>
                <a:ahLst/>
                <a:cxnLst/>
                <a:rect l="l" t="t" r="r" b="b"/>
                <a:pathLst>
                  <a:path w="3802" h="6566" extrusionOk="0">
                    <a:moveTo>
                      <a:pt x="3802" y="1"/>
                    </a:moveTo>
                    <a:lnTo>
                      <a:pt x="116" y="1152"/>
                    </a:lnTo>
                    <a:lnTo>
                      <a:pt x="1" y="6566"/>
                    </a:lnTo>
                    <a:lnTo>
                      <a:pt x="3264" y="6066"/>
                    </a:lnTo>
                    <a:lnTo>
                      <a:pt x="3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69"/>
              <p:cNvSpPr/>
              <p:nvPr/>
            </p:nvSpPr>
            <p:spPr>
              <a:xfrm>
                <a:off x="4505949" y="1301624"/>
                <a:ext cx="95194" cy="156981"/>
              </a:xfrm>
              <a:custGeom>
                <a:avLst/>
                <a:gdLst/>
                <a:ahLst/>
                <a:cxnLst/>
                <a:rect l="l" t="t" r="r" b="b"/>
                <a:pathLst>
                  <a:path w="2189" h="3610" extrusionOk="0">
                    <a:moveTo>
                      <a:pt x="2188" y="1"/>
                    </a:moveTo>
                    <a:lnTo>
                      <a:pt x="1536" y="1920"/>
                    </a:lnTo>
                    <a:lnTo>
                      <a:pt x="0" y="692"/>
                    </a:lnTo>
                    <a:lnTo>
                      <a:pt x="0" y="692"/>
                    </a:lnTo>
                    <a:lnTo>
                      <a:pt x="38" y="1153"/>
                    </a:lnTo>
                    <a:lnTo>
                      <a:pt x="77" y="1575"/>
                    </a:lnTo>
                    <a:lnTo>
                      <a:pt x="154" y="1767"/>
                    </a:lnTo>
                    <a:lnTo>
                      <a:pt x="230" y="1920"/>
                    </a:lnTo>
                    <a:lnTo>
                      <a:pt x="729" y="2919"/>
                    </a:lnTo>
                    <a:lnTo>
                      <a:pt x="1075" y="3610"/>
                    </a:lnTo>
                    <a:lnTo>
                      <a:pt x="1881" y="3494"/>
                    </a:lnTo>
                    <a:lnTo>
                      <a:pt x="218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69"/>
              <p:cNvSpPr/>
              <p:nvPr/>
            </p:nvSpPr>
            <p:spPr>
              <a:xfrm>
                <a:off x="4313913" y="1091281"/>
                <a:ext cx="227135" cy="123584"/>
              </a:xfrm>
              <a:custGeom>
                <a:avLst/>
                <a:gdLst/>
                <a:ahLst/>
                <a:cxnLst/>
                <a:rect l="l" t="t" r="r" b="b"/>
                <a:pathLst>
                  <a:path w="5223" h="2842" extrusionOk="0">
                    <a:moveTo>
                      <a:pt x="1575" y="0"/>
                    </a:moveTo>
                    <a:lnTo>
                      <a:pt x="1" y="768"/>
                    </a:lnTo>
                    <a:lnTo>
                      <a:pt x="116" y="1075"/>
                    </a:lnTo>
                    <a:lnTo>
                      <a:pt x="231" y="1421"/>
                    </a:lnTo>
                    <a:lnTo>
                      <a:pt x="423" y="1728"/>
                    </a:lnTo>
                    <a:lnTo>
                      <a:pt x="692" y="2074"/>
                    </a:lnTo>
                    <a:lnTo>
                      <a:pt x="1038" y="2381"/>
                    </a:lnTo>
                    <a:lnTo>
                      <a:pt x="1230" y="2496"/>
                    </a:lnTo>
                    <a:lnTo>
                      <a:pt x="1460" y="2611"/>
                    </a:lnTo>
                    <a:lnTo>
                      <a:pt x="1690" y="2726"/>
                    </a:lnTo>
                    <a:lnTo>
                      <a:pt x="1997" y="2803"/>
                    </a:lnTo>
                    <a:lnTo>
                      <a:pt x="2266" y="2841"/>
                    </a:lnTo>
                    <a:lnTo>
                      <a:pt x="2919" y="2841"/>
                    </a:lnTo>
                    <a:lnTo>
                      <a:pt x="3226" y="2803"/>
                    </a:lnTo>
                    <a:lnTo>
                      <a:pt x="3533" y="2726"/>
                    </a:lnTo>
                    <a:lnTo>
                      <a:pt x="3763" y="2611"/>
                    </a:lnTo>
                    <a:lnTo>
                      <a:pt x="3994" y="2496"/>
                    </a:lnTo>
                    <a:lnTo>
                      <a:pt x="4186" y="2381"/>
                    </a:lnTo>
                    <a:lnTo>
                      <a:pt x="4378" y="2227"/>
                    </a:lnTo>
                    <a:lnTo>
                      <a:pt x="4531" y="2074"/>
                    </a:lnTo>
                    <a:lnTo>
                      <a:pt x="4800" y="1728"/>
                    </a:lnTo>
                    <a:lnTo>
                      <a:pt x="4992" y="1383"/>
                    </a:lnTo>
                    <a:lnTo>
                      <a:pt x="5107" y="1037"/>
                    </a:lnTo>
                    <a:lnTo>
                      <a:pt x="5222" y="768"/>
                    </a:lnTo>
                    <a:lnTo>
                      <a:pt x="37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69"/>
              <p:cNvSpPr/>
              <p:nvPr/>
            </p:nvSpPr>
            <p:spPr>
              <a:xfrm>
                <a:off x="4333961" y="1086280"/>
                <a:ext cx="188692" cy="110234"/>
              </a:xfrm>
              <a:custGeom>
                <a:avLst/>
                <a:gdLst/>
                <a:ahLst/>
                <a:cxnLst/>
                <a:rect l="l" t="t" r="r" b="b"/>
                <a:pathLst>
                  <a:path w="4339" h="2535" extrusionOk="0">
                    <a:moveTo>
                      <a:pt x="1306" y="0"/>
                    </a:moveTo>
                    <a:lnTo>
                      <a:pt x="1" y="653"/>
                    </a:lnTo>
                    <a:lnTo>
                      <a:pt x="116" y="960"/>
                    </a:lnTo>
                    <a:lnTo>
                      <a:pt x="231" y="1267"/>
                    </a:lnTo>
                    <a:lnTo>
                      <a:pt x="423" y="1613"/>
                    </a:lnTo>
                    <a:lnTo>
                      <a:pt x="730" y="1958"/>
                    </a:lnTo>
                    <a:lnTo>
                      <a:pt x="884" y="2112"/>
                    </a:lnTo>
                    <a:lnTo>
                      <a:pt x="1114" y="2227"/>
                    </a:lnTo>
                    <a:lnTo>
                      <a:pt x="1344" y="2381"/>
                    </a:lnTo>
                    <a:lnTo>
                      <a:pt x="1575" y="2457"/>
                    </a:lnTo>
                    <a:lnTo>
                      <a:pt x="1882" y="2534"/>
                    </a:lnTo>
                    <a:lnTo>
                      <a:pt x="2535" y="2534"/>
                    </a:lnTo>
                    <a:lnTo>
                      <a:pt x="2803" y="2457"/>
                    </a:lnTo>
                    <a:lnTo>
                      <a:pt x="3072" y="2381"/>
                    </a:lnTo>
                    <a:lnTo>
                      <a:pt x="3302" y="2227"/>
                    </a:lnTo>
                    <a:lnTo>
                      <a:pt x="3494" y="2112"/>
                    </a:lnTo>
                    <a:lnTo>
                      <a:pt x="3686" y="1958"/>
                    </a:lnTo>
                    <a:lnTo>
                      <a:pt x="3840" y="1766"/>
                    </a:lnTo>
                    <a:lnTo>
                      <a:pt x="3955" y="1613"/>
                    </a:lnTo>
                    <a:lnTo>
                      <a:pt x="4147" y="1267"/>
                    </a:lnTo>
                    <a:lnTo>
                      <a:pt x="4262" y="960"/>
                    </a:lnTo>
                    <a:lnTo>
                      <a:pt x="4339" y="653"/>
                    </a:lnTo>
                    <a:lnTo>
                      <a:pt x="3264" y="115"/>
                    </a:lnTo>
                    <a:lnTo>
                      <a:pt x="1306" y="0"/>
                    </a:lnTo>
                    <a:close/>
                  </a:path>
                </a:pathLst>
              </a:custGeom>
              <a:solidFill>
                <a:srgbClr val="FF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69"/>
              <p:cNvSpPr/>
              <p:nvPr/>
            </p:nvSpPr>
            <p:spPr>
              <a:xfrm>
                <a:off x="4258860" y="1176427"/>
                <a:ext cx="168645" cy="252126"/>
              </a:xfrm>
              <a:custGeom>
                <a:avLst/>
                <a:gdLst/>
                <a:ahLst/>
                <a:cxnLst/>
                <a:rect l="l" t="t" r="r" b="b"/>
                <a:pathLst>
                  <a:path w="3878" h="5798" extrusionOk="0">
                    <a:moveTo>
                      <a:pt x="384" y="0"/>
                    </a:moveTo>
                    <a:lnTo>
                      <a:pt x="0" y="423"/>
                    </a:lnTo>
                    <a:lnTo>
                      <a:pt x="115" y="730"/>
                    </a:lnTo>
                    <a:lnTo>
                      <a:pt x="3878" y="5798"/>
                    </a:lnTo>
                    <a:lnTo>
                      <a:pt x="3878" y="1344"/>
                    </a:lnTo>
                    <a:lnTo>
                      <a:pt x="3647" y="1344"/>
                    </a:lnTo>
                    <a:lnTo>
                      <a:pt x="3494" y="1306"/>
                    </a:lnTo>
                    <a:lnTo>
                      <a:pt x="3340" y="1267"/>
                    </a:lnTo>
                    <a:lnTo>
                      <a:pt x="3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69"/>
              <p:cNvSpPr/>
              <p:nvPr/>
            </p:nvSpPr>
            <p:spPr>
              <a:xfrm>
                <a:off x="4245466" y="1189777"/>
                <a:ext cx="165339" cy="285523"/>
              </a:xfrm>
              <a:custGeom>
                <a:avLst/>
                <a:gdLst/>
                <a:ahLst/>
                <a:cxnLst/>
                <a:rect l="l" t="t" r="r" b="b"/>
                <a:pathLst>
                  <a:path w="3802" h="6566" extrusionOk="0">
                    <a:moveTo>
                      <a:pt x="1" y="1"/>
                    </a:moveTo>
                    <a:lnTo>
                      <a:pt x="538" y="6066"/>
                    </a:lnTo>
                    <a:lnTo>
                      <a:pt x="3802" y="6566"/>
                    </a:lnTo>
                    <a:lnTo>
                      <a:pt x="3687" y="1152"/>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69"/>
              <p:cNvSpPr/>
              <p:nvPr/>
            </p:nvSpPr>
            <p:spPr>
              <a:xfrm>
                <a:off x="4626145" y="1431865"/>
                <a:ext cx="240442" cy="252126"/>
              </a:xfrm>
              <a:custGeom>
                <a:avLst/>
                <a:gdLst/>
                <a:ahLst/>
                <a:cxnLst/>
                <a:rect l="l" t="t" r="r" b="b"/>
                <a:pathLst>
                  <a:path w="5529" h="5798" extrusionOk="0">
                    <a:moveTo>
                      <a:pt x="1574" y="0"/>
                    </a:moveTo>
                    <a:lnTo>
                      <a:pt x="1498" y="77"/>
                    </a:lnTo>
                    <a:lnTo>
                      <a:pt x="1267" y="384"/>
                    </a:lnTo>
                    <a:lnTo>
                      <a:pt x="768" y="845"/>
                    </a:lnTo>
                    <a:lnTo>
                      <a:pt x="423" y="1114"/>
                    </a:lnTo>
                    <a:lnTo>
                      <a:pt x="0" y="1421"/>
                    </a:lnTo>
                    <a:lnTo>
                      <a:pt x="1267" y="3340"/>
                    </a:lnTo>
                    <a:lnTo>
                      <a:pt x="1766" y="4108"/>
                    </a:lnTo>
                    <a:lnTo>
                      <a:pt x="2227" y="4761"/>
                    </a:lnTo>
                    <a:lnTo>
                      <a:pt x="2457" y="5030"/>
                    </a:lnTo>
                    <a:lnTo>
                      <a:pt x="2688" y="5260"/>
                    </a:lnTo>
                    <a:lnTo>
                      <a:pt x="2880" y="5452"/>
                    </a:lnTo>
                    <a:lnTo>
                      <a:pt x="3110" y="5606"/>
                    </a:lnTo>
                    <a:lnTo>
                      <a:pt x="3340" y="5682"/>
                    </a:lnTo>
                    <a:lnTo>
                      <a:pt x="3609" y="5759"/>
                    </a:lnTo>
                    <a:lnTo>
                      <a:pt x="3839" y="5798"/>
                    </a:lnTo>
                    <a:lnTo>
                      <a:pt x="4108" y="5759"/>
                    </a:lnTo>
                    <a:lnTo>
                      <a:pt x="4300" y="5682"/>
                    </a:lnTo>
                    <a:lnTo>
                      <a:pt x="4492" y="5644"/>
                    </a:lnTo>
                    <a:lnTo>
                      <a:pt x="4799" y="5452"/>
                    </a:lnTo>
                    <a:lnTo>
                      <a:pt x="5068" y="5222"/>
                    </a:lnTo>
                    <a:lnTo>
                      <a:pt x="5260" y="4991"/>
                    </a:lnTo>
                    <a:lnTo>
                      <a:pt x="5375" y="4761"/>
                    </a:lnTo>
                    <a:lnTo>
                      <a:pt x="5452" y="4569"/>
                    </a:lnTo>
                    <a:lnTo>
                      <a:pt x="5529" y="4377"/>
                    </a:lnTo>
                    <a:lnTo>
                      <a:pt x="5529" y="4185"/>
                    </a:lnTo>
                    <a:lnTo>
                      <a:pt x="5529" y="3955"/>
                    </a:lnTo>
                    <a:lnTo>
                      <a:pt x="5452" y="3648"/>
                    </a:lnTo>
                    <a:lnTo>
                      <a:pt x="5260" y="3264"/>
                    </a:lnTo>
                    <a:lnTo>
                      <a:pt x="4953" y="2803"/>
                    </a:lnTo>
                    <a:lnTo>
                      <a:pt x="4761" y="2573"/>
                    </a:lnTo>
                    <a:lnTo>
                      <a:pt x="4492" y="2304"/>
                    </a:lnTo>
                    <a:lnTo>
                      <a:pt x="4223" y="2035"/>
                    </a:lnTo>
                    <a:lnTo>
                      <a:pt x="3878" y="1728"/>
                    </a:lnTo>
                    <a:lnTo>
                      <a:pt x="1920" y="231"/>
                    </a:lnTo>
                    <a:lnTo>
                      <a:pt x="15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69"/>
              <p:cNvSpPr/>
              <p:nvPr/>
            </p:nvSpPr>
            <p:spPr>
              <a:xfrm>
                <a:off x="4500905" y="1273271"/>
                <a:ext cx="193737" cy="220382"/>
              </a:xfrm>
              <a:custGeom>
                <a:avLst/>
                <a:gdLst/>
                <a:ahLst/>
                <a:cxnLst/>
                <a:rect l="l" t="t" r="r" b="b"/>
                <a:pathLst>
                  <a:path w="4455" h="5068" extrusionOk="0">
                    <a:moveTo>
                      <a:pt x="922" y="0"/>
                    </a:moveTo>
                    <a:lnTo>
                      <a:pt x="845" y="39"/>
                    </a:lnTo>
                    <a:lnTo>
                      <a:pt x="807" y="77"/>
                    </a:lnTo>
                    <a:lnTo>
                      <a:pt x="769" y="154"/>
                    </a:lnTo>
                    <a:lnTo>
                      <a:pt x="769" y="192"/>
                    </a:lnTo>
                    <a:lnTo>
                      <a:pt x="807" y="307"/>
                    </a:lnTo>
                    <a:lnTo>
                      <a:pt x="884" y="384"/>
                    </a:lnTo>
                    <a:lnTo>
                      <a:pt x="1383" y="768"/>
                    </a:lnTo>
                    <a:lnTo>
                      <a:pt x="1690" y="998"/>
                    </a:lnTo>
                    <a:lnTo>
                      <a:pt x="1690" y="998"/>
                    </a:lnTo>
                    <a:lnTo>
                      <a:pt x="1037" y="730"/>
                    </a:lnTo>
                    <a:lnTo>
                      <a:pt x="538" y="538"/>
                    </a:lnTo>
                    <a:lnTo>
                      <a:pt x="231" y="461"/>
                    </a:lnTo>
                    <a:lnTo>
                      <a:pt x="116" y="499"/>
                    </a:lnTo>
                    <a:lnTo>
                      <a:pt x="39" y="614"/>
                    </a:lnTo>
                    <a:lnTo>
                      <a:pt x="1" y="653"/>
                    </a:lnTo>
                    <a:lnTo>
                      <a:pt x="39" y="730"/>
                    </a:lnTo>
                    <a:lnTo>
                      <a:pt x="39" y="845"/>
                    </a:lnTo>
                    <a:lnTo>
                      <a:pt x="116" y="922"/>
                    </a:lnTo>
                    <a:lnTo>
                      <a:pt x="116" y="1190"/>
                    </a:lnTo>
                    <a:lnTo>
                      <a:pt x="116" y="1421"/>
                    </a:lnTo>
                    <a:lnTo>
                      <a:pt x="193" y="1574"/>
                    </a:lnTo>
                    <a:lnTo>
                      <a:pt x="308" y="1689"/>
                    </a:lnTo>
                    <a:lnTo>
                      <a:pt x="308" y="1805"/>
                    </a:lnTo>
                    <a:lnTo>
                      <a:pt x="308" y="1920"/>
                    </a:lnTo>
                    <a:lnTo>
                      <a:pt x="423" y="2189"/>
                    </a:lnTo>
                    <a:lnTo>
                      <a:pt x="577" y="2457"/>
                    </a:lnTo>
                    <a:lnTo>
                      <a:pt x="845" y="2764"/>
                    </a:lnTo>
                    <a:lnTo>
                      <a:pt x="1114" y="3033"/>
                    </a:lnTo>
                    <a:lnTo>
                      <a:pt x="1460" y="3302"/>
                    </a:lnTo>
                    <a:lnTo>
                      <a:pt x="2074" y="3724"/>
                    </a:lnTo>
                    <a:lnTo>
                      <a:pt x="2228" y="3878"/>
                    </a:lnTo>
                    <a:lnTo>
                      <a:pt x="2343" y="4070"/>
                    </a:lnTo>
                    <a:lnTo>
                      <a:pt x="2611" y="4492"/>
                    </a:lnTo>
                    <a:lnTo>
                      <a:pt x="2880" y="5068"/>
                    </a:lnTo>
                    <a:lnTo>
                      <a:pt x="3111" y="4953"/>
                    </a:lnTo>
                    <a:lnTo>
                      <a:pt x="3571" y="4607"/>
                    </a:lnTo>
                    <a:lnTo>
                      <a:pt x="3840" y="4415"/>
                    </a:lnTo>
                    <a:lnTo>
                      <a:pt x="4070" y="4146"/>
                    </a:lnTo>
                    <a:lnTo>
                      <a:pt x="4301" y="3916"/>
                    </a:lnTo>
                    <a:lnTo>
                      <a:pt x="4454" y="3647"/>
                    </a:lnTo>
                    <a:lnTo>
                      <a:pt x="4378" y="3532"/>
                    </a:lnTo>
                    <a:lnTo>
                      <a:pt x="4109" y="3225"/>
                    </a:lnTo>
                    <a:lnTo>
                      <a:pt x="3802" y="2764"/>
                    </a:lnTo>
                    <a:lnTo>
                      <a:pt x="3648" y="2496"/>
                    </a:lnTo>
                    <a:lnTo>
                      <a:pt x="3533" y="2189"/>
                    </a:lnTo>
                    <a:lnTo>
                      <a:pt x="3341" y="1613"/>
                    </a:lnTo>
                    <a:lnTo>
                      <a:pt x="3149" y="1229"/>
                    </a:lnTo>
                    <a:lnTo>
                      <a:pt x="2957" y="922"/>
                    </a:lnTo>
                    <a:lnTo>
                      <a:pt x="2842" y="806"/>
                    </a:lnTo>
                    <a:lnTo>
                      <a:pt x="2727" y="730"/>
                    </a:lnTo>
                    <a:lnTo>
                      <a:pt x="1882" y="307"/>
                    </a:lnTo>
                    <a:lnTo>
                      <a:pt x="1421" y="115"/>
                    </a:lnTo>
                    <a:lnTo>
                      <a:pt x="1114" y="0"/>
                    </a:lnTo>
                    <a:close/>
                  </a:path>
                </a:pathLst>
              </a:custGeom>
              <a:solidFill>
                <a:srgbClr val="FF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69"/>
              <p:cNvSpPr/>
              <p:nvPr/>
            </p:nvSpPr>
            <p:spPr>
              <a:xfrm>
                <a:off x="4505949" y="1311669"/>
                <a:ext cx="53446" cy="38441"/>
              </a:xfrm>
              <a:custGeom>
                <a:avLst/>
                <a:gdLst/>
                <a:ahLst/>
                <a:cxnLst/>
                <a:rect l="l" t="t" r="r" b="b"/>
                <a:pathLst>
                  <a:path w="1229" h="884" extrusionOk="0">
                    <a:moveTo>
                      <a:pt x="38" y="0"/>
                    </a:moveTo>
                    <a:lnTo>
                      <a:pt x="0" y="77"/>
                    </a:lnTo>
                    <a:lnTo>
                      <a:pt x="1152" y="883"/>
                    </a:lnTo>
                    <a:lnTo>
                      <a:pt x="1229" y="768"/>
                    </a:lnTo>
                    <a:lnTo>
                      <a:pt x="38"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69"/>
              <p:cNvSpPr/>
              <p:nvPr/>
            </p:nvSpPr>
            <p:spPr>
              <a:xfrm>
                <a:off x="4512602" y="1343371"/>
                <a:ext cx="41791" cy="35092"/>
              </a:xfrm>
              <a:custGeom>
                <a:avLst/>
                <a:gdLst/>
                <a:ahLst/>
                <a:cxnLst/>
                <a:rect l="l" t="t" r="r" b="b"/>
                <a:pathLst>
                  <a:path w="961" h="807" extrusionOk="0">
                    <a:moveTo>
                      <a:pt x="77" y="1"/>
                    </a:moveTo>
                    <a:lnTo>
                      <a:pt x="1" y="116"/>
                    </a:lnTo>
                    <a:lnTo>
                      <a:pt x="884" y="807"/>
                    </a:lnTo>
                    <a:lnTo>
                      <a:pt x="960" y="730"/>
                    </a:lnTo>
                    <a:lnTo>
                      <a:pt x="77"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69"/>
              <p:cNvSpPr/>
              <p:nvPr/>
            </p:nvSpPr>
            <p:spPr>
              <a:xfrm>
                <a:off x="4692897" y="1426864"/>
                <a:ext cx="148640" cy="125237"/>
              </a:xfrm>
              <a:custGeom>
                <a:avLst/>
                <a:gdLst/>
                <a:ahLst/>
                <a:cxnLst/>
                <a:rect l="l" t="t" r="r" b="b"/>
                <a:pathLst>
                  <a:path w="3418" h="2880" extrusionOk="0">
                    <a:moveTo>
                      <a:pt x="116" y="0"/>
                    </a:moveTo>
                    <a:lnTo>
                      <a:pt x="1" y="192"/>
                    </a:lnTo>
                    <a:lnTo>
                      <a:pt x="116" y="269"/>
                    </a:lnTo>
                    <a:lnTo>
                      <a:pt x="807" y="806"/>
                    </a:lnTo>
                    <a:lnTo>
                      <a:pt x="1767" y="1536"/>
                    </a:lnTo>
                    <a:lnTo>
                      <a:pt x="2727" y="2342"/>
                    </a:lnTo>
                    <a:lnTo>
                      <a:pt x="3072" y="2649"/>
                    </a:lnTo>
                    <a:lnTo>
                      <a:pt x="3264" y="2880"/>
                    </a:lnTo>
                    <a:lnTo>
                      <a:pt x="3418" y="2764"/>
                    </a:lnTo>
                    <a:lnTo>
                      <a:pt x="3149" y="2457"/>
                    </a:lnTo>
                    <a:lnTo>
                      <a:pt x="2804" y="2112"/>
                    </a:lnTo>
                    <a:lnTo>
                      <a:pt x="2343" y="1728"/>
                    </a:lnTo>
                    <a:lnTo>
                      <a:pt x="1345" y="922"/>
                    </a:lnTo>
                    <a:lnTo>
                      <a:pt x="1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69"/>
              <p:cNvSpPr/>
              <p:nvPr/>
            </p:nvSpPr>
            <p:spPr>
              <a:xfrm>
                <a:off x="4626145" y="1431865"/>
                <a:ext cx="103544" cy="95189"/>
              </a:xfrm>
              <a:custGeom>
                <a:avLst/>
                <a:gdLst/>
                <a:ahLst/>
                <a:cxnLst/>
                <a:rect l="l" t="t" r="r" b="b"/>
                <a:pathLst>
                  <a:path w="2381" h="2189" extrusionOk="0">
                    <a:moveTo>
                      <a:pt x="1574" y="0"/>
                    </a:moveTo>
                    <a:lnTo>
                      <a:pt x="1498" y="77"/>
                    </a:lnTo>
                    <a:lnTo>
                      <a:pt x="1267" y="384"/>
                    </a:lnTo>
                    <a:lnTo>
                      <a:pt x="768" y="845"/>
                    </a:lnTo>
                    <a:lnTo>
                      <a:pt x="423" y="1114"/>
                    </a:lnTo>
                    <a:lnTo>
                      <a:pt x="0" y="1421"/>
                    </a:lnTo>
                    <a:lnTo>
                      <a:pt x="538" y="2189"/>
                    </a:lnTo>
                    <a:lnTo>
                      <a:pt x="845" y="2035"/>
                    </a:lnTo>
                    <a:lnTo>
                      <a:pt x="1114" y="1843"/>
                    </a:lnTo>
                    <a:lnTo>
                      <a:pt x="1382" y="1651"/>
                    </a:lnTo>
                    <a:lnTo>
                      <a:pt x="1651" y="1421"/>
                    </a:lnTo>
                    <a:lnTo>
                      <a:pt x="2035" y="999"/>
                    </a:lnTo>
                    <a:lnTo>
                      <a:pt x="2381" y="576"/>
                    </a:lnTo>
                    <a:lnTo>
                      <a:pt x="1728" y="77"/>
                    </a:lnTo>
                    <a:lnTo>
                      <a:pt x="15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69"/>
              <p:cNvSpPr/>
              <p:nvPr/>
            </p:nvSpPr>
            <p:spPr>
              <a:xfrm>
                <a:off x="4731295" y="1607158"/>
                <a:ext cx="133637" cy="76838"/>
              </a:xfrm>
              <a:custGeom>
                <a:avLst/>
                <a:gdLst/>
                <a:ahLst/>
                <a:cxnLst/>
                <a:rect l="l" t="t" r="r" b="b"/>
                <a:pathLst>
                  <a:path w="3073" h="1767" extrusionOk="0">
                    <a:moveTo>
                      <a:pt x="1460" y="1"/>
                    </a:moveTo>
                    <a:lnTo>
                      <a:pt x="1229" y="39"/>
                    </a:lnTo>
                    <a:lnTo>
                      <a:pt x="961" y="154"/>
                    </a:lnTo>
                    <a:lnTo>
                      <a:pt x="730" y="269"/>
                    </a:lnTo>
                    <a:lnTo>
                      <a:pt x="538" y="384"/>
                    </a:lnTo>
                    <a:lnTo>
                      <a:pt x="346" y="576"/>
                    </a:lnTo>
                    <a:lnTo>
                      <a:pt x="154" y="768"/>
                    </a:lnTo>
                    <a:lnTo>
                      <a:pt x="1" y="960"/>
                    </a:lnTo>
                    <a:lnTo>
                      <a:pt x="423" y="1344"/>
                    </a:lnTo>
                    <a:lnTo>
                      <a:pt x="615" y="1498"/>
                    </a:lnTo>
                    <a:lnTo>
                      <a:pt x="807" y="1613"/>
                    </a:lnTo>
                    <a:lnTo>
                      <a:pt x="999" y="1690"/>
                    </a:lnTo>
                    <a:lnTo>
                      <a:pt x="1229" y="1728"/>
                    </a:lnTo>
                    <a:lnTo>
                      <a:pt x="1460" y="1767"/>
                    </a:lnTo>
                    <a:lnTo>
                      <a:pt x="1690" y="1728"/>
                    </a:lnTo>
                    <a:lnTo>
                      <a:pt x="1997" y="1613"/>
                    </a:lnTo>
                    <a:lnTo>
                      <a:pt x="2266" y="1498"/>
                    </a:lnTo>
                    <a:lnTo>
                      <a:pt x="2496" y="1344"/>
                    </a:lnTo>
                    <a:lnTo>
                      <a:pt x="2688" y="1152"/>
                    </a:lnTo>
                    <a:lnTo>
                      <a:pt x="2804" y="960"/>
                    </a:lnTo>
                    <a:lnTo>
                      <a:pt x="2919" y="768"/>
                    </a:lnTo>
                    <a:lnTo>
                      <a:pt x="3072" y="500"/>
                    </a:lnTo>
                    <a:lnTo>
                      <a:pt x="2765" y="269"/>
                    </a:lnTo>
                    <a:lnTo>
                      <a:pt x="2458" y="116"/>
                    </a:lnTo>
                    <a:lnTo>
                      <a:pt x="2112" y="39"/>
                    </a:lnTo>
                    <a:lnTo>
                      <a:pt x="1729"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69"/>
              <p:cNvSpPr/>
              <p:nvPr/>
            </p:nvSpPr>
            <p:spPr>
              <a:xfrm>
                <a:off x="4255511" y="1301624"/>
                <a:ext cx="95194" cy="156981"/>
              </a:xfrm>
              <a:custGeom>
                <a:avLst/>
                <a:gdLst/>
                <a:ahLst/>
                <a:cxnLst/>
                <a:rect l="l" t="t" r="r" b="b"/>
                <a:pathLst>
                  <a:path w="2189" h="3610" extrusionOk="0">
                    <a:moveTo>
                      <a:pt x="0" y="1"/>
                    </a:moveTo>
                    <a:lnTo>
                      <a:pt x="307" y="3494"/>
                    </a:lnTo>
                    <a:lnTo>
                      <a:pt x="1114" y="3610"/>
                    </a:lnTo>
                    <a:lnTo>
                      <a:pt x="1459" y="2919"/>
                    </a:lnTo>
                    <a:lnTo>
                      <a:pt x="1958" y="1920"/>
                    </a:lnTo>
                    <a:lnTo>
                      <a:pt x="2035" y="1767"/>
                    </a:lnTo>
                    <a:lnTo>
                      <a:pt x="2073" y="1575"/>
                    </a:lnTo>
                    <a:lnTo>
                      <a:pt x="2150" y="1153"/>
                    </a:lnTo>
                    <a:lnTo>
                      <a:pt x="2189" y="692"/>
                    </a:lnTo>
                    <a:lnTo>
                      <a:pt x="2189" y="692"/>
                    </a:lnTo>
                    <a:lnTo>
                      <a:pt x="615" y="1920"/>
                    </a:lnTo>
                    <a:lnTo>
                      <a:pt x="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69"/>
              <p:cNvSpPr/>
              <p:nvPr/>
            </p:nvSpPr>
            <p:spPr>
              <a:xfrm>
                <a:off x="3988375" y="1431865"/>
                <a:ext cx="240442" cy="252126"/>
              </a:xfrm>
              <a:custGeom>
                <a:avLst/>
                <a:gdLst/>
                <a:ahLst/>
                <a:cxnLst/>
                <a:rect l="l" t="t" r="r" b="b"/>
                <a:pathLst>
                  <a:path w="5529" h="5798" extrusionOk="0">
                    <a:moveTo>
                      <a:pt x="3955" y="0"/>
                    </a:moveTo>
                    <a:lnTo>
                      <a:pt x="3648" y="231"/>
                    </a:lnTo>
                    <a:lnTo>
                      <a:pt x="1690" y="1728"/>
                    </a:lnTo>
                    <a:lnTo>
                      <a:pt x="1344" y="2035"/>
                    </a:lnTo>
                    <a:lnTo>
                      <a:pt x="1037" y="2304"/>
                    </a:lnTo>
                    <a:lnTo>
                      <a:pt x="807" y="2573"/>
                    </a:lnTo>
                    <a:lnTo>
                      <a:pt x="615" y="2803"/>
                    </a:lnTo>
                    <a:lnTo>
                      <a:pt x="308" y="3264"/>
                    </a:lnTo>
                    <a:lnTo>
                      <a:pt x="116" y="3648"/>
                    </a:lnTo>
                    <a:lnTo>
                      <a:pt x="39" y="3955"/>
                    </a:lnTo>
                    <a:lnTo>
                      <a:pt x="1" y="4185"/>
                    </a:lnTo>
                    <a:lnTo>
                      <a:pt x="39" y="4377"/>
                    </a:lnTo>
                    <a:lnTo>
                      <a:pt x="77" y="4569"/>
                    </a:lnTo>
                    <a:lnTo>
                      <a:pt x="193" y="4761"/>
                    </a:lnTo>
                    <a:lnTo>
                      <a:pt x="308" y="4991"/>
                    </a:lnTo>
                    <a:lnTo>
                      <a:pt x="500" y="5222"/>
                    </a:lnTo>
                    <a:lnTo>
                      <a:pt x="768" y="5452"/>
                    </a:lnTo>
                    <a:lnTo>
                      <a:pt x="1076" y="5644"/>
                    </a:lnTo>
                    <a:lnTo>
                      <a:pt x="1268" y="5682"/>
                    </a:lnTo>
                    <a:lnTo>
                      <a:pt x="1459" y="5759"/>
                    </a:lnTo>
                    <a:lnTo>
                      <a:pt x="1728" y="5798"/>
                    </a:lnTo>
                    <a:lnTo>
                      <a:pt x="1959" y="5759"/>
                    </a:lnTo>
                    <a:lnTo>
                      <a:pt x="2227" y="5682"/>
                    </a:lnTo>
                    <a:lnTo>
                      <a:pt x="2458" y="5606"/>
                    </a:lnTo>
                    <a:lnTo>
                      <a:pt x="2650" y="5452"/>
                    </a:lnTo>
                    <a:lnTo>
                      <a:pt x="2880" y="5260"/>
                    </a:lnTo>
                    <a:lnTo>
                      <a:pt x="3110" y="5030"/>
                    </a:lnTo>
                    <a:lnTo>
                      <a:pt x="3341" y="4761"/>
                    </a:lnTo>
                    <a:lnTo>
                      <a:pt x="3801" y="4108"/>
                    </a:lnTo>
                    <a:lnTo>
                      <a:pt x="4300" y="3340"/>
                    </a:lnTo>
                    <a:lnTo>
                      <a:pt x="5529" y="1421"/>
                    </a:lnTo>
                    <a:lnTo>
                      <a:pt x="5107" y="1114"/>
                    </a:lnTo>
                    <a:lnTo>
                      <a:pt x="4800" y="845"/>
                    </a:lnTo>
                    <a:lnTo>
                      <a:pt x="4300" y="384"/>
                    </a:lnTo>
                    <a:lnTo>
                      <a:pt x="4032" y="77"/>
                    </a:lnTo>
                    <a:lnTo>
                      <a:pt x="39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69"/>
              <p:cNvSpPr/>
              <p:nvPr/>
            </p:nvSpPr>
            <p:spPr>
              <a:xfrm>
                <a:off x="4160320" y="1273271"/>
                <a:ext cx="193737" cy="220382"/>
              </a:xfrm>
              <a:custGeom>
                <a:avLst/>
                <a:gdLst/>
                <a:ahLst/>
                <a:cxnLst/>
                <a:rect l="l" t="t" r="r" b="b"/>
                <a:pathLst>
                  <a:path w="4455" h="5068" extrusionOk="0">
                    <a:moveTo>
                      <a:pt x="3379" y="0"/>
                    </a:moveTo>
                    <a:lnTo>
                      <a:pt x="3072" y="115"/>
                    </a:lnTo>
                    <a:lnTo>
                      <a:pt x="2573" y="307"/>
                    </a:lnTo>
                    <a:lnTo>
                      <a:pt x="1767" y="730"/>
                    </a:lnTo>
                    <a:lnTo>
                      <a:pt x="1652" y="806"/>
                    </a:lnTo>
                    <a:lnTo>
                      <a:pt x="1537" y="922"/>
                    </a:lnTo>
                    <a:lnTo>
                      <a:pt x="1345" y="1229"/>
                    </a:lnTo>
                    <a:lnTo>
                      <a:pt x="1153" y="1613"/>
                    </a:lnTo>
                    <a:lnTo>
                      <a:pt x="961" y="2189"/>
                    </a:lnTo>
                    <a:lnTo>
                      <a:pt x="807" y="2496"/>
                    </a:lnTo>
                    <a:lnTo>
                      <a:pt x="692" y="2764"/>
                    </a:lnTo>
                    <a:lnTo>
                      <a:pt x="385" y="3225"/>
                    </a:lnTo>
                    <a:lnTo>
                      <a:pt x="116" y="3532"/>
                    </a:lnTo>
                    <a:lnTo>
                      <a:pt x="1" y="3647"/>
                    </a:lnTo>
                    <a:lnTo>
                      <a:pt x="193" y="3916"/>
                    </a:lnTo>
                    <a:lnTo>
                      <a:pt x="385" y="4146"/>
                    </a:lnTo>
                    <a:lnTo>
                      <a:pt x="654" y="4415"/>
                    </a:lnTo>
                    <a:lnTo>
                      <a:pt x="922" y="4607"/>
                    </a:lnTo>
                    <a:lnTo>
                      <a:pt x="1383" y="4953"/>
                    </a:lnTo>
                    <a:lnTo>
                      <a:pt x="1575" y="5068"/>
                    </a:lnTo>
                    <a:lnTo>
                      <a:pt x="1882" y="4492"/>
                    </a:lnTo>
                    <a:lnTo>
                      <a:pt x="2151" y="4070"/>
                    </a:lnTo>
                    <a:lnTo>
                      <a:pt x="2266" y="3878"/>
                    </a:lnTo>
                    <a:lnTo>
                      <a:pt x="2420" y="3724"/>
                    </a:lnTo>
                    <a:lnTo>
                      <a:pt x="3034" y="3302"/>
                    </a:lnTo>
                    <a:lnTo>
                      <a:pt x="3341" y="3033"/>
                    </a:lnTo>
                    <a:lnTo>
                      <a:pt x="3648" y="2764"/>
                    </a:lnTo>
                    <a:lnTo>
                      <a:pt x="3878" y="2457"/>
                    </a:lnTo>
                    <a:lnTo>
                      <a:pt x="4070" y="2189"/>
                    </a:lnTo>
                    <a:lnTo>
                      <a:pt x="4186" y="1920"/>
                    </a:lnTo>
                    <a:lnTo>
                      <a:pt x="4186" y="1805"/>
                    </a:lnTo>
                    <a:lnTo>
                      <a:pt x="4186" y="1689"/>
                    </a:lnTo>
                    <a:lnTo>
                      <a:pt x="4301" y="1574"/>
                    </a:lnTo>
                    <a:lnTo>
                      <a:pt x="4378" y="1421"/>
                    </a:lnTo>
                    <a:lnTo>
                      <a:pt x="4378" y="1190"/>
                    </a:lnTo>
                    <a:lnTo>
                      <a:pt x="4378" y="922"/>
                    </a:lnTo>
                    <a:lnTo>
                      <a:pt x="4416" y="845"/>
                    </a:lnTo>
                    <a:lnTo>
                      <a:pt x="4454" y="730"/>
                    </a:lnTo>
                    <a:lnTo>
                      <a:pt x="4454" y="653"/>
                    </a:lnTo>
                    <a:lnTo>
                      <a:pt x="4454" y="614"/>
                    </a:lnTo>
                    <a:lnTo>
                      <a:pt x="4378" y="499"/>
                    </a:lnTo>
                    <a:lnTo>
                      <a:pt x="4224" y="461"/>
                    </a:lnTo>
                    <a:lnTo>
                      <a:pt x="3955" y="538"/>
                    </a:lnTo>
                    <a:lnTo>
                      <a:pt x="3456" y="730"/>
                    </a:lnTo>
                    <a:lnTo>
                      <a:pt x="2804" y="998"/>
                    </a:lnTo>
                    <a:lnTo>
                      <a:pt x="2804" y="998"/>
                    </a:lnTo>
                    <a:lnTo>
                      <a:pt x="3111" y="768"/>
                    </a:lnTo>
                    <a:lnTo>
                      <a:pt x="3610" y="384"/>
                    </a:lnTo>
                    <a:lnTo>
                      <a:pt x="3687" y="307"/>
                    </a:lnTo>
                    <a:lnTo>
                      <a:pt x="3725" y="192"/>
                    </a:lnTo>
                    <a:lnTo>
                      <a:pt x="3725" y="154"/>
                    </a:lnTo>
                    <a:lnTo>
                      <a:pt x="3687" y="77"/>
                    </a:lnTo>
                    <a:lnTo>
                      <a:pt x="3648" y="39"/>
                    </a:lnTo>
                    <a:lnTo>
                      <a:pt x="3571" y="0"/>
                    </a:lnTo>
                    <a:close/>
                  </a:path>
                </a:pathLst>
              </a:custGeom>
              <a:solidFill>
                <a:srgbClr val="FF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69"/>
              <p:cNvSpPr/>
              <p:nvPr/>
            </p:nvSpPr>
            <p:spPr>
              <a:xfrm>
                <a:off x="4297258" y="1311669"/>
                <a:ext cx="53446" cy="38441"/>
              </a:xfrm>
              <a:custGeom>
                <a:avLst/>
                <a:gdLst/>
                <a:ahLst/>
                <a:cxnLst/>
                <a:rect l="l" t="t" r="r" b="b"/>
                <a:pathLst>
                  <a:path w="1229" h="884" extrusionOk="0">
                    <a:moveTo>
                      <a:pt x="1190" y="0"/>
                    </a:moveTo>
                    <a:lnTo>
                      <a:pt x="0" y="768"/>
                    </a:lnTo>
                    <a:lnTo>
                      <a:pt x="77" y="883"/>
                    </a:lnTo>
                    <a:lnTo>
                      <a:pt x="1229" y="77"/>
                    </a:lnTo>
                    <a:lnTo>
                      <a:pt x="119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69"/>
              <p:cNvSpPr/>
              <p:nvPr/>
            </p:nvSpPr>
            <p:spPr>
              <a:xfrm>
                <a:off x="4302259" y="1343371"/>
                <a:ext cx="41791" cy="35092"/>
              </a:xfrm>
              <a:custGeom>
                <a:avLst/>
                <a:gdLst/>
                <a:ahLst/>
                <a:cxnLst/>
                <a:rect l="l" t="t" r="r" b="b"/>
                <a:pathLst>
                  <a:path w="961" h="807" extrusionOk="0">
                    <a:moveTo>
                      <a:pt x="883" y="1"/>
                    </a:moveTo>
                    <a:lnTo>
                      <a:pt x="0" y="730"/>
                    </a:lnTo>
                    <a:lnTo>
                      <a:pt x="77" y="807"/>
                    </a:lnTo>
                    <a:lnTo>
                      <a:pt x="960" y="116"/>
                    </a:lnTo>
                    <a:lnTo>
                      <a:pt x="88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69"/>
              <p:cNvSpPr/>
              <p:nvPr/>
            </p:nvSpPr>
            <p:spPr>
              <a:xfrm>
                <a:off x="4015075" y="1426864"/>
                <a:ext cx="148640" cy="125237"/>
              </a:xfrm>
              <a:custGeom>
                <a:avLst/>
                <a:gdLst/>
                <a:ahLst/>
                <a:cxnLst/>
                <a:rect l="l" t="t" r="r" b="b"/>
                <a:pathLst>
                  <a:path w="3418" h="2880" extrusionOk="0">
                    <a:moveTo>
                      <a:pt x="3303" y="0"/>
                    </a:moveTo>
                    <a:lnTo>
                      <a:pt x="1805" y="1152"/>
                    </a:lnTo>
                    <a:lnTo>
                      <a:pt x="692" y="2073"/>
                    </a:lnTo>
                    <a:lnTo>
                      <a:pt x="231" y="2457"/>
                    </a:lnTo>
                    <a:lnTo>
                      <a:pt x="1" y="2764"/>
                    </a:lnTo>
                    <a:lnTo>
                      <a:pt x="154" y="2880"/>
                    </a:lnTo>
                    <a:lnTo>
                      <a:pt x="385" y="2611"/>
                    </a:lnTo>
                    <a:lnTo>
                      <a:pt x="769" y="2265"/>
                    </a:lnTo>
                    <a:lnTo>
                      <a:pt x="1191" y="1881"/>
                    </a:lnTo>
                    <a:lnTo>
                      <a:pt x="2228" y="1114"/>
                    </a:lnTo>
                    <a:lnTo>
                      <a:pt x="3072" y="461"/>
                    </a:lnTo>
                    <a:lnTo>
                      <a:pt x="3341" y="269"/>
                    </a:lnTo>
                    <a:lnTo>
                      <a:pt x="3418" y="192"/>
                    </a:lnTo>
                    <a:lnTo>
                      <a:pt x="33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69"/>
              <p:cNvSpPr/>
              <p:nvPr/>
            </p:nvSpPr>
            <p:spPr>
              <a:xfrm>
                <a:off x="4126966" y="1431865"/>
                <a:ext cx="101848" cy="95189"/>
              </a:xfrm>
              <a:custGeom>
                <a:avLst/>
                <a:gdLst/>
                <a:ahLst/>
                <a:cxnLst/>
                <a:rect l="l" t="t" r="r" b="b"/>
                <a:pathLst>
                  <a:path w="2342" h="2189" extrusionOk="0">
                    <a:moveTo>
                      <a:pt x="768" y="0"/>
                    </a:moveTo>
                    <a:lnTo>
                      <a:pt x="653" y="77"/>
                    </a:lnTo>
                    <a:lnTo>
                      <a:pt x="0" y="576"/>
                    </a:lnTo>
                    <a:lnTo>
                      <a:pt x="307" y="999"/>
                    </a:lnTo>
                    <a:lnTo>
                      <a:pt x="730" y="1421"/>
                    </a:lnTo>
                    <a:lnTo>
                      <a:pt x="998" y="1651"/>
                    </a:lnTo>
                    <a:lnTo>
                      <a:pt x="1229" y="1843"/>
                    </a:lnTo>
                    <a:lnTo>
                      <a:pt x="1536" y="2035"/>
                    </a:lnTo>
                    <a:lnTo>
                      <a:pt x="1843" y="2189"/>
                    </a:lnTo>
                    <a:lnTo>
                      <a:pt x="2342" y="1421"/>
                    </a:lnTo>
                    <a:lnTo>
                      <a:pt x="1920" y="1114"/>
                    </a:lnTo>
                    <a:lnTo>
                      <a:pt x="1613" y="845"/>
                    </a:lnTo>
                    <a:lnTo>
                      <a:pt x="1113" y="384"/>
                    </a:lnTo>
                    <a:lnTo>
                      <a:pt x="845" y="77"/>
                    </a:lnTo>
                    <a:lnTo>
                      <a:pt x="7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69"/>
              <p:cNvSpPr/>
              <p:nvPr/>
            </p:nvSpPr>
            <p:spPr>
              <a:xfrm>
                <a:off x="3991723" y="1607158"/>
                <a:ext cx="133594" cy="76838"/>
              </a:xfrm>
              <a:custGeom>
                <a:avLst/>
                <a:gdLst/>
                <a:ahLst/>
                <a:cxnLst/>
                <a:rect l="l" t="t" r="r" b="b"/>
                <a:pathLst>
                  <a:path w="3072" h="1767" extrusionOk="0">
                    <a:moveTo>
                      <a:pt x="1306" y="1"/>
                    </a:moveTo>
                    <a:lnTo>
                      <a:pt x="960" y="39"/>
                    </a:lnTo>
                    <a:lnTo>
                      <a:pt x="615" y="116"/>
                    </a:lnTo>
                    <a:lnTo>
                      <a:pt x="269" y="269"/>
                    </a:lnTo>
                    <a:lnTo>
                      <a:pt x="0" y="500"/>
                    </a:lnTo>
                    <a:lnTo>
                      <a:pt x="116" y="768"/>
                    </a:lnTo>
                    <a:lnTo>
                      <a:pt x="231" y="960"/>
                    </a:lnTo>
                    <a:lnTo>
                      <a:pt x="384" y="1152"/>
                    </a:lnTo>
                    <a:lnTo>
                      <a:pt x="576" y="1344"/>
                    </a:lnTo>
                    <a:lnTo>
                      <a:pt x="807" y="1498"/>
                    </a:lnTo>
                    <a:lnTo>
                      <a:pt x="1075" y="1613"/>
                    </a:lnTo>
                    <a:lnTo>
                      <a:pt x="1382" y="1728"/>
                    </a:lnTo>
                    <a:lnTo>
                      <a:pt x="1613" y="1767"/>
                    </a:lnTo>
                    <a:lnTo>
                      <a:pt x="1843" y="1728"/>
                    </a:lnTo>
                    <a:lnTo>
                      <a:pt x="2035" y="1690"/>
                    </a:lnTo>
                    <a:lnTo>
                      <a:pt x="2265" y="1613"/>
                    </a:lnTo>
                    <a:lnTo>
                      <a:pt x="2457" y="1498"/>
                    </a:lnTo>
                    <a:lnTo>
                      <a:pt x="2649" y="1344"/>
                    </a:lnTo>
                    <a:lnTo>
                      <a:pt x="3072" y="960"/>
                    </a:lnTo>
                    <a:lnTo>
                      <a:pt x="2918" y="768"/>
                    </a:lnTo>
                    <a:lnTo>
                      <a:pt x="2726" y="576"/>
                    </a:lnTo>
                    <a:lnTo>
                      <a:pt x="2534" y="384"/>
                    </a:lnTo>
                    <a:lnTo>
                      <a:pt x="2342" y="269"/>
                    </a:lnTo>
                    <a:lnTo>
                      <a:pt x="2112" y="154"/>
                    </a:lnTo>
                    <a:lnTo>
                      <a:pt x="1843" y="39"/>
                    </a:lnTo>
                    <a:lnTo>
                      <a:pt x="161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69"/>
              <p:cNvSpPr/>
              <p:nvPr/>
            </p:nvSpPr>
            <p:spPr>
              <a:xfrm>
                <a:off x="4405757" y="1133028"/>
                <a:ext cx="46793" cy="43442"/>
              </a:xfrm>
              <a:custGeom>
                <a:avLst/>
                <a:gdLst/>
                <a:ahLst/>
                <a:cxnLst/>
                <a:rect l="l" t="t" r="r" b="b"/>
                <a:pathLst>
                  <a:path w="1076" h="999" extrusionOk="0">
                    <a:moveTo>
                      <a:pt x="1" y="0"/>
                    </a:moveTo>
                    <a:lnTo>
                      <a:pt x="154" y="499"/>
                    </a:lnTo>
                    <a:lnTo>
                      <a:pt x="346" y="845"/>
                    </a:lnTo>
                    <a:lnTo>
                      <a:pt x="423" y="960"/>
                    </a:lnTo>
                    <a:lnTo>
                      <a:pt x="538" y="998"/>
                    </a:lnTo>
                    <a:lnTo>
                      <a:pt x="615" y="960"/>
                    </a:lnTo>
                    <a:lnTo>
                      <a:pt x="730" y="845"/>
                    </a:lnTo>
                    <a:lnTo>
                      <a:pt x="884" y="499"/>
                    </a:lnTo>
                    <a:lnTo>
                      <a:pt x="107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69"/>
              <p:cNvSpPr/>
              <p:nvPr/>
            </p:nvSpPr>
            <p:spPr>
              <a:xfrm>
                <a:off x="4405757" y="1239874"/>
                <a:ext cx="45140" cy="235428"/>
              </a:xfrm>
              <a:custGeom>
                <a:avLst/>
                <a:gdLst/>
                <a:ahLst/>
                <a:cxnLst/>
                <a:rect l="l" t="t" r="r" b="b"/>
                <a:pathLst>
                  <a:path w="1038" h="5414" extrusionOk="0">
                    <a:moveTo>
                      <a:pt x="1" y="0"/>
                    </a:moveTo>
                    <a:lnTo>
                      <a:pt x="116" y="5414"/>
                    </a:lnTo>
                    <a:lnTo>
                      <a:pt x="922" y="5414"/>
                    </a:lnTo>
                    <a:lnTo>
                      <a:pt x="1037" y="0"/>
                    </a:lnTo>
                    <a:lnTo>
                      <a:pt x="1037" y="0"/>
                    </a:lnTo>
                    <a:lnTo>
                      <a:pt x="807" y="77"/>
                    </a:lnTo>
                    <a:lnTo>
                      <a:pt x="538" y="116"/>
                    </a:lnTo>
                    <a:lnTo>
                      <a:pt x="269" y="116"/>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69"/>
              <p:cNvSpPr/>
              <p:nvPr/>
            </p:nvSpPr>
            <p:spPr>
              <a:xfrm>
                <a:off x="3804732" y="1673953"/>
                <a:ext cx="677883" cy="300525"/>
              </a:xfrm>
              <a:custGeom>
                <a:avLst/>
                <a:gdLst/>
                <a:ahLst/>
                <a:cxnLst/>
                <a:rect l="l" t="t" r="r" b="b"/>
                <a:pathLst>
                  <a:path w="15588" h="6911" extrusionOk="0">
                    <a:moveTo>
                      <a:pt x="2995" y="0"/>
                    </a:moveTo>
                    <a:lnTo>
                      <a:pt x="2650" y="77"/>
                    </a:lnTo>
                    <a:lnTo>
                      <a:pt x="2304" y="192"/>
                    </a:lnTo>
                    <a:lnTo>
                      <a:pt x="1997" y="307"/>
                    </a:lnTo>
                    <a:lnTo>
                      <a:pt x="1690" y="461"/>
                    </a:lnTo>
                    <a:lnTo>
                      <a:pt x="1383" y="653"/>
                    </a:lnTo>
                    <a:lnTo>
                      <a:pt x="1114" y="883"/>
                    </a:lnTo>
                    <a:lnTo>
                      <a:pt x="883" y="1152"/>
                    </a:lnTo>
                    <a:lnTo>
                      <a:pt x="653" y="1421"/>
                    </a:lnTo>
                    <a:lnTo>
                      <a:pt x="461" y="1689"/>
                    </a:lnTo>
                    <a:lnTo>
                      <a:pt x="308" y="2035"/>
                    </a:lnTo>
                    <a:lnTo>
                      <a:pt x="192" y="2380"/>
                    </a:lnTo>
                    <a:lnTo>
                      <a:pt x="77" y="2726"/>
                    </a:lnTo>
                    <a:lnTo>
                      <a:pt x="77" y="2803"/>
                    </a:lnTo>
                    <a:lnTo>
                      <a:pt x="39" y="3187"/>
                    </a:lnTo>
                    <a:lnTo>
                      <a:pt x="0" y="3609"/>
                    </a:lnTo>
                    <a:lnTo>
                      <a:pt x="39" y="3955"/>
                    </a:lnTo>
                    <a:lnTo>
                      <a:pt x="116" y="4338"/>
                    </a:lnTo>
                    <a:lnTo>
                      <a:pt x="231" y="4684"/>
                    </a:lnTo>
                    <a:lnTo>
                      <a:pt x="384" y="5030"/>
                    </a:lnTo>
                    <a:lnTo>
                      <a:pt x="576" y="5337"/>
                    </a:lnTo>
                    <a:lnTo>
                      <a:pt x="768" y="5644"/>
                    </a:lnTo>
                    <a:lnTo>
                      <a:pt x="1037" y="5913"/>
                    </a:lnTo>
                    <a:lnTo>
                      <a:pt x="1306" y="6143"/>
                    </a:lnTo>
                    <a:lnTo>
                      <a:pt x="1613" y="6373"/>
                    </a:lnTo>
                    <a:lnTo>
                      <a:pt x="1920" y="6565"/>
                    </a:lnTo>
                    <a:lnTo>
                      <a:pt x="2266" y="6719"/>
                    </a:lnTo>
                    <a:lnTo>
                      <a:pt x="2650" y="6796"/>
                    </a:lnTo>
                    <a:lnTo>
                      <a:pt x="3033" y="6872"/>
                    </a:lnTo>
                    <a:lnTo>
                      <a:pt x="3417" y="6911"/>
                    </a:lnTo>
                    <a:lnTo>
                      <a:pt x="15088" y="6911"/>
                    </a:lnTo>
                    <a:lnTo>
                      <a:pt x="15050" y="6066"/>
                    </a:lnTo>
                    <a:lnTo>
                      <a:pt x="15088" y="5375"/>
                    </a:lnTo>
                    <a:lnTo>
                      <a:pt x="15127" y="4761"/>
                    </a:lnTo>
                    <a:lnTo>
                      <a:pt x="15242" y="4300"/>
                    </a:lnTo>
                    <a:lnTo>
                      <a:pt x="15357" y="3955"/>
                    </a:lnTo>
                    <a:lnTo>
                      <a:pt x="15472" y="3724"/>
                    </a:lnTo>
                    <a:lnTo>
                      <a:pt x="15588" y="3532"/>
                    </a:lnTo>
                    <a:lnTo>
                      <a:pt x="4454" y="154"/>
                    </a:lnTo>
                    <a:lnTo>
                      <a:pt x="4070" y="39"/>
                    </a:lnTo>
                    <a:lnTo>
                      <a:pt x="37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69"/>
              <p:cNvSpPr/>
              <p:nvPr/>
            </p:nvSpPr>
            <p:spPr>
              <a:xfrm>
                <a:off x="3804732" y="1742400"/>
                <a:ext cx="165339" cy="228731"/>
              </a:xfrm>
              <a:custGeom>
                <a:avLst/>
                <a:gdLst/>
                <a:ahLst/>
                <a:cxnLst/>
                <a:rect l="l" t="t" r="r" b="b"/>
                <a:pathLst>
                  <a:path w="3802" h="5260" extrusionOk="0">
                    <a:moveTo>
                      <a:pt x="538" y="0"/>
                    </a:moveTo>
                    <a:lnTo>
                      <a:pt x="384" y="269"/>
                    </a:lnTo>
                    <a:lnTo>
                      <a:pt x="269" y="538"/>
                    </a:lnTo>
                    <a:lnTo>
                      <a:pt x="154" y="845"/>
                    </a:lnTo>
                    <a:lnTo>
                      <a:pt x="77" y="1152"/>
                    </a:lnTo>
                    <a:lnTo>
                      <a:pt x="77" y="1229"/>
                    </a:lnTo>
                    <a:lnTo>
                      <a:pt x="39" y="1574"/>
                    </a:lnTo>
                    <a:lnTo>
                      <a:pt x="0" y="1920"/>
                    </a:lnTo>
                    <a:lnTo>
                      <a:pt x="39" y="2265"/>
                    </a:lnTo>
                    <a:lnTo>
                      <a:pt x="77" y="2611"/>
                    </a:lnTo>
                    <a:lnTo>
                      <a:pt x="154" y="2918"/>
                    </a:lnTo>
                    <a:lnTo>
                      <a:pt x="269" y="3225"/>
                    </a:lnTo>
                    <a:lnTo>
                      <a:pt x="423" y="3532"/>
                    </a:lnTo>
                    <a:lnTo>
                      <a:pt x="576" y="3801"/>
                    </a:lnTo>
                    <a:lnTo>
                      <a:pt x="768" y="4070"/>
                    </a:lnTo>
                    <a:lnTo>
                      <a:pt x="999" y="4300"/>
                    </a:lnTo>
                    <a:lnTo>
                      <a:pt x="1229" y="4530"/>
                    </a:lnTo>
                    <a:lnTo>
                      <a:pt x="1498" y="4722"/>
                    </a:lnTo>
                    <a:lnTo>
                      <a:pt x="1767" y="4876"/>
                    </a:lnTo>
                    <a:lnTo>
                      <a:pt x="2074" y="5030"/>
                    </a:lnTo>
                    <a:lnTo>
                      <a:pt x="2381" y="5145"/>
                    </a:lnTo>
                    <a:lnTo>
                      <a:pt x="2688" y="5260"/>
                    </a:lnTo>
                    <a:lnTo>
                      <a:pt x="2957" y="5030"/>
                    </a:lnTo>
                    <a:lnTo>
                      <a:pt x="3149" y="4799"/>
                    </a:lnTo>
                    <a:lnTo>
                      <a:pt x="3341" y="4530"/>
                    </a:lnTo>
                    <a:lnTo>
                      <a:pt x="3494" y="4262"/>
                    </a:lnTo>
                    <a:lnTo>
                      <a:pt x="3609" y="3955"/>
                    </a:lnTo>
                    <a:lnTo>
                      <a:pt x="3724" y="3609"/>
                    </a:lnTo>
                    <a:lnTo>
                      <a:pt x="3763" y="3302"/>
                    </a:lnTo>
                    <a:lnTo>
                      <a:pt x="3801" y="2956"/>
                    </a:lnTo>
                    <a:lnTo>
                      <a:pt x="3763" y="2649"/>
                    </a:lnTo>
                    <a:lnTo>
                      <a:pt x="3724" y="2342"/>
                    </a:lnTo>
                    <a:lnTo>
                      <a:pt x="3648" y="2073"/>
                    </a:lnTo>
                    <a:lnTo>
                      <a:pt x="3571" y="1805"/>
                    </a:lnTo>
                    <a:lnTo>
                      <a:pt x="3417" y="1536"/>
                    </a:lnTo>
                    <a:lnTo>
                      <a:pt x="3302" y="1306"/>
                    </a:lnTo>
                    <a:lnTo>
                      <a:pt x="3110" y="1075"/>
                    </a:lnTo>
                    <a:lnTo>
                      <a:pt x="2918" y="883"/>
                    </a:lnTo>
                    <a:lnTo>
                      <a:pt x="2726" y="691"/>
                    </a:lnTo>
                    <a:lnTo>
                      <a:pt x="2496" y="499"/>
                    </a:lnTo>
                    <a:lnTo>
                      <a:pt x="2227" y="346"/>
                    </a:lnTo>
                    <a:lnTo>
                      <a:pt x="1997" y="231"/>
                    </a:lnTo>
                    <a:lnTo>
                      <a:pt x="1728" y="115"/>
                    </a:lnTo>
                    <a:lnTo>
                      <a:pt x="1421" y="77"/>
                    </a:lnTo>
                    <a:lnTo>
                      <a:pt x="115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69"/>
              <p:cNvSpPr/>
              <p:nvPr/>
            </p:nvSpPr>
            <p:spPr>
              <a:xfrm>
                <a:off x="4382404" y="1804151"/>
                <a:ext cx="18395" cy="25091"/>
              </a:xfrm>
              <a:custGeom>
                <a:avLst/>
                <a:gdLst/>
                <a:ahLst/>
                <a:cxnLst/>
                <a:rect l="l" t="t" r="r" b="b"/>
                <a:pathLst>
                  <a:path w="423" h="577" extrusionOk="0">
                    <a:moveTo>
                      <a:pt x="154" y="1"/>
                    </a:moveTo>
                    <a:lnTo>
                      <a:pt x="0" y="500"/>
                    </a:lnTo>
                    <a:lnTo>
                      <a:pt x="269" y="577"/>
                    </a:lnTo>
                    <a:lnTo>
                      <a:pt x="384" y="193"/>
                    </a:lnTo>
                    <a:lnTo>
                      <a:pt x="422" y="78"/>
                    </a:lnTo>
                    <a:lnTo>
                      <a:pt x="154" y="1"/>
                    </a:lnTo>
                    <a:close/>
                  </a:path>
                </a:pathLst>
              </a:custGeom>
              <a:solidFill>
                <a:srgbClr val="D98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69"/>
              <p:cNvSpPr/>
              <p:nvPr/>
            </p:nvSpPr>
            <p:spPr>
              <a:xfrm>
                <a:off x="4380708" y="1974443"/>
                <a:ext cx="5045" cy="1739"/>
              </a:xfrm>
              <a:custGeom>
                <a:avLst/>
                <a:gdLst/>
                <a:ahLst/>
                <a:cxnLst/>
                <a:rect l="l" t="t" r="r" b="b"/>
                <a:pathLst>
                  <a:path w="116" h="40" extrusionOk="0">
                    <a:moveTo>
                      <a:pt x="1" y="1"/>
                    </a:moveTo>
                    <a:lnTo>
                      <a:pt x="1" y="39"/>
                    </a:lnTo>
                    <a:lnTo>
                      <a:pt x="116" y="1"/>
                    </a:lnTo>
                    <a:close/>
                  </a:path>
                </a:pathLst>
              </a:custGeom>
              <a:solidFill>
                <a:srgbClr val="E1C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69"/>
              <p:cNvSpPr/>
              <p:nvPr/>
            </p:nvSpPr>
            <p:spPr>
              <a:xfrm>
                <a:off x="4369011" y="1837548"/>
                <a:ext cx="23440" cy="136934"/>
              </a:xfrm>
              <a:custGeom>
                <a:avLst/>
                <a:gdLst/>
                <a:ahLst/>
                <a:cxnLst/>
                <a:rect l="l" t="t" r="r" b="b"/>
                <a:pathLst>
                  <a:path w="539" h="3149" extrusionOk="0">
                    <a:moveTo>
                      <a:pt x="231" y="1"/>
                    </a:moveTo>
                    <a:lnTo>
                      <a:pt x="78" y="768"/>
                    </a:lnTo>
                    <a:lnTo>
                      <a:pt x="39" y="1191"/>
                    </a:lnTo>
                    <a:lnTo>
                      <a:pt x="1" y="1651"/>
                    </a:lnTo>
                    <a:lnTo>
                      <a:pt x="39" y="2035"/>
                    </a:lnTo>
                    <a:lnTo>
                      <a:pt x="78" y="2381"/>
                    </a:lnTo>
                    <a:lnTo>
                      <a:pt x="154" y="2765"/>
                    </a:lnTo>
                    <a:lnTo>
                      <a:pt x="270" y="3149"/>
                    </a:lnTo>
                    <a:lnTo>
                      <a:pt x="385" y="3149"/>
                    </a:lnTo>
                    <a:lnTo>
                      <a:pt x="538" y="3072"/>
                    </a:lnTo>
                    <a:lnTo>
                      <a:pt x="423" y="2726"/>
                    </a:lnTo>
                    <a:lnTo>
                      <a:pt x="346" y="2381"/>
                    </a:lnTo>
                    <a:lnTo>
                      <a:pt x="308" y="2035"/>
                    </a:lnTo>
                    <a:lnTo>
                      <a:pt x="308" y="1651"/>
                    </a:lnTo>
                    <a:lnTo>
                      <a:pt x="308" y="1229"/>
                    </a:lnTo>
                    <a:lnTo>
                      <a:pt x="346" y="807"/>
                    </a:lnTo>
                    <a:lnTo>
                      <a:pt x="500" y="77"/>
                    </a:lnTo>
                    <a:lnTo>
                      <a:pt x="231"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69"/>
              <p:cNvSpPr/>
              <p:nvPr/>
            </p:nvSpPr>
            <p:spPr>
              <a:xfrm>
                <a:off x="3873179" y="1692304"/>
                <a:ext cx="8393" cy="5044"/>
              </a:xfrm>
              <a:custGeom>
                <a:avLst/>
                <a:gdLst/>
                <a:ahLst/>
                <a:cxnLst/>
                <a:rect l="l" t="t" r="r" b="b"/>
                <a:pathLst>
                  <a:path w="193" h="116" extrusionOk="0">
                    <a:moveTo>
                      <a:pt x="1" y="0"/>
                    </a:moveTo>
                    <a:lnTo>
                      <a:pt x="1" y="116"/>
                    </a:lnTo>
                    <a:lnTo>
                      <a:pt x="193" y="0"/>
                    </a:lnTo>
                    <a:close/>
                  </a:path>
                </a:pathLst>
              </a:custGeom>
              <a:solidFill>
                <a:srgbClr val="E1C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69"/>
              <p:cNvSpPr/>
              <p:nvPr/>
            </p:nvSpPr>
            <p:spPr>
              <a:xfrm>
                <a:off x="3873179" y="1692304"/>
                <a:ext cx="509282" cy="145283"/>
              </a:xfrm>
              <a:custGeom>
                <a:avLst/>
                <a:gdLst/>
                <a:ahLst/>
                <a:cxnLst/>
                <a:rect l="l" t="t" r="r" b="b"/>
                <a:pathLst>
                  <a:path w="11711" h="3341" extrusionOk="0">
                    <a:moveTo>
                      <a:pt x="193" y="0"/>
                    </a:moveTo>
                    <a:lnTo>
                      <a:pt x="1" y="116"/>
                    </a:lnTo>
                    <a:lnTo>
                      <a:pt x="1" y="269"/>
                    </a:lnTo>
                    <a:lnTo>
                      <a:pt x="576" y="346"/>
                    </a:lnTo>
                    <a:lnTo>
                      <a:pt x="1344" y="500"/>
                    </a:lnTo>
                    <a:lnTo>
                      <a:pt x="3264" y="960"/>
                    </a:lnTo>
                    <a:lnTo>
                      <a:pt x="4915" y="1383"/>
                    </a:lnTo>
                    <a:lnTo>
                      <a:pt x="6642" y="1882"/>
                    </a:lnTo>
                    <a:lnTo>
                      <a:pt x="10021" y="2841"/>
                    </a:lnTo>
                    <a:lnTo>
                      <a:pt x="11633" y="3341"/>
                    </a:lnTo>
                    <a:lnTo>
                      <a:pt x="11710" y="3072"/>
                    </a:lnTo>
                    <a:lnTo>
                      <a:pt x="7909" y="1920"/>
                    </a:lnTo>
                    <a:lnTo>
                      <a:pt x="5567" y="1267"/>
                    </a:lnTo>
                    <a:lnTo>
                      <a:pt x="3302" y="692"/>
                    </a:lnTo>
                    <a:lnTo>
                      <a:pt x="1536" y="269"/>
                    </a:lnTo>
                    <a:lnTo>
                      <a:pt x="807" y="116"/>
                    </a:lnTo>
                    <a:lnTo>
                      <a:pt x="193"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69"/>
              <p:cNvSpPr/>
              <p:nvPr/>
            </p:nvSpPr>
            <p:spPr>
              <a:xfrm>
                <a:off x="4469203" y="1854247"/>
                <a:ext cx="43" cy="5044"/>
              </a:xfrm>
              <a:custGeom>
                <a:avLst/>
                <a:gdLst/>
                <a:ahLst/>
                <a:cxnLst/>
                <a:rect l="l" t="t" r="r" b="b"/>
                <a:pathLst>
                  <a:path w="1" h="116" extrusionOk="0">
                    <a:moveTo>
                      <a:pt x="0" y="0"/>
                    </a:moveTo>
                    <a:lnTo>
                      <a:pt x="0" y="0"/>
                    </a:lnTo>
                    <a:lnTo>
                      <a:pt x="0" y="116"/>
                    </a:lnTo>
                    <a:lnTo>
                      <a:pt x="0" y="0"/>
                    </a:lnTo>
                    <a:lnTo>
                      <a:pt x="0" y="0"/>
                    </a:lnTo>
                    <a:close/>
                  </a:path>
                </a:pathLst>
              </a:custGeom>
              <a:solidFill>
                <a:srgbClr val="DD7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69"/>
              <p:cNvSpPr/>
              <p:nvPr/>
            </p:nvSpPr>
            <p:spPr>
              <a:xfrm>
                <a:off x="4390710" y="1829199"/>
                <a:ext cx="80191" cy="35092"/>
              </a:xfrm>
              <a:custGeom>
                <a:avLst/>
                <a:gdLst/>
                <a:ahLst/>
                <a:cxnLst/>
                <a:rect l="l" t="t" r="r" b="b"/>
                <a:pathLst>
                  <a:path w="1844" h="807" extrusionOk="0">
                    <a:moveTo>
                      <a:pt x="78" y="1"/>
                    </a:moveTo>
                    <a:lnTo>
                      <a:pt x="39" y="154"/>
                    </a:lnTo>
                    <a:lnTo>
                      <a:pt x="1" y="269"/>
                    </a:lnTo>
                    <a:lnTo>
                      <a:pt x="730" y="461"/>
                    </a:lnTo>
                    <a:lnTo>
                      <a:pt x="1498" y="730"/>
                    </a:lnTo>
                    <a:lnTo>
                      <a:pt x="1767" y="807"/>
                    </a:lnTo>
                    <a:lnTo>
                      <a:pt x="1805" y="692"/>
                    </a:lnTo>
                    <a:lnTo>
                      <a:pt x="1805" y="576"/>
                    </a:lnTo>
                    <a:lnTo>
                      <a:pt x="1844" y="538"/>
                    </a:lnTo>
                    <a:lnTo>
                      <a:pt x="7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69"/>
              <p:cNvSpPr/>
              <p:nvPr/>
            </p:nvSpPr>
            <p:spPr>
              <a:xfrm>
                <a:off x="4379056" y="1825850"/>
                <a:ext cx="15047" cy="15089"/>
              </a:xfrm>
              <a:custGeom>
                <a:avLst/>
                <a:gdLst/>
                <a:ahLst/>
                <a:cxnLst/>
                <a:rect l="l" t="t" r="r" b="b"/>
                <a:pathLst>
                  <a:path w="346" h="347" extrusionOk="0">
                    <a:moveTo>
                      <a:pt x="77" y="1"/>
                    </a:moveTo>
                    <a:lnTo>
                      <a:pt x="0" y="270"/>
                    </a:lnTo>
                    <a:lnTo>
                      <a:pt x="269" y="346"/>
                    </a:lnTo>
                    <a:lnTo>
                      <a:pt x="307" y="231"/>
                    </a:lnTo>
                    <a:lnTo>
                      <a:pt x="346" y="78"/>
                    </a:lnTo>
                    <a:lnTo>
                      <a:pt x="77"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69"/>
              <p:cNvSpPr/>
              <p:nvPr/>
            </p:nvSpPr>
            <p:spPr>
              <a:xfrm>
                <a:off x="4596096" y="1722353"/>
                <a:ext cx="3349" cy="5044"/>
              </a:xfrm>
              <a:custGeom>
                <a:avLst/>
                <a:gdLst/>
                <a:ahLst/>
                <a:cxnLst/>
                <a:rect l="l" t="t" r="r" b="b"/>
                <a:pathLst>
                  <a:path w="77" h="116" extrusionOk="0">
                    <a:moveTo>
                      <a:pt x="0" y="1"/>
                    </a:moveTo>
                    <a:lnTo>
                      <a:pt x="39" y="116"/>
                    </a:lnTo>
                    <a:lnTo>
                      <a:pt x="77" y="116"/>
                    </a:lnTo>
                    <a:lnTo>
                      <a:pt x="0" y="1"/>
                    </a:lnTo>
                    <a:close/>
                  </a:path>
                </a:pathLst>
              </a:custGeom>
              <a:solidFill>
                <a:srgbClr val="E1C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69"/>
              <p:cNvSpPr/>
              <p:nvPr/>
            </p:nvSpPr>
            <p:spPr>
              <a:xfrm>
                <a:off x="4439154" y="1717352"/>
                <a:ext cx="158642" cy="40093"/>
              </a:xfrm>
              <a:custGeom>
                <a:avLst/>
                <a:gdLst/>
                <a:ahLst/>
                <a:cxnLst/>
                <a:rect l="l" t="t" r="r" b="b"/>
                <a:pathLst>
                  <a:path w="3648" h="922" extrusionOk="0">
                    <a:moveTo>
                      <a:pt x="3571" y="0"/>
                    </a:moveTo>
                    <a:lnTo>
                      <a:pt x="2611" y="269"/>
                    </a:lnTo>
                    <a:lnTo>
                      <a:pt x="1690" y="461"/>
                    </a:lnTo>
                    <a:lnTo>
                      <a:pt x="807" y="576"/>
                    </a:lnTo>
                    <a:lnTo>
                      <a:pt x="0" y="653"/>
                    </a:lnTo>
                    <a:lnTo>
                      <a:pt x="0" y="922"/>
                    </a:lnTo>
                    <a:lnTo>
                      <a:pt x="845" y="845"/>
                    </a:lnTo>
                    <a:lnTo>
                      <a:pt x="1728" y="730"/>
                    </a:lnTo>
                    <a:lnTo>
                      <a:pt x="2688" y="538"/>
                    </a:lnTo>
                    <a:lnTo>
                      <a:pt x="3648" y="231"/>
                    </a:lnTo>
                    <a:lnTo>
                      <a:pt x="3609" y="116"/>
                    </a:lnTo>
                    <a:lnTo>
                      <a:pt x="357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69"/>
              <p:cNvSpPr/>
              <p:nvPr/>
            </p:nvSpPr>
            <p:spPr>
              <a:xfrm>
                <a:off x="4257164" y="1724006"/>
                <a:ext cx="3392" cy="8393"/>
              </a:xfrm>
              <a:custGeom>
                <a:avLst/>
                <a:gdLst/>
                <a:ahLst/>
                <a:cxnLst/>
                <a:rect l="l" t="t" r="r" b="b"/>
                <a:pathLst>
                  <a:path w="78" h="193" extrusionOk="0">
                    <a:moveTo>
                      <a:pt x="77" y="1"/>
                    </a:moveTo>
                    <a:lnTo>
                      <a:pt x="1" y="193"/>
                    </a:lnTo>
                    <a:lnTo>
                      <a:pt x="39" y="193"/>
                    </a:lnTo>
                    <a:lnTo>
                      <a:pt x="39" y="116"/>
                    </a:lnTo>
                    <a:lnTo>
                      <a:pt x="77" y="1"/>
                    </a:lnTo>
                    <a:close/>
                  </a:path>
                </a:pathLst>
              </a:custGeom>
              <a:solidFill>
                <a:srgbClr val="E1C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69"/>
              <p:cNvSpPr/>
              <p:nvPr/>
            </p:nvSpPr>
            <p:spPr>
              <a:xfrm>
                <a:off x="4258860" y="1729050"/>
                <a:ext cx="43" cy="3348"/>
              </a:xfrm>
              <a:custGeom>
                <a:avLst/>
                <a:gdLst/>
                <a:ahLst/>
                <a:cxnLst/>
                <a:rect l="l" t="t" r="r" b="b"/>
                <a:pathLst>
                  <a:path w="1" h="77" extrusionOk="0">
                    <a:moveTo>
                      <a:pt x="0" y="0"/>
                    </a:moveTo>
                    <a:lnTo>
                      <a:pt x="0" y="77"/>
                    </a:lnTo>
                    <a:lnTo>
                      <a:pt x="0" y="77"/>
                    </a:lnTo>
                    <a:lnTo>
                      <a:pt x="0" y="0"/>
                    </a:lnTo>
                    <a:lnTo>
                      <a:pt x="0" y="0"/>
                    </a:lnTo>
                    <a:lnTo>
                      <a:pt x="0" y="0"/>
                    </a:lnTo>
                    <a:lnTo>
                      <a:pt x="0" y="0"/>
                    </a:lnTo>
                    <a:close/>
                  </a:path>
                </a:pathLst>
              </a:custGeom>
              <a:solidFill>
                <a:srgbClr val="2F81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69"/>
              <p:cNvSpPr/>
              <p:nvPr/>
            </p:nvSpPr>
            <p:spPr>
              <a:xfrm>
                <a:off x="4258860" y="1724006"/>
                <a:ext cx="1696" cy="5088"/>
              </a:xfrm>
              <a:custGeom>
                <a:avLst/>
                <a:gdLst/>
                <a:ahLst/>
                <a:cxnLst/>
                <a:rect l="l" t="t" r="r" b="b"/>
                <a:pathLst>
                  <a:path w="39" h="117" extrusionOk="0">
                    <a:moveTo>
                      <a:pt x="38" y="1"/>
                    </a:moveTo>
                    <a:lnTo>
                      <a:pt x="38" y="1"/>
                    </a:lnTo>
                    <a:lnTo>
                      <a:pt x="0" y="116"/>
                    </a:lnTo>
                    <a:lnTo>
                      <a:pt x="0" y="116"/>
                    </a:lnTo>
                    <a:lnTo>
                      <a:pt x="0" y="116"/>
                    </a:lnTo>
                    <a:lnTo>
                      <a:pt x="38" y="1"/>
                    </a:lnTo>
                    <a:lnTo>
                      <a:pt x="38" y="1"/>
                    </a:lnTo>
                    <a:close/>
                  </a:path>
                </a:pathLst>
              </a:custGeom>
              <a:solidFill>
                <a:srgbClr val="E1C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69"/>
              <p:cNvSpPr/>
              <p:nvPr/>
            </p:nvSpPr>
            <p:spPr>
              <a:xfrm>
                <a:off x="4258860" y="1720701"/>
                <a:ext cx="166992" cy="36745"/>
              </a:xfrm>
              <a:custGeom>
                <a:avLst/>
                <a:gdLst/>
                <a:ahLst/>
                <a:cxnLst/>
                <a:rect l="l" t="t" r="r" b="b"/>
                <a:pathLst>
                  <a:path w="3840" h="845" extrusionOk="0">
                    <a:moveTo>
                      <a:pt x="77" y="0"/>
                    </a:moveTo>
                    <a:lnTo>
                      <a:pt x="38" y="77"/>
                    </a:lnTo>
                    <a:lnTo>
                      <a:pt x="0" y="192"/>
                    </a:lnTo>
                    <a:lnTo>
                      <a:pt x="0" y="269"/>
                    </a:lnTo>
                    <a:lnTo>
                      <a:pt x="384" y="384"/>
                    </a:lnTo>
                    <a:lnTo>
                      <a:pt x="1190" y="576"/>
                    </a:lnTo>
                    <a:lnTo>
                      <a:pt x="1728" y="691"/>
                    </a:lnTo>
                    <a:lnTo>
                      <a:pt x="2342" y="768"/>
                    </a:lnTo>
                    <a:lnTo>
                      <a:pt x="2995" y="806"/>
                    </a:lnTo>
                    <a:lnTo>
                      <a:pt x="3762" y="845"/>
                    </a:lnTo>
                    <a:lnTo>
                      <a:pt x="3839" y="845"/>
                    </a:lnTo>
                    <a:lnTo>
                      <a:pt x="3839" y="576"/>
                    </a:lnTo>
                    <a:lnTo>
                      <a:pt x="3762" y="576"/>
                    </a:lnTo>
                    <a:lnTo>
                      <a:pt x="2956" y="538"/>
                    </a:lnTo>
                    <a:lnTo>
                      <a:pt x="2265" y="461"/>
                    </a:lnTo>
                    <a:lnTo>
                      <a:pt x="1612" y="384"/>
                    </a:lnTo>
                    <a:lnTo>
                      <a:pt x="1075" y="269"/>
                    </a:lnTo>
                    <a:lnTo>
                      <a:pt x="346" y="77"/>
                    </a:lnTo>
                    <a:lnTo>
                      <a:pt x="11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69"/>
              <p:cNvSpPr/>
              <p:nvPr/>
            </p:nvSpPr>
            <p:spPr>
              <a:xfrm>
                <a:off x="4253815" y="1757403"/>
                <a:ext cx="43" cy="43"/>
              </a:xfrm>
              <a:custGeom>
                <a:avLst/>
                <a:gdLst/>
                <a:ahLst/>
                <a:cxnLst/>
                <a:rect l="l" t="t" r="r" b="b"/>
                <a:pathLst>
                  <a:path w="1" h="1" extrusionOk="0">
                    <a:moveTo>
                      <a:pt x="1" y="1"/>
                    </a:moveTo>
                    <a:lnTo>
                      <a:pt x="1" y="1"/>
                    </a:lnTo>
                    <a:lnTo>
                      <a:pt x="1" y="1"/>
                    </a:lnTo>
                    <a:lnTo>
                      <a:pt x="1" y="1"/>
                    </a:lnTo>
                    <a:lnTo>
                      <a:pt x="1" y="1"/>
                    </a:lnTo>
                    <a:close/>
                  </a:path>
                </a:pathLst>
              </a:custGeom>
              <a:solidFill>
                <a:srgbClr val="E1C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69"/>
              <p:cNvSpPr/>
              <p:nvPr/>
            </p:nvSpPr>
            <p:spPr>
              <a:xfrm>
                <a:off x="4253815" y="1757403"/>
                <a:ext cx="43" cy="43"/>
              </a:xfrm>
              <a:custGeom>
                <a:avLst/>
                <a:gdLst/>
                <a:ahLst/>
                <a:cxnLst/>
                <a:rect l="l" t="t" r="r" b="b"/>
                <a:pathLst>
                  <a:path w="1" h="1" extrusionOk="0">
                    <a:moveTo>
                      <a:pt x="1" y="1"/>
                    </a:moveTo>
                    <a:lnTo>
                      <a:pt x="1" y="1"/>
                    </a:lnTo>
                    <a:lnTo>
                      <a:pt x="1" y="1"/>
                    </a:lnTo>
                    <a:lnTo>
                      <a:pt x="1" y="1"/>
                    </a:lnTo>
                    <a:lnTo>
                      <a:pt x="1" y="1"/>
                    </a:lnTo>
                    <a:lnTo>
                      <a:pt x="1" y="1"/>
                    </a:lnTo>
                    <a:close/>
                  </a:path>
                </a:pathLst>
              </a:custGeom>
              <a:solidFill>
                <a:srgbClr val="2F81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69"/>
              <p:cNvSpPr/>
              <p:nvPr/>
            </p:nvSpPr>
            <p:spPr>
              <a:xfrm>
                <a:off x="4253815" y="1752402"/>
                <a:ext cx="175385" cy="58487"/>
              </a:xfrm>
              <a:custGeom>
                <a:avLst/>
                <a:gdLst/>
                <a:ahLst/>
                <a:cxnLst/>
                <a:rect l="l" t="t" r="r" b="b"/>
                <a:pathLst>
                  <a:path w="4033" h="1345" extrusionOk="0">
                    <a:moveTo>
                      <a:pt x="39" y="1"/>
                    </a:moveTo>
                    <a:lnTo>
                      <a:pt x="1" y="116"/>
                    </a:lnTo>
                    <a:lnTo>
                      <a:pt x="3149" y="1076"/>
                    </a:lnTo>
                    <a:lnTo>
                      <a:pt x="3303" y="1114"/>
                    </a:lnTo>
                    <a:lnTo>
                      <a:pt x="3955" y="1320"/>
                    </a:lnTo>
                    <a:lnTo>
                      <a:pt x="3955" y="1320"/>
                    </a:lnTo>
                    <a:lnTo>
                      <a:pt x="3955" y="1152"/>
                    </a:lnTo>
                    <a:lnTo>
                      <a:pt x="39" y="1"/>
                    </a:lnTo>
                    <a:close/>
                    <a:moveTo>
                      <a:pt x="3955" y="1320"/>
                    </a:moveTo>
                    <a:lnTo>
                      <a:pt x="3955" y="1344"/>
                    </a:lnTo>
                    <a:lnTo>
                      <a:pt x="4032" y="1344"/>
                    </a:lnTo>
                    <a:lnTo>
                      <a:pt x="3955" y="132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69"/>
              <p:cNvSpPr/>
              <p:nvPr/>
            </p:nvSpPr>
            <p:spPr>
              <a:xfrm>
                <a:off x="4390710" y="1799150"/>
                <a:ext cx="6741" cy="1696"/>
              </a:xfrm>
              <a:custGeom>
                <a:avLst/>
                <a:gdLst/>
                <a:ahLst/>
                <a:cxnLst/>
                <a:rect l="l" t="t" r="r" b="b"/>
                <a:pathLst>
                  <a:path w="155" h="39" extrusionOk="0">
                    <a:moveTo>
                      <a:pt x="1" y="1"/>
                    </a:moveTo>
                    <a:lnTo>
                      <a:pt x="1" y="1"/>
                    </a:lnTo>
                    <a:lnTo>
                      <a:pt x="1" y="1"/>
                    </a:lnTo>
                    <a:lnTo>
                      <a:pt x="155" y="39"/>
                    </a:lnTo>
                    <a:lnTo>
                      <a:pt x="1" y="1"/>
                    </a:lnTo>
                    <a:lnTo>
                      <a:pt x="1" y="1"/>
                    </a:lnTo>
                    <a:close/>
                  </a:path>
                </a:pathLst>
              </a:custGeom>
              <a:solidFill>
                <a:srgbClr val="BF6D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69"/>
              <p:cNvSpPr/>
              <p:nvPr/>
            </p:nvSpPr>
            <p:spPr>
              <a:xfrm>
                <a:off x="4390710" y="1799150"/>
                <a:ext cx="6741" cy="1696"/>
              </a:xfrm>
              <a:custGeom>
                <a:avLst/>
                <a:gdLst/>
                <a:ahLst/>
                <a:cxnLst/>
                <a:rect l="l" t="t" r="r" b="b"/>
                <a:pathLst>
                  <a:path w="155" h="39" extrusionOk="0">
                    <a:moveTo>
                      <a:pt x="1" y="1"/>
                    </a:moveTo>
                    <a:lnTo>
                      <a:pt x="1" y="1"/>
                    </a:lnTo>
                    <a:lnTo>
                      <a:pt x="155" y="39"/>
                    </a:lnTo>
                    <a:lnTo>
                      <a:pt x="155" y="39"/>
                    </a:lnTo>
                    <a:lnTo>
                      <a:pt x="1" y="1"/>
                    </a:lnTo>
                    <a:lnTo>
                      <a:pt x="1" y="1"/>
                    </a:lnTo>
                    <a:close/>
                  </a:path>
                </a:pathLst>
              </a:custGeom>
              <a:solidFill>
                <a:srgbClr val="C357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69"/>
              <p:cNvSpPr/>
              <p:nvPr/>
            </p:nvSpPr>
            <p:spPr>
              <a:xfrm>
                <a:off x="4389058" y="1799150"/>
                <a:ext cx="13394" cy="8393"/>
              </a:xfrm>
              <a:custGeom>
                <a:avLst/>
                <a:gdLst/>
                <a:ahLst/>
                <a:cxnLst/>
                <a:rect l="l" t="t" r="r" b="b"/>
                <a:pathLst>
                  <a:path w="308" h="193" extrusionOk="0">
                    <a:moveTo>
                      <a:pt x="39" y="1"/>
                    </a:moveTo>
                    <a:lnTo>
                      <a:pt x="1" y="116"/>
                    </a:lnTo>
                    <a:lnTo>
                      <a:pt x="269" y="193"/>
                    </a:lnTo>
                    <a:lnTo>
                      <a:pt x="269" y="154"/>
                    </a:lnTo>
                    <a:lnTo>
                      <a:pt x="308" y="116"/>
                    </a:lnTo>
                    <a:lnTo>
                      <a:pt x="193" y="39"/>
                    </a:lnTo>
                    <a:lnTo>
                      <a:pt x="39"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69"/>
              <p:cNvSpPr/>
              <p:nvPr/>
            </p:nvSpPr>
            <p:spPr>
              <a:xfrm>
                <a:off x="4425804" y="1732355"/>
                <a:ext cx="6697" cy="43"/>
              </a:xfrm>
              <a:custGeom>
                <a:avLst/>
                <a:gdLst/>
                <a:ahLst/>
                <a:cxnLst/>
                <a:rect l="l" t="t" r="r" b="b"/>
                <a:pathLst>
                  <a:path w="154" h="1" extrusionOk="0">
                    <a:moveTo>
                      <a:pt x="154" y="1"/>
                    </a:moveTo>
                    <a:lnTo>
                      <a:pt x="0" y="1"/>
                    </a:lnTo>
                    <a:lnTo>
                      <a:pt x="0" y="1"/>
                    </a:lnTo>
                    <a:lnTo>
                      <a:pt x="0" y="1"/>
                    </a:lnTo>
                    <a:lnTo>
                      <a:pt x="154" y="1"/>
                    </a:lnTo>
                    <a:lnTo>
                      <a:pt x="154" y="1"/>
                    </a:lnTo>
                    <a:close/>
                  </a:path>
                </a:pathLst>
              </a:custGeom>
              <a:solidFill>
                <a:srgbClr val="E1C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69"/>
              <p:cNvSpPr/>
              <p:nvPr/>
            </p:nvSpPr>
            <p:spPr>
              <a:xfrm>
                <a:off x="4425804" y="1732355"/>
                <a:ext cx="13394" cy="78534"/>
              </a:xfrm>
              <a:custGeom>
                <a:avLst/>
                <a:gdLst/>
                <a:ahLst/>
                <a:cxnLst/>
                <a:rect l="l" t="t" r="r" b="b"/>
                <a:pathLst>
                  <a:path w="308" h="1806" extrusionOk="0">
                    <a:moveTo>
                      <a:pt x="0" y="1"/>
                    </a:moveTo>
                    <a:lnTo>
                      <a:pt x="0" y="308"/>
                    </a:lnTo>
                    <a:lnTo>
                      <a:pt x="307" y="308"/>
                    </a:lnTo>
                    <a:lnTo>
                      <a:pt x="307" y="1"/>
                    </a:lnTo>
                    <a:close/>
                    <a:moveTo>
                      <a:pt x="0" y="577"/>
                    </a:moveTo>
                    <a:lnTo>
                      <a:pt x="0" y="1613"/>
                    </a:lnTo>
                    <a:lnTo>
                      <a:pt x="192" y="1652"/>
                    </a:lnTo>
                    <a:lnTo>
                      <a:pt x="154" y="1805"/>
                    </a:lnTo>
                    <a:lnTo>
                      <a:pt x="307" y="1729"/>
                    </a:lnTo>
                    <a:lnTo>
                      <a:pt x="307" y="577"/>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69"/>
              <p:cNvSpPr/>
              <p:nvPr/>
            </p:nvSpPr>
            <p:spPr>
              <a:xfrm>
                <a:off x="4432457" y="1807499"/>
                <a:ext cx="6741" cy="3392"/>
              </a:xfrm>
              <a:custGeom>
                <a:avLst/>
                <a:gdLst/>
                <a:ahLst/>
                <a:cxnLst/>
                <a:rect l="l" t="t" r="r" b="b"/>
                <a:pathLst>
                  <a:path w="155" h="78" extrusionOk="0">
                    <a:moveTo>
                      <a:pt x="154" y="1"/>
                    </a:moveTo>
                    <a:lnTo>
                      <a:pt x="1" y="77"/>
                    </a:lnTo>
                    <a:lnTo>
                      <a:pt x="154" y="77"/>
                    </a:lnTo>
                    <a:lnTo>
                      <a:pt x="154"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69"/>
              <p:cNvSpPr/>
              <p:nvPr/>
            </p:nvSpPr>
            <p:spPr>
              <a:xfrm>
                <a:off x="4425804" y="1745749"/>
                <a:ext cx="13394" cy="11697"/>
              </a:xfrm>
              <a:custGeom>
                <a:avLst/>
                <a:gdLst/>
                <a:ahLst/>
                <a:cxnLst/>
                <a:rect l="l" t="t" r="r" b="b"/>
                <a:pathLst>
                  <a:path w="308" h="269" extrusionOk="0">
                    <a:moveTo>
                      <a:pt x="0" y="0"/>
                    </a:moveTo>
                    <a:lnTo>
                      <a:pt x="0" y="269"/>
                    </a:lnTo>
                    <a:lnTo>
                      <a:pt x="307" y="269"/>
                    </a:lnTo>
                    <a:lnTo>
                      <a:pt x="307"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69"/>
              <p:cNvSpPr/>
              <p:nvPr/>
            </p:nvSpPr>
            <p:spPr>
              <a:xfrm>
                <a:off x="4425804" y="1802498"/>
                <a:ext cx="8393" cy="8393"/>
              </a:xfrm>
              <a:custGeom>
                <a:avLst/>
                <a:gdLst/>
                <a:ahLst/>
                <a:cxnLst/>
                <a:rect l="l" t="t" r="r" b="b"/>
                <a:pathLst>
                  <a:path w="193" h="193" extrusionOk="0">
                    <a:moveTo>
                      <a:pt x="0" y="0"/>
                    </a:moveTo>
                    <a:lnTo>
                      <a:pt x="0" y="192"/>
                    </a:lnTo>
                    <a:lnTo>
                      <a:pt x="154" y="192"/>
                    </a:lnTo>
                    <a:lnTo>
                      <a:pt x="192" y="39"/>
                    </a:lnTo>
                    <a:lnTo>
                      <a:pt x="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69"/>
              <p:cNvSpPr/>
              <p:nvPr/>
            </p:nvSpPr>
            <p:spPr>
              <a:xfrm>
                <a:off x="4285560" y="1513663"/>
                <a:ext cx="15047" cy="76838"/>
              </a:xfrm>
              <a:custGeom>
                <a:avLst/>
                <a:gdLst/>
                <a:ahLst/>
                <a:cxnLst/>
                <a:rect l="l" t="t" r="r" b="b"/>
                <a:pathLst>
                  <a:path w="346" h="1767" extrusionOk="0">
                    <a:moveTo>
                      <a:pt x="346" y="1"/>
                    </a:moveTo>
                    <a:lnTo>
                      <a:pt x="307" y="116"/>
                    </a:lnTo>
                    <a:lnTo>
                      <a:pt x="307" y="193"/>
                    </a:lnTo>
                    <a:lnTo>
                      <a:pt x="0" y="1767"/>
                    </a:lnTo>
                    <a:lnTo>
                      <a:pt x="346" y="1"/>
                    </a:lnTo>
                    <a:close/>
                  </a:path>
                </a:pathLst>
              </a:custGeom>
              <a:solidFill>
                <a:srgbClr val="B2C1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69"/>
              <p:cNvSpPr/>
              <p:nvPr/>
            </p:nvSpPr>
            <p:spPr>
              <a:xfrm>
                <a:off x="4298911" y="1513663"/>
                <a:ext cx="257142" cy="8393"/>
              </a:xfrm>
              <a:custGeom>
                <a:avLst/>
                <a:gdLst/>
                <a:ahLst/>
                <a:cxnLst/>
                <a:rect l="l" t="t" r="r" b="b"/>
                <a:pathLst>
                  <a:path w="5913" h="193" extrusionOk="0">
                    <a:moveTo>
                      <a:pt x="0" y="116"/>
                    </a:moveTo>
                    <a:lnTo>
                      <a:pt x="0" y="116"/>
                    </a:lnTo>
                    <a:lnTo>
                      <a:pt x="0" y="193"/>
                    </a:lnTo>
                    <a:lnTo>
                      <a:pt x="0" y="116"/>
                    </a:lnTo>
                    <a:lnTo>
                      <a:pt x="0" y="116"/>
                    </a:lnTo>
                    <a:close/>
                    <a:moveTo>
                      <a:pt x="39" y="1"/>
                    </a:moveTo>
                    <a:lnTo>
                      <a:pt x="39" y="1"/>
                    </a:lnTo>
                    <a:lnTo>
                      <a:pt x="0" y="116"/>
                    </a:lnTo>
                    <a:lnTo>
                      <a:pt x="39" y="1"/>
                    </a:lnTo>
                    <a:lnTo>
                      <a:pt x="39" y="1"/>
                    </a:lnTo>
                    <a:close/>
                    <a:moveTo>
                      <a:pt x="5913" y="1"/>
                    </a:moveTo>
                    <a:lnTo>
                      <a:pt x="39" y="1"/>
                    </a:lnTo>
                    <a:lnTo>
                      <a:pt x="39" y="1"/>
                    </a:lnTo>
                    <a:lnTo>
                      <a:pt x="5913" y="1"/>
                    </a:lnTo>
                    <a:lnTo>
                      <a:pt x="5913" y="1"/>
                    </a:lnTo>
                    <a:lnTo>
                      <a:pt x="5913" y="1"/>
                    </a:lnTo>
                    <a:close/>
                  </a:path>
                </a:pathLst>
              </a:custGeom>
              <a:solidFill>
                <a:srgbClr val="2A8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69"/>
              <p:cNvSpPr/>
              <p:nvPr/>
            </p:nvSpPr>
            <p:spPr>
              <a:xfrm>
                <a:off x="4285560" y="1513663"/>
                <a:ext cx="277189" cy="80186"/>
              </a:xfrm>
              <a:custGeom>
                <a:avLst/>
                <a:gdLst/>
                <a:ahLst/>
                <a:cxnLst/>
                <a:rect l="l" t="t" r="r" b="b"/>
                <a:pathLst>
                  <a:path w="6374" h="1844" extrusionOk="0">
                    <a:moveTo>
                      <a:pt x="346" y="1"/>
                    </a:moveTo>
                    <a:lnTo>
                      <a:pt x="307" y="116"/>
                    </a:lnTo>
                    <a:lnTo>
                      <a:pt x="307" y="193"/>
                    </a:lnTo>
                    <a:lnTo>
                      <a:pt x="0" y="1767"/>
                    </a:lnTo>
                    <a:lnTo>
                      <a:pt x="154" y="1805"/>
                    </a:lnTo>
                    <a:lnTo>
                      <a:pt x="576" y="1843"/>
                    </a:lnTo>
                    <a:lnTo>
                      <a:pt x="960" y="1805"/>
                    </a:lnTo>
                    <a:lnTo>
                      <a:pt x="1421" y="1767"/>
                    </a:lnTo>
                    <a:lnTo>
                      <a:pt x="1920" y="1613"/>
                    </a:lnTo>
                    <a:lnTo>
                      <a:pt x="2457" y="1421"/>
                    </a:lnTo>
                    <a:lnTo>
                      <a:pt x="3148" y="1076"/>
                    </a:lnTo>
                    <a:lnTo>
                      <a:pt x="3801" y="807"/>
                    </a:lnTo>
                    <a:lnTo>
                      <a:pt x="4147" y="692"/>
                    </a:lnTo>
                    <a:lnTo>
                      <a:pt x="4454" y="615"/>
                    </a:lnTo>
                    <a:lnTo>
                      <a:pt x="4799" y="538"/>
                    </a:lnTo>
                    <a:lnTo>
                      <a:pt x="5183" y="538"/>
                    </a:lnTo>
                    <a:lnTo>
                      <a:pt x="5759" y="576"/>
                    </a:lnTo>
                    <a:lnTo>
                      <a:pt x="6373" y="692"/>
                    </a:lnTo>
                    <a:lnTo>
                      <a:pt x="6258" y="39"/>
                    </a:lnTo>
                    <a:lnTo>
                      <a:pt x="625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4" name="Google Shape;3244;p69"/>
            <p:cNvGrpSpPr/>
            <p:nvPr/>
          </p:nvGrpSpPr>
          <p:grpSpPr>
            <a:xfrm flipH="1">
              <a:off x="4870525" y="3471566"/>
              <a:ext cx="770925" cy="538833"/>
              <a:chOff x="2178079" y="4255386"/>
              <a:chExt cx="325189" cy="227298"/>
            </a:xfrm>
          </p:grpSpPr>
          <p:sp>
            <p:nvSpPr>
              <p:cNvPr id="3245" name="Google Shape;3245;p69"/>
              <p:cNvSpPr/>
              <p:nvPr/>
            </p:nvSpPr>
            <p:spPr>
              <a:xfrm>
                <a:off x="2178079" y="4295028"/>
                <a:ext cx="224961" cy="101416"/>
              </a:xfrm>
              <a:custGeom>
                <a:avLst/>
                <a:gdLst/>
                <a:ahLst/>
                <a:cxnLst/>
                <a:rect l="l" t="t" r="r" b="b"/>
                <a:pathLst>
                  <a:path w="7411" h="3341" extrusionOk="0">
                    <a:moveTo>
                      <a:pt x="5606" y="0"/>
                    </a:moveTo>
                    <a:lnTo>
                      <a:pt x="5107" y="39"/>
                    </a:lnTo>
                    <a:lnTo>
                      <a:pt x="4531" y="154"/>
                    </a:lnTo>
                    <a:lnTo>
                      <a:pt x="3955" y="346"/>
                    </a:lnTo>
                    <a:lnTo>
                      <a:pt x="3264" y="615"/>
                    </a:lnTo>
                    <a:lnTo>
                      <a:pt x="2535" y="1037"/>
                    </a:lnTo>
                    <a:lnTo>
                      <a:pt x="1767" y="1574"/>
                    </a:lnTo>
                    <a:lnTo>
                      <a:pt x="922" y="2265"/>
                    </a:lnTo>
                    <a:lnTo>
                      <a:pt x="1" y="3148"/>
                    </a:lnTo>
                    <a:lnTo>
                      <a:pt x="231" y="3340"/>
                    </a:lnTo>
                    <a:lnTo>
                      <a:pt x="1114" y="2534"/>
                    </a:lnTo>
                    <a:lnTo>
                      <a:pt x="1959" y="1843"/>
                    </a:lnTo>
                    <a:lnTo>
                      <a:pt x="2727" y="1306"/>
                    </a:lnTo>
                    <a:lnTo>
                      <a:pt x="3418" y="922"/>
                    </a:lnTo>
                    <a:lnTo>
                      <a:pt x="4032" y="615"/>
                    </a:lnTo>
                    <a:lnTo>
                      <a:pt x="4608" y="423"/>
                    </a:lnTo>
                    <a:lnTo>
                      <a:pt x="5145" y="346"/>
                    </a:lnTo>
                    <a:lnTo>
                      <a:pt x="5606" y="307"/>
                    </a:lnTo>
                    <a:lnTo>
                      <a:pt x="5990" y="346"/>
                    </a:lnTo>
                    <a:lnTo>
                      <a:pt x="6297" y="384"/>
                    </a:lnTo>
                    <a:lnTo>
                      <a:pt x="6604" y="499"/>
                    </a:lnTo>
                    <a:lnTo>
                      <a:pt x="6835" y="576"/>
                    </a:lnTo>
                    <a:lnTo>
                      <a:pt x="7103" y="768"/>
                    </a:lnTo>
                    <a:lnTo>
                      <a:pt x="7180" y="845"/>
                    </a:lnTo>
                    <a:lnTo>
                      <a:pt x="7219" y="845"/>
                    </a:lnTo>
                    <a:lnTo>
                      <a:pt x="7410" y="653"/>
                    </a:lnTo>
                    <a:lnTo>
                      <a:pt x="7295" y="538"/>
                    </a:lnTo>
                    <a:lnTo>
                      <a:pt x="6950" y="307"/>
                    </a:lnTo>
                    <a:lnTo>
                      <a:pt x="6719" y="192"/>
                    </a:lnTo>
                    <a:lnTo>
                      <a:pt x="6374" y="77"/>
                    </a:lnTo>
                    <a:lnTo>
                      <a:pt x="6028" y="39"/>
                    </a:lnTo>
                    <a:lnTo>
                      <a:pt x="56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69"/>
              <p:cNvSpPr/>
              <p:nvPr/>
            </p:nvSpPr>
            <p:spPr>
              <a:xfrm>
                <a:off x="2309785" y="4255386"/>
                <a:ext cx="193483" cy="227298"/>
              </a:xfrm>
              <a:custGeom>
                <a:avLst/>
                <a:gdLst/>
                <a:ahLst/>
                <a:cxnLst/>
                <a:rect l="l" t="t" r="r" b="b"/>
                <a:pathLst>
                  <a:path w="6374" h="7488" extrusionOk="0">
                    <a:moveTo>
                      <a:pt x="4838" y="5222"/>
                    </a:moveTo>
                    <a:lnTo>
                      <a:pt x="4914" y="5376"/>
                    </a:lnTo>
                    <a:lnTo>
                      <a:pt x="4991" y="5529"/>
                    </a:lnTo>
                    <a:lnTo>
                      <a:pt x="4991" y="5645"/>
                    </a:lnTo>
                    <a:lnTo>
                      <a:pt x="4953" y="5721"/>
                    </a:lnTo>
                    <a:lnTo>
                      <a:pt x="4914" y="5721"/>
                    </a:lnTo>
                    <a:lnTo>
                      <a:pt x="4838" y="5645"/>
                    </a:lnTo>
                    <a:lnTo>
                      <a:pt x="4799" y="5453"/>
                    </a:lnTo>
                    <a:lnTo>
                      <a:pt x="4799" y="5337"/>
                    </a:lnTo>
                    <a:lnTo>
                      <a:pt x="4838" y="5222"/>
                    </a:lnTo>
                    <a:close/>
                    <a:moveTo>
                      <a:pt x="2457" y="1"/>
                    </a:moveTo>
                    <a:lnTo>
                      <a:pt x="2073" y="39"/>
                    </a:lnTo>
                    <a:lnTo>
                      <a:pt x="1728" y="193"/>
                    </a:lnTo>
                    <a:lnTo>
                      <a:pt x="1382" y="385"/>
                    </a:lnTo>
                    <a:lnTo>
                      <a:pt x="1037" y="654"/>
                    </a:lnTo>
                    <a:lnTo>
                      <a:pt x="730" y="922"/>
                    </a:lnTo>
                    <a:lnTo>
                      <a:pt x="461" y="1268"/>
                    </a:lnTo>
                    <a:lnTo>
                      <a:pt x="461" y="1268"/>
                    </a:lnTo>
                    <a:lnTo>
                      <a:pt x="883" y="1114"/>
                    </a:lnTo>
                    <a:lnTo>
                      <a:pt x="1229" y="1114"/>
                    </a:lnTo>
                    <a:lnTo>
                      <a:pt x="1497" y="1153"/>
                    </a:lnTo>
                    <a:lnTo>
                      <a:pt x="1728" y="1268"/>
                    </a:lnTo>
                    <a:lnTo>
                      <a:pt x="1881" y="1421"/>
                    </a:lnTo>
                    <a:lnTo>
                      <a:pt x="2035" y="1575"/>
                    </a:lnTo>
                    <a:lnTo>
                      <a:pt x="2112" y="1729"/>
                    </a:lnTo>
                    <a:lnTo>
                      <a:pt x="2150" y="1844"/>
                    </a:lnTo>
                    <a:lnTo>
                      <a:pt x="269" y="1613"/>
                    </a:lnTo>
                    <a:lnTo>
                      <a:pt x="115" y="1997"/>
                    </a:lnTo>
                    <a:lnTo>
                      <a:pt x="39" y="2381"/>
                    </a:lnTo>
                    <a:lnTo>
                      <a:pt x="0" y="2727"/>
                    </a:lnTo>
                    <a:lnTo>
                      <a:pt x="0" y="3072"/>
                    </a:lnTo>
                    <a:lnTo>
                      <a:pt x="269" y="2880"/>
                    </a:lnTo>
                    <a:lnTo>
                      <a:pt x="576" y="2765"/>
                    </a:lnTo>
                    <a:lnTo>
                      <a:pt x="883" y="2688"/>
                    </a:lnTo>
                    <a:lnTo>
                      <a:pt x="1229" y="2650"/>
                    </a:lnTo>
                    <a:lnTo>
                      <a:pt x="1805" y="2612"/>
                    </a:lnTo>
                    <a:lnTo>
                      <a:pt x="2150" y="2650"/>
                    </a:lnTo>
                    <a:lnTo>
                      <a:pt x="2496" y="2688"/>
                    </a:lnTo>
                    <a:lnTo>
                      <a:pt x="2649" y="2688"/>
                    </a:lnTo>
                    <a:lnTo>
                      <a:pt x="2688" y="2727"/>
                    </a:lnTo>
                    <a:lnTo>
                      <a:pt x="2572" y="2804"/>
                    </a:lnTo>
                    <a:lnTo>
                      <a:pt x="2304" y="2842"/>
                    </a:lnTo>
                    <a:lnTo>
                      <a:pt x="1229" y="2919"/>
                    </a:lnTo>
                    <a:lnTo>
                      <a:pt x="806" y="2996"/>
                    </a:lnTo>
                    <a:lnTo>
                      <a:pt x="499" y="3111"/>
                    </a:lnTo>
                    <a:lnTo>
                      <a:pt x="231" y="3264"/>
                    </a:lnTo>
                    <a:lnTo>
                      <a:pt x="0" y="3456"/>
                    </a:lnTo>
                    <a:lnTo>
                      <a:pt x="115" y="4339"/>
                    </a:lnTo>
                    <a:lnTo>
                      <a:pt x="192" y="4762"/>
                    </a:lnTo>
                    <a:lnTo>
                      <a:pt x="269" y="4953"/>
                    </a:lnTo>
                    <a:lnTo>
                      <a:pt x="346" y="5107"/>
                    </a:lnTo>
                    <a:lnTo>
                      <a:pt x="422" y="4915"/>
                    </a:lnTo>
                    <a:lnTo>
                      <a:pt x="576" y="4685"/>
                    </a:lnTo>
                    <a:lnTo>
                      <a:pt x="845" y="4339"/>
                    </a:lnTo>
                    <a:lnTo>
                      <a:pt x="1190" y="4032"/>
                    </a:lnTo>
                    <a:lnTo>
                      <a:pt x="1536" y="3802"/>
                    </a:lnTo>
                    <a:lnTo>
                      <a:pt x="1881" y="3648"/>
                    </a:lnTo>
                    <a:lnTo>
                      <a:pt x="2188" y="3533"/>
                    </a:lnTo>
                    <a:lnTo>
                      <a:pt x="2419" y="3495"/>
                    </a:lnTo>
                    <a:lnTo>
                      <a:pt x="2572" y="3533"/>
                    </a:lnTo>
                    <a:lnTo>
                      <a:pt x="2649" y="3571"/>
                    </a:lnTo>
                    <a:lnTo>
                      <a:pt x="2649" y="3610"/>
                    </a:lnTo>
                    <a:lnTo>
                      <a:pt x="2611" y="3687"/>
                    </a:lnTo>
                    <a:lnTo>
                      <a:pt x="2534" y="3763"/>
                    </a:lnTo>
                    <a:lnTo>
                      <a:pt x="2227" y="3994"/>
                    </a:lnTo>
                    <a:lnTo>
                      <a:pt x="1766" y="4262"/>
                    </a:lnTo>
                    <a:lnTo>
                      <a:pt x="1344" y="4531"/>
                    </a:lnTo>
                    <a:lnTo>
                      <a:pt x="998" y="4877"/>
                    </a:lnTo>
                    <a:lnTo>
                      <a:pt x="730" y="5145"/>
                    </a:lnTo>
                    <a:lnTo>
                      <a:pt x="538" y="5376"/>
                    </a:lnTo>
                    <a:lnTo>
                      <a:pt x="653" y="5606"/>
                    </a:lnTo>
                    <a:lnTo>
                      <a:pt x="768" y="5875"/>
                    </a:lnTo>
                    <a:lnTo>
                      <a:pt x="883" y="6105"/>
                    </a:lnTo>
                    <a:lnTo>
                      <a:pt x="960" y="6220"/>
                    </a:lnTo>
                    <a:lnTo>
                      <a:pt x="1075" y="6336"/>
                    </a:lnTo>
                    <a:lnTo>
                      <a:pt x="1229" y="6451"/>
                    </a:lnTo>
                    <a:lnTo>
                      <a:pt x="1190" y="6297"/>
                    </a:lnTo>
                    <a:lnTo>
                      <a:pt x="1114" y="6105"/>
                    </a:lnTo>
                    <a:lnTo>
                      <a:pt x="1114" y="5875"/>
                    </a:lnTo>
                    <a:lnTo>
                      <a:pt x="1152" y="5721"/>
                    </a:lnTo>
                    <a:lnTo>
                      <a:pt x="1190" y="5606"/>
                    </a:lnTo>
                    <a:lnTo>
                      <a:pt x="1305" y="5414"/>
                    </a:lnTo>
                    <a:lnTo>
                      <a:pt x="1497" y="5261"/>
                    </a:lnTo>
                    <a:lnTo>
                      <a:pt x="1689" y="5069"/>
                    </a:lnTo>
                    <a:lnTo>
                      <a:pt x="1920" y="4915"/>
                    </a:lnTo>
                    <a:lnTo>
                      <a:pt x="2150" y="4762"/>
                    </a:lnTo>
                    <a:lnTo>
                      <a:pt x="2342" y="4685"/>
                    </a:lnTo>
                    <a:lnTo>
                      <a:pt x="2496" y="4646"/>
                    </a:lnTo>
                    <a:lnTo>
                      <a:pt x="2572" y="4646"/>
                    </a:lnTo>
                    <a:lnTo>
                      <a:pt x="2611" y="4685"/>
                    </a:lnTo>
                    <a:lnTo>
                      <a:pt x="2649" y="4762"/>
                    </a:lnTo>
                    <a:lnTo>
                      <a:pt x="2649" y="4838"/>
                    </a:lnTo>
                    <a:lnTo>
                      <a:pt x="2649" y="4915"/>
                    </a:lnTo>
                    <a:lnTo>
                      <a:pt x="2611" y="5030"/>
                    </a:lnTo>
                    <a:lnTo>
                      <a:pt x="2380" y="5261"/>
                    </a:lnTo>
                    <a:lnTo>
                      <a:pt x="2035" y="5645"/>
                    </a:lnTo>
                    <a:lnTo>
                      <a:pt x="1805" y="5952"/>
                    </a:lnTo>
                    <a:lnTo>
                      <a:pt x="1651" y="6220"/>
                    </a:lnTo>
                    <a:lnTo>
                      <a:pt x="1574" y="6451"/>
                    </a:lnTo>
                    <a:lnTo>
                      <a:pt x="1574" y="6643"/>
                    </a:lnTo>
                    <a:lnTo>
                      <a:pt x="2073" y="6911"/>
                    </a:lnTo>
                    <a:lnTo>
                      <a:pt x="2572" y="7180"/>
                    </a:lnTo>
                    <a:lnTo>
                      <a:pt x="3033" y="7411"/>
                    </a:lnTo>
                    <a:lnTo>
                      <a:pt x="3225" y="7487"/>
                    </a:lnTo>
                    <a:lnTo>
                      <a:pt x="3455" y="7487"/>
                    </a:lnTo>
                    <a:lnTo>
                      <a:pt x="3455" y="7180"/>
                    </a:lnTo>
                    <a:lnTo>
                      <a:pt x="3340" y="6643"/>
                    </a:lnTo>
                    <a:lnTo>
                      <a:pt x="3302" y="6297"/>
                    </a:lnTo>
                    <a:lnTo>
                      <a:pt x="3302" y="5990"/>
                    </a:lnTo>
                    <a:lnTo>
                      <a:pt x="3340" y="5721"/>
                    </a:lnTo>
                    <a:lnTo>
                      <a:pt x="3379" y="5491"/>
                    </a:lnTo>
                    <a:lnTo>
                      <a:pt x="3455" y="5337"/>
                    </a:lnTo>
                    <a:lnTo>
                      <a:pt x="3571" y="5337"/>
                    </a:lnTo>
                    <a:lnTo>
                      <a:pt x="3609" y="5376"/>
                    </a:lnTo>
                    <a:lnTo>
                      <a:pt x="3686" y="5453"/>
                    </a:lnTo>
                    <a:lnTo>
                      <a:pt x="3801" y="5721"/>
                    </a:lnTo>
                    <a:lnTo>
                      <a:pt x="3878" y="6028"/>
                    </a:lnTo>
                    <a:lnTo>
                      <a:pt x="3916" y="6336"/>
                    </a:lnTo>
                    <a:lnTo>
                      <a:pt x="3916" y="6566"/>
                    </a:lnTo>
                    <a:lnTo>
                      <a:pt x="3878" y="6796"/>
                    </a:lnTo>
                    <a:lnTo>
                      <a:pt x="3801" y="7219"/>
                    </a:lnTo>
                    <a:lnTo>
                      <a:pt x="3686" y="7487"/>
                    </a:lnTo>
                    <a:lnTo>
                      <a:pt x="3801" y="7487"/>
                    </a:lnTo>
                    <a:lnTo>
                      <a:pt x="3993" y="7449"/>
                    </a:lnTo>
                    <a:lnTo>
                      <a:pt x="4185" y="7372"/>
                    </a:lnTo>
                    <a:lnTo>
                      <a:pt x="4607" y="7142"/>
                    </a:lnTo>
                    <a:lnTo>
                      <a:pt x="4646" y="6911"/>
                    </a:lnTo>
                    <a:lnTo>
                      <a:pt x="4646" y="6720"/>
                    </a:lnTo>
                    <a:lnTo>
                      <a:pt x="4607" y="6259"/>
                    </a:lnTo>
                    <a:lnTo>
                      <a:pt x="4492" y="5875"/>
                    </a:lnTo>
                    <a:lnTo>
                      <a:pt x="4338" y="5491"/>
                    </a:lnTo>
                    <a:lnTo>
                      <a:pt x="3993" y="4838"/>
                    </a:lnTo>
                    <a:lnTo>
                      <a:pt x="3878" y="4570"/>
                    </a:lnTo>
                    <a:lnTo>
                      <a:pt x="3801" y="4416"/>
                    </a:lnTo>
                    <a:lnTo>
                      <a:pt x="3763" y="4262"/>
                    </a:lnTo>
                    <a:lnTo>
                      <a:pt x="3763" y="4186"/>
                    </a:lnTo>
                    <a:lnTo>
                      <a:pt x="3839" y="4186"/>
                    </a:lnTo>
                    <a:lnTo>
                      <a:pt x="3916" y="4224"/>
                    </a:lnTo>
                    <a:lnTo>
                      <a:pt x="4031" y="4301"/>
                    </a:lnTo>
                    <a:lnTo>
                      <a:pt x="4146" y="4454"/>
                    </a:lnTo>
                    <a:lnTo>
                      <a:pt x="4262" y="4685"/>
                    </a:lnTo>
                    <a:lnTo>
                      <a:pt x="4377" y="4992"/>
                    </a:lnTo>
                    <a:lnTo>
                      <a:pt x="4569" y="5529"/>
                    </a:lnTo>
                    <a:lnTo>
                      <a:pt x="4684" y="6105"/>
                    </a:lnTo>
                    <a:lnTo>
                      <a:pt x="4838" y="6988"/>
                    </a:lnTo>
                    <a:lnTo>
                      <a:pt x="5260" y="6604"/>
                    </a:lnTo>
                    <a:lnTo>
                      <a:pt x="5682" y="6144"/>
                    </a:lnTo>
                    <a:lnTo>
                      <a:pt x="5567" y="5836"/>
                    </a:lnTo>
                    <a:lnTo>
                      <a:pt x="5413" y="5491"/>
                    </a:lnTo>
                    <a:lnTo>
                      <a:pt x="5068" y="4762"/>
                    </a:lnTo>
                    <a:lnTo>
                      <a:pt x="4684" y="4109"/>
                    </a:lnTo>
                    <a:lnTo>
                      <a:pt x="4415" y="3725"/>
                    </a:lnTo>
                    <a:lnTo>
                      <a:pt x="4300" y="3610"/>
                    </a:lnTo>
                    <a:lnTo>
                      <a:pt x="4262" y="3495"/>
                    </a:lnTo>
                    <a:lnTo>
                      <a:pt x="4223" y="3418"/>
                    </a:lnTo>
                    <a:lnTo>
                      <a:pt x="4262" y="3379"/>
                    </a:lnTo>
                    <a:lnTo>
                      <a:pt x="4300" y="3379"/>
                    </a:lnTo>
                    <a:lnTo>
                      <a:pt x="4377" y="3418"/>
                    </a:lnTo>
                    <a:lnTo>
                      <a:pt x="4492" y="3495"/>
                    </a:lnTo>
                    <a:lnTo>
                      <a:pt x="4607" y="3648"/>
                    </a:lnTo>
                    <a:lnTo>
                      <a:pt x="4876" y="4070"/>
                    </a:lnTo>
                    <a:lnTo>
                      <a:pt x="5221" y="4685"/>
                    </a:lnTo>
                    <a:lnTo>
                      <a:pt x="5836" y="5913"/>
                    </a:lnTo>
                    <a:lnTo>
                      <a:pt x="5912" y="5836"/>
                    </a:lnTo>
                    <a:lnTo>
                      <a:pt x="6104" y="5453"/>
                    </a:lnTo>
                    <a:lnTo>
                      <a:pt x="6258" y="5107"/>
                    </a:lnTo>
                    <a:lnTo>
                      <a:pt x="6296" y="4762"/>
                    </a:lnTo>
                    <a:lnTo>
                      <a:pt x="6335" y="4493"/>
                    </a:lnTo>
                    <a:lnTo>
                      <a:pt x="5759" y="3879"/>
                    </a:lnTo>
                    <a:lnTo>
                      <a:pt x="5452" y="3571"/>
                    </a:lnTo>
                    <a:lnTo>
                      <a:pt x="5221" y="3418"/>
                    </a:lnTo>
                    <a:lnTo>
                      <a:pt x="4761" y="3072"/>
                    </a:lnTo>
                    <a:lnTo>
                      <a:pt x="4684" y="3034"/>
                    </a:lnTo>
                    <a:lnTo>
                      <a:pt x="4684" y="2957"/>
                    </a:lnTo>
                    <a:lnTo>
                      <a:pt x="4838" y="2957"/>
                    </a:lnTo>
                    <a:lnTo>
                      <a:pt x="4991" y="2996"/>
                    </a:lnTo>
                    <a:lnTo>
                      <a:pt x="5183" y="3111"/>
                    </a:lnTo>
                    <a:lnTo>
                      <a:pt x="5567" y="3418"/>
                    </a:lnTo>
                    <a:lnTo>
                      <a:pt x="5989" y="3802"/>
                    </a:lnTo>
                    <a:lnTo>
                      <a:pt x="6335" y="4186"/>
                    </a:lnTo>
                    <a:lnTo>
                      <a:pt x="6335" y="3687"/>
                    </a:lnTo>
                    <a:lnTo>
                      <a:pt x="6335" y="3226"/>
                    </a:lnTo>
                    <a:lnTo>
                      <a:pt x="6335" y="2804"/>
                    </a:lnTo>
                    <a:lnTo>
                      <a:pt x="6373" y="2343"/>
                    </a:lnTo>
                    <a:lnTo>
                      <a:pt x="6335" y="2074"/>
                    </a:lnTo>
                    <a:lnTo>
                      <a:pt x="6296" y="1844"/>
                    </a:lnTo>
                    <a:lnTo>
                      <a:pt x="6181" y="1613"/>
                    </a:lnTo>
                    <a:lnTo>
                      <a:pt x="6066" y="1421"/>
                    </a:lnTo>
                    <a:lnTo>
                      <a:pt x="5874" y="1306"/>
                    </a:lnTo>
                    <a:lnTo>
                      <a:pt x="5721" y="1268"/>
                    </a:lnTo>
                    <a:lnTo>
                      <a:pt x="5605" y="1229"/>
                    </a:lnTo>
                    <a:lnTo>
                      <a:pt x="5298" y="1268"/>
                    </a:lnTo>
                    <a:lnTo>
                      <a:pt x="4991" y="1345"/>
                    </a:lnTo>
                    <a:lnTo>
                      <a:pt x="4761" y="1460"/>
                    </a:lnTo>
                    <a:lnTo>
                      <a:pt x="4530" y="1652"/>
                    </a:lnTo>
                    <a:lnTo>
                      <a:pt x="4185" y="1959"/>
                    </a:lnTo>
                    <a:lnTo>
                      <a:pt x="4031" y="2112"/>
                    </a:lnTo>
                    <a:lnTo>
                      <a:pt x="3955" y="2189"/>
                    </a:lnTo>
                    <a:lnTo>
                      <a:pt x="3878" y="2228"/>
                    </a:lnTo>
                    <a:lnTo>
                      <a:pt x="3801" y="2228"/>
                    </a:lnTo>
                    <a:lnTo>
                      <a:pt x="3763" y="2189"/>
                    </a:lnTo>
                    <a:lnTo>
                      <a:pt x="3724" y="2036"/>
                    </a:lnTo>
                    <a:lnTo>
                      <a:pt x="3801" y="1882"/>
                    </a:lnTo>
                    <a:lnTo>
                      <a:pt x="3878" y="1613"/>
                    </a:lnTo>
                    <a:lnTo>
                      <a:pt x="3916" y="1229"/>
                    </a:lnTo>
                    <a:lnTo>
                      <a:pt x="3916" y="999"/>
                    </a:lnTo>
                    <a:lnTo>
                      <a:pt x="3878" y="807"/>
                    </a:lnTo>
                    <a:lnTo>
                      <a:pt x="3763" y="615"/>
                    </a:lnTo>
                    <a:lnTo>
                      <a:pt x="3647" y="462"/>
                    </a:lnTo>
                    <a:lnTo>
                      <a:pt x="3455" y="308"/>
                    </a:lnTo>
                    <a:lnTo>
                      <a:pt x="3263" y="193"/>
                    </a:lnTo>
                    <a:lnTo>
                      <a:pt x="3033" y="116"/>
                    </a:lnTo>
                    <a:lnTo>
                      <a:pt x="2841" y="39"/>
                    </a:lnTo>
                    <a:lnTo>
                      <a:pt x="26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7" name="Google Shape;3247;p69"/>
            <p:cNvGrpSpPr/>
            <p:nvPr/>
          </p:nvGrpSpPr>
          <p:grpSpPr>
            <a:xfrm>
              <a:off x="6550282" y="1661730"/>
              <a:ext cx="256309" cy="880363"/>
              <a:chOff x="1966019" y="2380507"/>
              <a:chExt cx="302537" cy="1039144"/>
            </a:xfrm>
          </p:grpSpPr>
          <p:sp>
            <p:nvSpPr>
              <p:cNvPr id="3248" name="Google Shape;3248;p69"/>
              <p:cNvSpPr/>
              <p:nvPr/>
            </p:nvSpPr>
            <p:spPr>
              <a:xfrm>
                <a:off x="1966019" y="2380507"/>
                <a:ext cx="134315" cy="1039144"/>
              </a:xfrm>
              <a:custGeom>
                <a:avLst/>
                <a:gdLst/>
                <a:ahLst/>
                <a:cxnLst/>
                <a:rect l="l" t="t" r="r" b="b"/>
                <a:pathLst>
                  <a:path w="2650" h="20502" extrusionOk="0">
                    <a:moveTo>
                      <a:pt x="0" y="1"/>
                    </a:moveTo>
                    <a:lnTo>
                      <a:pt x="0" y="20502"/>
                    </a:lnTo>
                    <a:lnTo>
                      <a:pt x="2649" y="20502"/>
                    </a:lnTo>
                    <a:lnTo>
                      <a:pt x="26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69"/>
              <p:cNvSpPr/>
              <p:nvPr/>
            </p:nvSpPr>
            <p:spPr>
              <a:xfrm>
                <a:off x="1966019" y="2493382"/>
                <a:ext cx="134315" cy="56463"/>
              </a:xfrm>
              <a:custGeom>
                <a:avLst/>
                <a:gdLst/>
                <a:ahLst/>
                <a:cxnLst/>
                <a:rect l="l" t="t" r="r" b="b"/>
                <a:pathLst>
                  <a:path w="2650" h="1114" extrusionOk="0">
                    <a:moveTo>
                      <a:pt x="0" y="0"/>
                    </a:moveTo>
                    <a:lnTo>
                      <a:pt x="0" y="1114"/>
                    </a:lnTo>
                    <a:lnTo>
                      <a:pt x="2649" y="1114"/>
                    </a:lnTo>
                    <a:lnTo>
                      <a:pt x="264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69"/>
              <p:cNvSpPr/>
              <p:nvPr/>
            </p:nvSpPr>
            <p:spPr>
              <a:xfrm>
                <a:off x="1966019" y="2606256"/>
                <a:ext cx="134315" cy="46732"/>
              </a:xfrm>
              <a:custGeom>
                <a:avLst/>
                <a:gdLst/>
                <a:ahLst/>
                <a:cxnLst/>
                <a:rect l="l" t="t" r="r" b="b"/>
                <a:pathLst>
                  <a:path w="2650" h="922" extrusionOk="0">
                    <a:moveTo>
                      <a:pt x="0" y="0"/>
                    </a:moveTo>
                    <a:lnTo>
                      <a:pt x="0" y="922"/>
                    </a:lnTo>
                    <a:lnTo>
                      <a:pt x="2649" y="922"/>
                    </a:lnTo>
                    <a:lnTo>
                      <a:pt x="264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69"/>
              <p:cNvSpPr/>
              <p:nvPr/>
            </p:nvSpPr>
            <p:spPr>
              <a:xfrm>
                <a:off x="1966019" y="3230843"/>
                <a:ext cx="134315" cy="62343"/>
              </a:xfrm>
              <a:custGeom>
                <a:avLst/>
                <a:gdLst/>
                <a:ahLst/>
                <a:cxnLst/>
                <a:rect l="l" t="t" r="r" b="b"/>
                <a:pathLst>
                  <a:path w="2650" h="1230" extrusionOk="0">
                    <a:moveTo>
                      <a:pt x="0" y="1"/>
                    </a:moveTo>
                    <a:lnTo>
                      <a:pt x="0" y="1229"/>
                    </a:lnTo>
                    <a:lnTo>
                      <a:pt x="2649" y="1229"/>
                    </a:lnTo>
                    <a:lnTo>
                      <a:pt x="2649"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69"/>
              <p:cNvSpPr/>
              <p:nvPr/>
            </p:nvSpPr>
            <p:spPr>
              <a:xfrm>
                <a:off x="2100283" y="2380507"/>
                <a:ext cx="165436" cy="1039144"/>
              </a:xfrm>
              <a:custGeom>
                <a:avLst/>
                <a:gdLst/>
                <a:ahLst/>
                <a:cxnLst/>
                <a:rect l="l" t="t" r="r" b="b"/>
                <a:pathLst>
                  <a:path w="3264" h="20502" extrusionOk="0">
                    <a:moveTo>
                      <a:pt x="0" y="1"/>
                    </a:moveTo>
                    <a:lnTo>
                      <a:pt x="0" y="20502"/>
                    </a:lnTo>
                    <a:lnTo>
                      <a:pt x="3263" y="19005"/>
                    </a:lnTo>
                    <a:lnTo>
                      <a:pt x="3263" y="84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69"/>
              <p:cNvSpPr/>
              <p:nvPr/>
            </p:nvSpPr>
            <p:spPr>
              <a:xfrm>
                <a:off x="2103120" y="2380507"/>
                <a:ext cx="165436" cy="1039144"/>
              </a:xfrm>
              <a:custGeom>
                <a:avLst/>
                <a:gdLst/>
                <a:ahLst/>
                <a:cxnLst/>
                <a:rect l="l" t="t" r="r" b="b"/>
                <a:pathLst>
                  <a:path w="3264" h="20502" extrusionOk="0">
                    <a:moveTo>
                      <a:pt x="0" y="1"/>
                    </a:moveTo>
                    <a:lnTo>
                      <a:pt x="0" y="20502"/>
                    </a:lnTo>
                    <a:lnTo>
                      <a:pt x="3263" y="19005"/>
                    </a:lnTo>
                    <a:lnTo>
                      <a:pt x="3263" y="845"/>
                    </a:lnTo>
                    <a:lnTo>
                      <a:pt x="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4" name="Google Shape;3254;p69"/>
            <p:cNvGrpSpPr/>
            <p:nvPr/>
          </p:nvGrpSpPr>
          <p:grpSpPr>
            <a:xfrm>
              <a:off x="6737481" y="1800187"/>
              <a:ext cx="273701" cy="753431"/>
              <a:chOff x="4266788" y="2397066"/>
              <a:chExt cx="323065" cy="889319"/>
            </a:xfrm>
          </p:grpSpPr>
          <p:sp>
            <p:nvSpPr>
              <p:cNvPr id="3255" name="Google Shape;3255;p69"/>
              <p:cNvSpPr/>
              <p:nvPr/>
            </p:nvSpPr>
            <p:spPr>
              <a:xfrm>
                <a:off x="4266788" y="2397066"/>
                <a:ext cx="177144" cy="889319"/>
              </a:xfrm>
              <a:custGeom>
                <a:avLst/>
                <a:gdLst/>
                <a:ahLst/>
                <a:cxnLst/>
                <a:rect l="l" t="t" r="r" b="b"/>
                <a:pathLst>
                  <a:path w="3495" h="17546" extrusionOk="0">
                    <a:moveTo>
                      <a:pt x="0" y="0"/>
                    </a:moveTo>
                    <a:lnTo>
                      <a:pt x="0" y="17545"/>
                    </a:lnTo>
                    <a:lnTo>
                      <a:pt x="3494" y="17545"/>
                    </a:lnTo>
                    <a:lnTo>
                      <a:pt x="34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69"/>
              <p:cNvSpPr/>
              <p:nvPr/>
            </p:nvSpPr>
            <p:spPr>
              <a:xfrm>
                <a:off x="4295982" y="2488501"/>
                <a:ext cx="112926" cy="112926"/>
              </a:xfrm>
              <a:custGeom>
                <a:avLst/>
                <a:gdLst/>
                <a:ahLst/>
                <a:cxnLst/>
                <a:rect l="l" t="t" r="r" b="b"/>
                <a:pathLst>
                  <a:path w="2228" h="2228" extrusionOk="0">
                    <a:moveTo>
                      <a:pt x="883" y="1"/>
                    </a:moveTo>
                    <a:lnTo>
                      <a:pt x="691" y="77"/>
                    </a:lnTo>
                    <a:lnTo>
                      <a:pt x="499" y="193"/>
                    </a:lnTo>
                    <a:lnTo>
                      <a:pt x="307" y="308"/>
                    </a:lnTo>
                    <a:lnTo>
                      <a:pt x="192" y="500"/>
                    </a:lnTo>
                    <a:lnTo>
                      <a:pt x="77" y="692"/>
                    </a:lnTo>
                    <a:lnTo>
                      <a:pt x="0" y="884"/>
                    </a:lnTo>
                    <a:lnTo>
                      <a:pt x="0" y="1114"/>
                    </a:lnTo>
                    <a:lnTo>
                      <a:pt x="0" y="1344"/>
                    </a:lnTo>
                    <a:lnTo>
                      <a:pt x="77" y="1536"/>
                    </a:lnTo>
                    <a:lnTo>
                      <a:pt x="192" y="1728"/>
                    </a:lnTo>
                    <a:lnTo>
                      <a:pt x="307" y="1920"/>
                    </a:lnTo>
                    <a:lnTo>
                      <a:pt x="499" y="2035"/>
                    </a:lnTo>
                    <a:lnTo>
                      <a:pt x="691" y="2151"/>
                    </a:lnTo>
                    <a:lnTo>
                      <a:pt x="883" y="2227"/>
                    </a:lnTo>
                    <a:lnTo>
                      <a:pt x="1344" y="2227"/>
                    </a:lnTo>
                    <a:lnTo>
                      <a:pt x="1536" y="2151"/>
                    </a:lnTo>
                    <a:lnTo>
                      <a:pt x="1728" y="2035"/>
                    </a:lnTo>
                    <a:lnTo>
                      <a:pt x="1920" y="1920"/>
                    </a:lnTo>
                    <a:lnTo>
                      <a:pt x="2035" y="1728"/>
                    </a:lnTo>
                    <a:lnTo>
                      <a:pt x="2150" y="1536"/>
                    </a:lnTo>
                    <a:lnTo>
                      <a:pt x="2227" y="1344"/>
                    </a:lnTo>
                    <a:lnTo>
                      <a:pt x="2227" y="1114"/>
                    </a:lnTo>
                    <a:lnTo>
                      <a:pt x="2227" y="884"/>
                    </a:lnTo>
                    <a:lnTo>
                      <a:pt x="2150" y="692"/>
                    </a:lnTo>
                    <a:lnTo>
                      <a:pt x="2035" y="500"/>
                    </a:lnTo>
                    <a:lnTo>
                      <a:pt x="1920" y="308"/>
                    </a:lnTo>
                    <a:lnTo>
                      <a:pt x="1728" y="193"/>
                    </a:lnTo>
                    <a:lnTo>
                      <a:pt x="1536" y="77"/>
                    </a:lnTo>
                    <a:lnTo>
                      <a:pt x="13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69"/>
              <p:cNvSpPr/>
              <p:nvPr/>
            </p:nvSpPr>
            <p:spPr>
              <a:xfrm>
                <a:off x="4321274" y="2648056"/>
                <a:ext cx="62292" cy="62343"/>
              </a:xfrm>
              <a:custGeom>
                <a:avLst/>
                <a:gdLst/>
                <a:ahLst/>
                <a:cxnLst/>
                <a:rect l="l" t="t" r="r" b="b"/>
                <a:pathLst>
                  <a:path w="1229" h="1230" extrusionOk="0">
                    <a:moveTo>
                      <a:pt x="615" y="1"/>
                    </a:moveTo>
                    <a:lnTo>
                      <a:pt x="499" y="39"/>
                    </a:lnTo>
                    <a:lnTo>
                      <a:pt x="384" y="39"/>
                    </a:lnTo>
                    <a:lnTo>
                      <a:pt x="192" y="193"/>
                    </a:lnTo>
                    <a:lnTo>
                      <a:pt x="39" y="385"/>
                    </a:lnTo>
                    <a:lnTo>
                      <a:pt x="0" y="500"/>
                    </a:lnTo>
                    <a:lnTo>
                      <a:pt x="0" y="615"/>
                    </a:lnTo>
                    <a:lnTo>
                      <a:pt x="0" y="730"/>
                    </a:lnTo>
                    <a:lnTo>
                      <a:pt x="39" y="845"/>
                    </a:lnTo>
                    <a:lnTo>
                      <a:pt x="192" y="1076"/>
                    </a:lnTo>
                    <a:lnTo>
                      <a:pt x="384" y="1191"/>
                    </a:lnTo>
                    <a:lnTo>
                      <a:pt x="499" y="1229"/>
                    </a:lnTo>
                    <a:lnTo>
                      <a:pt x="730" y="1229"/>
                    </a:lnTo>
                    <a:lnTo>
                      <a:pt x="845" y="1191"/>
                    </a:lnTo>
                    <a:lnTo>
                      <a:pt x="1037" y="1076"/>
                    </a:lnTo>
                    <a:lnTo>
                      <a:pt x="1191" y="845"/>
                    </a:lnTo>
                    <a:lnTo>
                      <a:pt x="1229" y="730"/>
                    </a:lnTo>
                    <a:lnTo>
                      <a:pt x="1229" y="615"/>
                    </a:lnTo>
                    <a:lnTo>
                      <a:pt x="1229" y="500"/>
                    </a:lnTo>
                    <a:lnTo>
                      <a:pt x="1191" y="385"/>
                    </a:lnTo>
                    <a:lnTo>
                      <a:pt x="1037" y="193"/>
                    </a:lnTo>
                    <a:lnTo>
                      <a:pt x="845" y="39"/>
                    </a:lnTo>
                    <a:lnTo>
                      <a:pt x="730" y="39"/>
                    </a:lnTo>
                    <a:lnTo>
                      <a:pt x="6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69"/>
              <p:cNvSpPr/>
              <p:nvPr/>
            </p:nvSpPr>
            <p:spPr>
              <a:xfrm>
                <a:off x="4321274" y="2751200"/>
                <a:ext cx="62292" cy="62343"/>
              </a:xfrm>
              <a:custGeom>
                <a:avLst/>
                <a:gdLst/>
                <a:ahLst/>
                <a:cxnLst/>
                <a:rect l="l" t="t" r="r" b="b"/>
                <a:pathLst>
                  <a:path w="1229" h="1230" extrusionOk="0">
                    <a:moveTo>
                      <a:pt x="499" y="1"/>
                    </a:moveTo>
                    <a:lnTo>
                      <a:pt x="384" y="39"/>
                    </a:lnTo>
                    <a:lnTo>
                      <a:pt x="192" y="154"/>
                    </a:lnTo>
                    <a:lnTo>
                      <a:pt x="39" y="346"/>
                    </a:lnTo>
                    <a:lnTo>
                      <a:pt x="0" y="461"/>
                    </a:lnTo>
                    <a:lnTo>
                      <a:pt x="0" y="615"/>
                    </a:lnTo>
                    <a:lnTo>
                      <a:pt x="0" y="730"/>
                    </a:lnTo>
                    <a:lnTo>
                      <a:pt x="39" y="845"/>
                    </a:lnTo>
                    <a:lnTo>
                      <a:pt x="192" y="1037"/>
                    </a:lnTo>
                    <a:lnTo>
                      <a:pt x="384" y="1152"/>
                    </a:lnTo>
                    <a:lnTo>
                      <a:pt x="499" y="1191"/>
                    </a:lnTo>
                    <a:lnTo>
                      <a:pt x="615" y="1229"/>
                    </a:lnTo>
                    <a:lnTo>
                      <a:pt x="730" y="1191"/>
                    </a:lnTo>
                    <a:lnTo>
                      <a:pt x="845" y="1152"/>
                    </a:lnTo>
                    <a:lnTo>
                      <a:pt x="1037" y="1037"/>
                    </a:lnTo>
                    <a:lnTo>
                      <a:pt x="1191" y="845"/>
                    </a:lnTo>
                    <a:lnTo>
                      <a:pt x="1229" y="730"/>
                    </a:lnTo>
                    <a:lnTo>
                      <a:pt x="1229" y="615"/>
                    </a:lnTo>
                    <a:lnTo>
                      <a:pt x="1229" y="461"/>
                    </a:lnTo>
                    <a:lnTo>
                      <a:pt x="1191" y="346"/>
                    </a:lnTo>
                    <a:lnTo>
                      <a:pt x="1037" y="154"/>
                    </a:lnTo>
                    <a:lnTo>
                      <a:pt x="845" y="39"/>
                    </a:lnTo>
                    <a:lnTo>
                      <a:pt x="7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69"/>
              <p:cNvSpPr/>
              <p:nvPr/>
            </p:nvSpPr>
            <p:spPr>
              <a:xfrm>
                <a:off x="4443880" y="2397066"/>
                <a:ext cx="145973" cy="889319"/>
              </a:xfrm>
              <a:custGeom>
                <a:avLst/>
                <a:gdLst/>
                <a:ahLst/>
                <a:cxnLst/>
                <a:rect l="l" t="t" r="r" b="b"/>
                <a:pathLst>
                  <a:path w="2880" h="17546" extrusionOk="0">
                    <a:moveTo>
                      <a:pt x="0" y="0"/>
                    </a:moveTo>
                    <a:lnTo>
                      <a:pt x="0" y="17545"/>
                    </a:lnTo>
                    <a:lnTo>
                      <a:pt x="2879" y="16432"/>
                    </a:lnTo>
                    <a:lnTo>
                      <a:pt x="2879" y="84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0" name="Google Shape;3260;p69"/>
            <p:cNvGrpSpPr/>
            <p:nvPr/>
          </p:nvGrpSpPr>
          <p:grpSpPr>
            <a:xfrm>
              <a:off x="6964336" y="1748408"/>
              <a:ext cx="276455" cy="805200"/>
              <a:chOff x="9314964" y="1290581"/>
              <a:chExt cx="318754" cy="928398"/>
            </a:xfrm>
          </p:grpSpPr>
          <p:sp>
            <p:nvSpPr>
              <p:cNvPr id="3261" name="Google Shape;3261;p69"/>
              <p:cNvSpPr/>
              <p:nvPr/>
            </p:nvSpPr>
            <p:spPr>
              <a:xfrm>
                <a:off x="9314964" y="1290581"/>
                <a:ext cx="196092" cy="928398"/>
              </a:xfrm>
              <a:custGeom>
                <a:avLst/>
                <a:gdLst/>
                <a:ahLst/>
                <a:cxnLst/>
                <a:rect l="l" t="t" r="r" b="b"/>
                <a:pathLst>
                  <a:path w="3341" h="15818" extrusionOk="0">
                    <a:moveTo>
                      <a:pt x="1" y="1"/>
                    </a:moveTo>
                    <a:lnTo>
                      <a:pt x="78" y="15818"/>
                    </a:lnTo>
                    <a:lnTo>
                      <a:pt x="3341" y="15818"/>
                    </a:lnTo>
                    <a:lnTo>
                      <a:pt x="32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69"/>
              <p:cNvSpPr/>
              <p:nvPr/>
            </p:nvSpPr>
            <p:spPr>
              <a:xfrm>
                <a:off x="9317253" y="2007161"/>
                <a:ext cx="193803" cy="31577"/>
              </a:xfrm>
              <a:custGeom>
                <a:avLst/>
                <a:gdLst/>
                <a:ahLst/>
                <a:cxnLst/>
                <a:rect l="l" t="t" r="r" b="b"/>
                <a:pathLst>
                  <a:path w="3302" h="538" extrusionOk="0">
                    <a:moveTo>
                      <a:pt x="0" y="0"/>
                    </a:moveTo>
                    <a:lnTo>
                      <a:pt x="0" y="538"/>
                    </a:lnTo>
                    <a:lnTo>
                      <a:pt x="3302" y="461"/>
                    </a:lnTo>
                    <a:lnTo>
                      <a:pt x="33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69"/>
              <p:cNvSpPr/>
              <p:nvPr/>
            </p:nvSpPr>
            <p:spPr>
              <a:xfrm>
                <a:off x="9317253" y="2070256"/>
                <a:ext cx="193803" cy="31577"/>
              </a:xfrm>
              <a:custGeom>
                <a:avLst/>
                <a:gdLst/>
                <a:ahLst/>
                <a:cxnLst/>
                <a:rect l="l" t="t" r="r" b="b"/>
                <a:pathLst>
                  <a:path w="3302" h="538" extrusionOk="0">
                    <a:moveTo>
                      <a:pt x="3263" y="0"/>
                    </a:moveTo>
                    <a:lnTo>
                      <a:pt x="0" y="39"/>
                    </a:lnTo>
                    <a:lnTo>
                      <a:pt x="0" y="538"/>
                    </a:lnTo>
                    <a:lnTo>
                      <a:pt x="3302" y="461"/>
                    </a:lnTo>
                    <a:lnTo>
                      <a:pt x="32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69"/>
              <p:cNvSpPr/>
              <p:nvPr/>
            </p:nvSpPr>
            <p:spPr>
              <a:xfrm>
                <a:off x="9355521" y="1398752"/>
                <a:ext cx="108229" cy="286243"/>
              </a:xfrm>
              <a:custGeom>
                <a:avLst/>
                <a:gdLst/>
                <a:ahLst/>
                <a:cxnLst/>
                <a:rect l="l" t="t" r="r" b="b"/>
                <a:pathLst>
                  <a:path w="1844" h="4877" extrusionOk="0">
                    <a:moveTo>
                      <a:pt x="193" y="0"/>
                    </a:moveTo>
                    <a:lnTo>
                      <a:pt x="116" y="77"/>
                    </a:lnTo>
                    <a:lnTo>
                      <a:pt x="78" y="154"/>
                    </a:lnTo>
                    <a:lnTo>
                      <a:pt x="1" y="269"/>
                    </a:lnTo>
                    <a:lnTo>
                      <a:pt x="39" y="4569"/>
                    </a:lnTo>
                    <a:lnTo>
                      <a:pt x="78" y="4723"/>
                    </a:lnTo>
                    <a:lnTo>
                      <a:pt x="116" y="4799"/>
                    </a:lnTo>
                    <a:lnTo>
                      <a:pt x="231" y="4838"/>
                    </a:lnTo>
                    <a:lnTo>
                      <a:pt x="308" y="4876"/>
                    </a:lnTo>
                    <a:lnTo>
                      <a:pt x="1613" y="4876"/>
                    </a:lnTo>
                    <a:lnTo>
                      <a:pt x="1728" y="4838"/>
                    </a:lnTo>
                    <a:lnTo>
                      <a:pt x="1805" y="4761"/>
                    </a:lnTo>
                    <a:lnTo>
                      <a:pt x="1844" y="4684"/>
                    </a:lnTo>
                    <a:lnTo>
                      <a:pt x="1844" y="4569"/>
                    </a:lnTo>
                    <a:lnTo>
                      <a:pt x="1805" y="269"/>
                    </a:lnTo>
                    <a:lnTo>
                      <a:pt x="1844" y="154"/>
                    </a:lnTo>
                    <a:lnTo>
                      <a:pt x="1767" y="77"/>
                    </a:lnTo>
                    <a:lnTo>
                      <a:pt x="1690" y="0"/>
                    </a:lnTo>
                    <a:lnTo>
                      <a:pt x="1575" y="0"/>
                    </a:lnTo>
                    <a:lnTo>
                      <a:pt x="308" y="39"/>
                    </a:lnTo>
                    <a:lnTo>
                      <a:pt x="1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69"/>
              <p:cNvSpPr/>
              <p:nvPr/>
            </p:nvSpPr>
            <p:spPr>
              <a:xfrm>
                <a:off x="9506538" y="1290581"/>
                <a:ext cx="123959" cy="928398"/>
              </a:xfrm>
              <a:custGeom>
                <a:avLst/>
                <a:gdLst/>
                <a:ahLst/>
                <a:cxnLst/>
                <a:rect l="l" t="t" r="r" b="b"/>
                <a:pathLst>
                  <a:path w="2112" h="15818" extrusionOk="0">
                    <a:moveTo>
                      <a:pt x="0" y="1"/>
                    </a:moveTo>
                    <a:lnTo>
                      <a:pt x="77" y="15818"/>
                    </a:lnTo>
                    <a:lnTo>
                      <a:pt x="2112" y="15012"/>
                    </a:lnTo>
                    <a:lnTo>
                      <a:pt x="2035" y="6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69"/>
              <p:cNvSpPr/>
              <p:nvPr/>
            </p:nvSpPr>
            <p:spPr>
              <a:xfrm>
                <a:off x="9509760" y="1290581"/>
                <a:ext cx="123959" cy="928398"/>
              </a:xfrm>
              <a:custGeom>
                <a:avLst/>
                <a:gdLst/>
                <a:ahLst/>
                <a:cxnLst/>
                <a:rect l="l" t="t" r="r" b="b"/>
                <a:pathLst>
                  <a:path w="2112" h="15818" extrusionOk="0">
                    <a:moveTo>
                      <a:pt x="0" y="1"/>
                    </a:moveTo>
                    <a:lnTo>
                      <a:pt x="77" y="15818"/>
                    </a:lnTo>
                    <a:lnTo>
                      <a:pt x="2112" y="15012"/>
                    </a:lnTo>
                    <a:lnTo>
                      <a:pt x="2035" y="615"/>
                    </a:lnTo>
                    <a:lnTo>
                      <a:pt x="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7" name="Google Shape;3267;p69"/>
            <p:cNvGrpSpPr/>
            <p:nvPr/>
          </p:nvGrpSpPr>
          <p:grpSpPr>
            <a:xfrm>
              <a:off x="5298820" y="1078108"/>
              <a:ext cx="1544464" cy="2333073"/>
              <a:chOff x="5183670" y="1064521"/>
              <a:chExt cx="1544464" cy="2333073"/>
            </a:xfrm>
          </p:grpSpPr>
          <p:sp>
            <p:nvSpPr>
              <p:cNvPr id="3268" name="Google Shape;3268;p69"/>
              <p:cNvSpPr/>
              <p:nvPr/>
            </p:nvSpPr>
            <p:spPr>
              <a:xfrm>
                <a:off x="5849307" y="1518422"/>
                <a:ext cx="465248" cy="821030"/>
              </a:xfrm>
              <a:custGeom>
                <a:avLst/>
                <a:gdLst/>
                <a:ahLst/>
                <a:cxnLst/>
                <a:rect l="l" t="t" r="r" b="b"/>
                <a:pathLst>
                  <a:path w="7608" h="13323" extrusionOk="0">
                    <a:moveTo>
                      <a:pt x="7299" y="1"/>
                    </a:moveTo>
                    <a:lnTo>
                      <a:pt x="5754" y="194"/>
                    </a:lnTo>
                    <a:lnTo>
                      <a:pt x="4789" y="310"/>
                    </a:lnTo>
                    <a:lnTo>
                      <a:pt x="3476" y="503"/>
                    </a:lnTo>
                    <a:lnTo>
                      <a:pt x="1507" y="850"/>
                    </a:lnTo>
                    <a:lnTo>
                      <a:pt x="1391" y="1236"/>
                    </a:lnTo>
                    <a:lnTo>
                      <a:pt x="1275" y="1777"/>
                    </a:lnTo>
                    <a:lnTo>
                      <a:pt x="1120" y="2511"/>
                    </a:lnTo>
                    <a:lnTo>
                      <a:pt x="1005" y="3360"/>
                    </a:lnTo>
                    <a:lnTo>
                      <a:pt x="734" y="5368"/>
                    </a:lnTo>
                    <a:lnTo>
                      <a:pt x="503" y="7531"/>
                    </a:lnTo>
                    <a:lnTo>
                      <a:pt x="155" y="11469"/>
                    </a:lnTo>
                    <a:lnTo>
                      <a:pt x="1" y="13207"/>
                    </a:lnTo>
                    <a:lnTo>
                      <a:pt x="7608" y="13323"/>
                    </a:lnTo>
                    <a:lnTo>
                      <a:pt x="7608" y="13323"/>
                    </a:lnTo>
                    <a:lnTo>
                      <a:pt x="7569" y="10504"/>
                    </a:lnTo>
                    <a:lnTo>
                      <a:pt x="7453" y="5986"/>
                    </a:lnTo>
                    <a:lnTo>
                      <a:pt x="72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69"/>
              <p:cNvSpPr/>
              <p:nvPr/>
            </p:nvSpPr>
            <p:spPr>
              <a:xfrm>
                <a:off x="5851957" y="1513227"/>
                <a:ext cx="465248" cy="821030"/>
              </a:xfrm>
              <a:custGeom>
                <a:avLst/>
                <a:gdLst/>
                <a:ahLst/>
                <a:cxnLst/>
                <a:rect l="l" t="t" r="r" b="b"/>
                <a:pathLst>
                  <a:path w="7608" h="13323" extrusionOk="0">
                    <a:moveTo>
                      <a:pt x="7299" y="1"/>
                    </a:moveTo>
                    <a:lnTo>
                      <a:pt x="5754" y="194"/>
                    </a:lnTo>
                    <a:lnTo>
                      <a:pt x="4789" y="310"/>
                    </a:lnTo>
                    <a:lnTo>
                      <a:pt x="3476" y="503"/>
                    </a:lnTo>
                    <a:lnTo>
                      <a:pt x="1507" y="850"/>
                    </a:lnTo>
                    <a:lnTo>
                      <a:pt x="1391" y="1236"/>
                    </a:lnTo>
                    <a:lnTo>
                      <a:pt x="1275" y="1777"/>
                    </a:lnTo>
                    <a:lnTo>
                      <a:pt x="1120" y="2511"/>
                    </a:lnTo>
                    <a:lnTo>
                      <a:pt x="1005" y="3360"/>
                    </a:lnTo>
                    <a:lnTo>
                      <a:pt x="734" y="5368"/>
                    </a:lnTo>
                    <a:lnTo>
                      <a:pt x="503" y="7531"/>
                    </a:lnTo>
                    <a:lnTo>
                      <a:pt x="155" y="11469"/>
                    </a:lnTo>
                    <a:lnTo>
                      <a:pt x="1" y="13207"/>
                    </a:lnTo>
                    <a:lnTo>
                      <a:pt x="7608" y="13323"/>
                    </a:lnTo>
                    <a:lnTo>
                      <a:pt x="7608" y="13323"/>
                    </a:lnTo>
                    <a:lnTo>
                      <a:pt x="7569" y="10504"/>
                    </a:lnTo>
                    <a:lnTo>
                      <a:pt x="7453" y="5986"/>
                    </a:lnTo>
                    <a:lnTo>
                      <a:pt x="72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69"/>
              <p:cNvSpPr/>
              <p:nvPr/>
            </p:nvSpPr>
            <p:spPr>
              <a:xfrm>
                <a:off x="5578041" y="2981942"/>
                <a:ext cx="167741" cy="141751"/>
              </a:xfrm>
              <a:custGeom>
                <a:avLst/>
                <a:gdLst/>
                <a:ahLst/>
                <a:cxnLst/>
                <a:rect l="l" t="t" r="r" b="b"/>
                <a:pathLst>
                  <a:path w="2743" h="2318" extrusionOk="0">
                    <a:moveTo>
                      <a:pt x="2240" y="0"/>
                    </a:moveTo>
                    <a:lnTo>
                      <a:pt x="1" y="1120"/>
                    </a:lnTo>
                    <a:lnTo>
                      <a:pt x="503" y="2317"/>
                    </a:lnTo>
                    <a:lnTo>
                      <a:pt x="2742" y="1004"/>
                    </a:lnTo>
                    <a:lnTo>
                      <a:pt x="22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69"/>
              <p:cNvSpPr/>
              <p:nvPr/>
            </p:nvSpPr>
            <p:spPr>
              <a:xfrm>
                <a:off x="5346641" y="2268788"/>
                <a:ext cx="654148" cy="807641"/>
              </a:xfrm>
              <a:custGeom>
                <a:avLst/>
                <a:gdLst/>
                <a:ahLst/>
                <a:cxnLst/>
                <a:rect l="l" t="t" r="r" b="b"/>
                <a:pathLst>
                  <a:path w="10697" h="13207" extrusionOk="0">
                    <a:moveTo>
                      <a:pt x="1545" y="1"/>
                    </a:moveTo>
                    <a:lnTo>
                      <a:pt x="1313" y="39"/>
                    </a:lnTo>
                    <a:lnTo>
                      <a:pt x="1120" y="116"/>
                    </a:lnTo>
                    <a:lnTo>
                      <a:pt x="927" y="194"/>
                    </a:lnTo>
                    <a:lnTo>
                      <a:pt x="734" y="309"/>
                    </a:lnTo>
                    <a:lnTo>
                      <a:pt x="580" y="464"/>
                    </a:lnTo>
                    <a:lnTo>
                      <a:pt x="464" y="618"/>
                    </a:lnTo>
                    <a:lnTo>
                      <a:pt x="348" y="811"/>
                    </a:lnTo>
                    <a:lnTo>
                      <a:pt x="232" y="1043"/>
                    </a:lnTo>
                    <a:lnTo>
                      <a:pt x="116" y="1545"/>
                    </a:lnTo>
                    <a:lnTo>
                      <a:pt x="39" y="2086"/>
                    </a:lnTo>
                    <a:lnTo>
                      <a:pt x="0" y="2742"/>
                    </a:lnTo>
                    <a:lnTo>
                      <a:pt x="39" y="3437"/>
                    </a:lnTo>
                    <a:lnTo>
                      <a:pt x="78" y="4171"/>
                    </a:lnTo>
                    <a:lnTo>
                      <a:pt x="193" y="4905"/>
                    </a:lnTo>
                    <a:lnTo>
                      <a:pt x="348" y="5677"/>
                    </a:lnTo>
                    <a:lnTo>
                      <a:pt x="502" y="6449"/>
                    </a:lnTo>
                    <a:lnTo>
                      <a:pt x="927" y="7955"/>
                    </a:lnTo>
                    <a:lnTo>
                      <a:pt x="1352" y="9307"/>
                    </a:lnTo>
                    <a:lnTo>
                      <a:pt x="2819" y="13207"/>
                    </a:lnTo>
                    <a:lnTo>
                      <a:pt x="3398" y="13014"/>
                    </a:lnTo>
                    <a:lnTo>
                      <a:pt x="4634" y="12550"/>
                    </a:lnTo>
                    <a:lnTo>
                      <a:pt x="5368" y="12241"/>
                    </a:lnTo>
                    <a:lnTo>
                      <a:pt x="5986" y="11932"/>
                    </a:lnTo>
                    <a:lnTo>
                      <a:pt x="6526" y="11662"/>
                    </a:lnTo>
                    <a:lnTo>
                      <a:pt x="6719" y="11546"/>
                    </a:lnTo>
                    <a:lnTo>
                      <a:pt x="6835" y="11392"/>
                    </a:lnTo>
                    <a:lnTo>
                      <a:pt x="6295" y="9886"/>
                    </a:lnTo>
                    <a:lnTo>
                      <a:pt x="5870" y="8496"/>
                    </a:lnTo>
                    <a:lnTo>
                      <a:pt x="5522" y="7299"/>
                    </a:lnTo>
                    <a:lnTo>
                      <a:pt x="5252" y="6295"/>
                    </a:lnTo>
                    <a:lnTo>
                      <a:pt x="4982" y="4943"/>
                    </a:lnTo>
                    <a:lnTo>
                      <a:pt x="4904" y="4441"/>
                    </a:lnTo>
                    <a:lnTo>
                      <a:pt x="10697" y="2047"/>
                    </a:lnTo>
                    <a:lnTo>
                      <a:pt x="10079" y="580"/>
                    </a:lnTo>
                    <a:lnTo>
                      <a:pt x="9113" y="464"/>
                    </a:lnTo>
                    <a:lnTo>
                      <a:pt x="6797" y="271"/>
                    </a:lnTo>
                    <a:lnTo>
                      <a:pt x="5406" y="155"/>
                    </a:lnTo>
                    <a:lnTo>
                      <a:pt x="4016" y="78"/>
                    </a:lnTo>
                    <a:lnTo>
                      <a:pt x="27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69"/>
              <p:cNvSpPr/>
              <p:nvPr/>
            </p:nvSpPr>
            <p:spPr>
              <a:xfrm>
                <a:off x="5346641" y="2268788"/>
                <a:ext cx="654148" cy="807641"/>
              </a:xfrm>
              <a:custGeom>
                <a:avLst/>
                <a:gdLst/>
                <a:ahLst/>
                <a:cxnLst/>
                <a:rect l="l" t="t" r="r" b="b"/>
                <a:pathLst>
                  <a:path w="10697" h="13207" fill="none" extrusionOk="0">
                    <a:moveTo>
                      <a:pt x="10079" y="580"/>
                    </a:moveTo>
                    <a:lnTo>
                      <a:pt x="10079" y="580"/>
                    </a:lnTo>
                    <a:lnTo>
                      <a:pt x="9113" y="464"/>
                    </a:lnTo>
                    <a:lnTo>
                      <a:pt x="6797" y="271"/>
                    </a:lnTo>
                    <a:lnTo>
                      <a:pt x="5406" y="155"/>
                    </a:lnTo>
                    <a:lnTo>
                      <a:pt x="4016" y="78"/>
                    </a:lnTo>
                    <a:lnTo>
                      <a:pt x="2703" y="1"/>
                    </a:lnTo>
                    <a:lnTo>
                      <a:pt x="1545" y="1"/>
                    </a:lnTo>
                    <a:lnTo>
                      <a:pt x="1545" y="1"/>
                    </a:lnTo>
                    <a:lnTo>
                      <a:pt x="1313" y="39"/>
                    </a:lnTo>
                    <a:lnTo>
                      <a:pt x="1120" y="116"/>
                    </a:lnTo>
                    <a:lnTo>
                      <a:pt x="927" y="194"/>
                    </a:lnTo>
                    <a:lnTo>
                      <a:pt x="734" y="309"/>
                    </a:lnTo>
                    <a:lnTo>
                      <a:pt x="580" y="464"/>
                    </a:lnTo>
                    <a:lnTo>
                      <a:pt x="464" y="618"/>
                    </a:lnTo>
                    <a:lnTo>
                      <a:pt x="348" y="811"/>
                    </a:lnTo>
                    <a:lnTo>
                      <a:pt x="232" y="1043"/>
                    </a:lnTo>
                    <a:lnTo>
                      <a:pt x="116" y="1545"/>
                    </a:lnTo>
                    <a:lnTo>
                      <a:pt x="39" y="2086"/>
                    </a:lnTo>
                    <a:lnTo>
                      <a:pt x="0" y="2742"/>
                    </a:lnTo>
                    <a:lnTo>
                      <a:pt x="39" y="3437"/>
                    </a:lnTo>
                    <a:lnTo>
                      <a:pt x="78" y="4171"/>
                    </a:lnTo>
                    <a:lnTo>
                      <a:pt x="193" y="4905"/>
                    </a:lnTo>
                    <a:lnTo>
                      <a:pt x="348" y="5677"/>
                    </a:lnTo>
                    <a:lnTo>
                      <a:pt x="502" y="6449"/>
                    </a:lnTo>
                    <a:lnTo>
                      <a:pt x="927" y="7955"/>
                    </a:lnTo>
                    <a:lnTo>
                      <a:pt x="1352" y="9307"/>
                    </a:lnTo>
                    <a:lnTo>
                      <a:pt x="1352" y="9307"/>
                    </a:lnTo>
                    <a:lnTo>
                      <a:pt x="2819" y="13207"/>
                    </a:lnTo>
                    <a:lnTo>
                      <a:pt x="2819" y="13207"/>
                    </a:lnTo>
                    <a:lnTo>
                      <a:pt x="3398" y="13014"/>
                    </a:lnTo>
                    <a:lnTo>
                      <a:pt x="4634" y="12550"/>
                    </a:lnTo>
                    <a:lnTo>
                      <a:pt x="5368" y="12241"/>
                    </a:lnTo>
                    <a:lnTo>
                      <a:pt x="5986" y="11932"/>
                    </a:lnTo>
                    <a:lnTo>
                      <a:pt x="6526" y="11662"/>
                    </a:lnTo>
                    <a:lnTo>
                      <a:pt x="6719" y="11546"/>
                    </a:lnTo>
                    <a:lnTo>
                      <a:pt x="6835" y="11392"/>
                    </a:lnTo>
                    <a:lnTo>
                      <a:pt x="6835" y="11392"/>
                    </a:lnTo>
                    <a:lnTo>
                      <a:pt x="6295" y="9886"/>
                    </a:lnTo>
                    <a:lnTo>
                      <a:pt x="5870" y="8496"/>
                    </a:lnTo>
                    <a:lnTo>
                      <a:pt x="5522" y="7299"/>
                    </a:lnTo>
                    <a:lnTo>
                      <a:pt x="5252" y="6295"/>
                    </a:lnTo>
                    <a:lnTo>
                      <a:pt x="4982" y="4943"/>
                    </a:lnTo>
                    <a:lnTo>
                      <a:pt x="4904" y="4441"/>
                    </a:lnTo>
                    <a:lnTo>
                      <a:pt x="10697" y="2047"/>
                    </a:lnTo>
                    <a:lnTo>
                      <a:pt x="10079" y="58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69"/>
              <p:cNvSpPr/>
              <p:nvPr/>
            </p:nvSpPr>
            <p:spPr>
              <a:xfrm>
                <a:off x="5344484" y="2268788"/>
                <a:ext cx="654148" cy="807641"/>
              </a:xfrm>
              <a:custGeom>
                <a:avLst/>
                <a:gdLst/>
                <a:ahLst/>
                <a:cxnLst/>
                <a:rect l="l" t="t" r="r" b="b"/>
                <a:pathLst>
                  <a:path w="10697" h="13207" extrusionOk="0">
                    <a:moveTo>
                      <a:pt x="1545" y="1"/>
                    </a:moveTo>
                    <a:lnTo>
                      <a:pt x="1313" y="39"/>
                    </a:lnTo>
                    <a:lnTo>
                      <a:pt x="1120" y="116"/>
                    </a:lnTo>
                    <a:lnTo>
                      <a:pt x="927" y="194"/>
                    </a:lnTo>
                    <a:lnTo>
                      <a:pt x="734" y="309"/>
                    </a:lnTo>
                    <a:lnTo>
                      <a:pt x="580" y="464"/>
                    </a:lnTo>
                    <a:lnTo>
                      <a:pt x="464" y="618"/>
                    </a:lnTo>
                    <a:lnTo>
                      <a:pt x="348" y="811"/>
                    </a:lnTo>
                    <a:lnTo>
                      <a:pt x="232" y="1043"/>
                    </a:lnTo>
                    <a:lnTo>
                      <a:pt x="116" y="1545"/>
                    </a:lnTo>
                    <a:lnTo>
                      <a:pt x="39" y="2086"/>
                    </a:lnTo>
                    <a:lnTo>
                      <a:pt x="0" y="2742"/>
                    </a:lnTo>
                    <a:lnTo>
                      <a:pt x="39" y="3437"/>
                    </a:lnTo>
                    <a:lnTo>
                      <a:pt x="78" y="4171"/>
                    </a:lnTo>
                    <a:lnTo>
                      <a:pt x="193" y="4905"/>
                    </a:lnTo>
                    <a:lnTo>
                      <a:pt x="348" y="5677"/>
                    </a:lnTo>
                    <a:lnTo>
                      <a:pt x="502" y="6449"/>
                    </a:lnTo>
                    <a:lnTo>
                      <a:pt x="927" y="7955"/>
                    </a:lnTo>
                    <a:lnTo>
                      <a:pt x="1352" y="9307"/>
                    </a:lnTo>
                    <a:lnTo>
                      <a:pt x="2819" y="13207"/>
                    </a:lnTo>
                    <a:lnTo>
                      <a:pt x="3398" y="13014"/>
                    </a:lnTo>
                    <a:lnTo>
                      <a:pt x="4634" y="12550"/>
                    </a:lnTo>
                    <a:lnTo>
                      <a:pt x="5368" y="12241"/>
                    </a:lnTo>
                    <a:lnTo>
                      <a:pt x="5986" y="11932"/>
                    </a:lnTo>
                    <a:lnTo>
                      <a:pt x="6526" y="11662"/>
                    </a:lnTo>
                    <a:lnTo>
                      <a:pt x="6719" y="11546"/>
                    </a:lnTo>
                    <a:lnTo>
                      <a:pt x="6835" y="11392"/>
                    </a:lnTo>
                    <a:lnTo>
                      <a:pt x="6295" y="9886"/>
                    </a:lnTo>
                    <a:lnTo>
                      <a:pt x="5870" y="8496"/>
                    </a:lnTo>
                    <a:lnTo>
                      <a:pt x="5522" y="7299"/>
                    </a:lnTo>
                    <a:lnTo>
                      <a:pt x="5252" y="6295"/>
                    </a:lnTo>
                    <a:lnTo>
                      <a:pt x="4982" y="4943"/>
                    </a:lnTo>
                    <a:lnTo>
                      <a:pt x="4904" y="4441"/>
                    </a:lnTo>
                    <a:lnTo>
                      <a:pt x="10697" y="2047"/>
                    </a:lnTo>
                    <a:lnTo>
                      <a:pt x="10079" y="580"/>
                    </a:lnTo>
                    <a:lnTo>
                      <a:pt x="9113" y="464"/>
                    </a:lnTo>
                    <a:lnTo>
                      <a:pt x="6797" y="271"/>
                    </a:lnTo>
                    <a:lnTo>
                      <a:pt x="5406" y="155"/>
                    </a:lnTo>
                    <a:lnTo>
                      <a:pt x="4016" y="78"/>
                    </a:lnTo>
                    <a:lnTo>
                      <a:pt x="270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69"/>
              <p:cNvSpPr/>
              <p:nvPr/>
            </p:nvSpPr>
            <p:spPr>
              <a:xfrm>
                <a:off x="5781128" y="2318382"/>
                <a:ext cx="73261" cy="44947"/>
              </a:xfrm>
              <a:custGeom>
                <a:avLst/>
                <a:gdLst/>
                <a:ahLst/>
                <a:cxnLst/>
                <a:rect l="l" t="t" r="r" b="b"/>
                <a:pathLst>
                  <a:path w="1198" h="735" extrusionOk="0">
                    <a:moveTo>
                      <a:pt x="1159" y="0"/>
                    </a:moveTo>
                    <a:lnTo>
                      <a:pt x="811" y="155"/>
                    </a:lnTo>
                    <a:lnTo>
                      <a:pt x="425" y="348"/>
                    </a:lnTo>
                    <a:lnTo>
                      <a:pt x="0" y="657"/>
                    </a:lnTo>
                    <a:lnTo>
                      <a:pt x="78" y="734"/>
                    </a:lnTo>
                    <a:lnTo>
                      <a:pt x="502" y="464"/>
                    </a:lnTo>
                    <a:lnTo>
                      <a:pt x="850" y="271"/>
                    </a:lnTo>
                    <a:lnTo>
                      <a:pt x="1120" y="155"/>
                    </a:lnTo>
                    <a:lnTo>
                      <a:pt x="1198" y="116"/>
                    </a:lnTo>
                    <a:lnTo>
                      <a:pt x="115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69"/>
              <p:cNvSpPr/>
              <p:nvPr/>
            </p:nvSpPr>
            <p:spPr>
              <a:xfrm>
                <a:off x="5542634" y="3043339"/>
                <a:ext cx="259776" cy="257452"/>
              </a:xfrm>
              <a:custGeom>
                <a:avLst/>
                <a:gdLst/>
                <a:ahLst/>
                <a:cxnLst/>
                <a:rect l="l" t="t" r="r" b="b"/>
                <a:pathLst>
                  <a:path w="4248" h="4210" extrusionOk="0">
                    <a:moveTo>
                      <a:pt x="3321" y="0"/>
                    </a:moveTo>
                    <a:lnTo>
                      <a:pt x="1082" y="1313"/>
                    </a:lnTo>
                    <a:lnTo>
                      <a:pt x="811" y="1545"/>
                    </a:lnTo>
                    <a:lnTo>
                      <a:pt x="580" y="1738"/>
                    </a:lnTo>
                    <a:lnTo>
                      <a:pt x="387" y="1970"/>
                    </a:lnTo>
                    <a:lnTo>
                      <a:pt x="232" y="2201"/>
                    </a:lnTo>
                    <a:lnTo>
                      <a:pt x="155" y="2433"/>
                    </a:lnTo>
                    <a:lnTo>
                      <a:pt x="78" y="2665"/>
                    </a:lnTo>
                    <a:lnTo>
                      <a:pt x="39" y="2896"/>
                    </a:lnTo>
                    <a:lnTo>
                      <a:pt x="0" y="3128"/>
                    </a:lnTo>
                    <a:lnTo>
                      <a:pt x="39" y="3553"/>
                    </a:lnTo>
                    <a:lnTo>
                      <a:pt x="116" y="3900"/>
                    </a:lnTo>
                    <a:lnTo>
                      <a:pt x="193" y="4209"/>
                    </a:lnTo>
                    <a:lnTo>
                      <a:pt x="4248" y="1776"/>
                    </a:lnTo>
                    <a:lnTo>
                      <a:pt x="33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69"/>
              <p:cNvSpPr/>
              <p:nvPr/>
            </p:nvSpPr>
            <p:spPr>
              <a:xfrm>
                <a:off x="5542634" y="3140143"/>
                <a:ext cx="160648" cy="160648"/>
              </a:xfrm>
              <a:custGeom>
                <a:avLst/>
                <a:gdLst/>
                <a:ahLst/>
                <a:cxnLst/>
                <a:rect l="l" t="t" r="r" b="b"/>
                <a:pathLst>
                  <a:path w="2627" h="2627" extrusionOk="0">
                    <a:moveTo>
                      <a:pt x="734" y="0"/>
                    </a:moveTo>
                    <a:lnTo>
                      <a:pt x="502" y="193"/>
                    </a:lnTo>
                    <a:lnTo>
                      <a:pt x="348" y="425"/>
                    </a:lnTo>
                    <a:lnTo>
                      <a:pt x="232" y="618"/>
                    </a:lnTo>
                    <a:lnTo>
                      <a:pt x="155" y="850"/>
                    </a:lnTo>
                    <a:lnTo>
                      <a:pt x="78" y="1082"/>
                    </a:lnTo>
                    <a:lnTo>
                      <a:pt x="39" y="1275"/>
                    </a:lnTo>
                    <a:lnTo>
                      <a:pt x="0" y="1699"/>
                    </a:lnTo>
                    <a:lnTo>
                      <a:pt x="39" y="2047"/>
                    </a:lnTo>
                    <a:lnTo>
                      <a:pt x="116" y="2356"/>
                    </a:lnTo>
                    <a:lnTo>
                      <a:pt x="193" y="2626"/>
                    </a:lnTo>
                    <a:lnTo>
                      <a:pt x="2626" y="1197"/>
                    </a:lnTo>
                    <a:lnTo>
                      <a:pt x="2356" y="811"/>
                    </a:lnTo>
                    <a:lnTo>
                      <a:pt x="2086" y="502"/>
                    </a:lnTo>
                    <a:lnTo>
                      <a:pt x="1815" y="271"/>
                    </a:lnTo>
                    <a:lnTo>
                      <a:pt x="1584" y="116"/>
                    </a:lnTo>
                    <a:lnTo>
                      <a:pt x="1352" y="39"/>
                    </a:lnTo>
                    <a:lnTo>
                      <a:pt x="112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69"/>
              <p:cNvSpPr/>
              <p:nvPr/>
            </p:nvSpPr>
            <p:spPr>
              <a:xfrm>
                <a:off x="5736242" y="3066944"/>
                <a:ext cx="66167" cy="120470"/>
              </a:xfrm>
              <a:custGeom>
                <a:avLst/>
                <a:gdLst/>
                <a:ahLst/>
                <a:cxnLst/>
                <a:rect l="l" t="t" r="r" b="b"/>
                <a:pathLst>
                  <a:path w="1082" h="1970" extrusionOk="0">
                    <a:moveTo>
                      <a:pt x="348" y="0"/>
                    </a:moveTo>
                    <a:lnTo>
                      <a:pt x="155" y="386"/>
                    </a:lnTo>
                    <a:lnTo>
                      <a:pt x="78" y="618"/>
                    </a:lnTo>
                    <a:lnTo>
                      <a:pt x="39" y="888"/>
                    </a:lnTo>
                    <a:lnTo>
                      <a:pt x="1" y="1120"/>
                    </a:lnTo>
                    <a:lnTo>
                      <a:pt x="1" y="1390"/>
                    </a:lnTo>
                    <a:lnTo>
                      <a:pt x="78" y="1661"/>
                    </a:lnTo>
                    <a:lnTo>
                      <a:pt x="155" y="1970"/>
                    </a:lnTo>
                    <a:lnTo>
                      <a:pt x="1082" y="1390"/>
                    </a:lnTo>
                    <a:lnTo>
                      <a:pt x="348"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69"/>
              <p:cNvSpPr/>
              <p:nvPr/>
            </p:nvSpPr>
            <p:spPr>
              <a:xfrm>
                <a:off x="5483561" y="2880369"/>
                <a:ext cx="281118" cy="196055"/>
              </a:xfrm>
              <a:custGeom>
                <a:avLst/>
                <a:gdLst/>
                <a:ahLst/>
                <a:cxnLst/>
                <a:rect l="l" t="t" r="r" b="b"/>
                <a:pathLst>
                  <a:path w="4597" h="3206" extrusionOk="0">
                    <a:moveTo>
                      <a:pt x="4094" y="1"/>
                    </a:moveTo>
                    <a:lnTo>
                      <a:pt x="3322" y="348"/>
                    </a:lnTo>
                    <a:lnTo>
                      <a:pt x="2318" y="812"/>
                    </a:lnTo>
                    <a:lnTo>
                      <a:pt x="1159" y="1314"/>
                    </a:lnTo>
                    <a:lnTo>
                      <a:pt x="580" y="1507"/>
                    </a:lnTo>
                    <a:lnTo>
                      <a:pt x="1" y="1700"/>
                    </a:lnTo>
                    <a:lnTo>
                      <a:pt x="580" y="3206"/>
                    </a:lnTo>
                    <a:lnTo>
                      <a:pt x="1159" y="3013"/>
                    </a:lnTo>
                    <a:lnTo>
                      <a:pt x="2395" y="2549"/>
                    </a:lnTo>
                    <a:lnTo>
                      <a:pt x="3129" y="2240"/>
                    </a:lnTo>
                    <a:lnTo>
                      <a:pt x="3747" y="1931"/>
                    </a:lnTo>
                    <a:lnTo>
                      <a:pt x="4287" y="1661"/>
                    </a:lnTo>
                    <a:lnTo>
                      <a:pt x="4480" y="1545"/>
                    </a:lnTo>
                    <a:lnTo>
                      <a:pt x="4596" y="1391"/>
                    </a:lnTo>
                    <a:lnTo>
                      <a:pt x="4094"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69"/>
              <p:cNvSpPr/>
              <p:nvPr/>
            </p:nvSpPr>
            <p:spPr>
              <a:xfrm>
                <a:off x="5467050" y="1227430"/>
                <a:ext cx="248035" cy="196055"/>
              </a:xfrm>
              <a:custGeom>
                <a:avLst/>
                <a:gdLst/>
                <a:ahLst/>
                <a:cxnLst/>
                <a:rect l="l" t="t" r="r" b="b"/>
                <a:pathLst>
                  <a:path w="4056" h="3206" extrusionOk="0">
                    <a:moveTo>
                      <a:pt x="271" y="0"/>
                    </a:moveTo>
                    <a:lnTo>
                      <a:pt x="1" y="1506"/>
                    </a:lnTo>
                    <a:lnTo>
                      <a:pt x="78" y="3205"/>
                    </a:lnTo>
                    <a:lnTo>
                      <a:pt x="4055" y="2588"/>
                    </a:lnTo>
                    <a:lnTo>
                      <a:pt x="3978" y="2086"/>
                    </a:lnTo>
                    <a:lnTo>
                      <a:pt x="850" y="2124"/>
                    </a:lnTo>
                    <a:lnTo>
                      <a:pt x="657" y="2163"/>
                    </a:lnTo>
                    <a:lnTo>
                      <a:pt x="503" y="2163"/>
                    </a:lnTo>
                    <a:lnTo>
                      <a:pt x="425" y="2124"/>
                    </a:lnTo>
                    <a:lnTo>
                      <a:pt x="387" y="2086"/>
                    </a:lnTo>
                    <a:lnTo>
                      <a:pt x="5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69"/>
              <p:cNvSpPr/>
              <p:nvPr/>
            </p:nvSpPr>
            <p:spPr>
              <a:xfrm>
                <a:off x="5457632" y="1378537"/>
                <a:ext cx="113377" cy="281057"/>
              </a:xfrm>
              <a:custGeom>
                <a:avLst/>
                <a:gdLst/>
                <a:ahLst/>
                <a:cxnLst/>
                <a:rect l="l" t="t" r="r" b="b"/>
                <a:pathLst>
                  <a:path w="1854" h="4596" extrusionOk="0">
                    <a:moveTo>
                      <a:pt x="0" y="1"/>
                    </a:moveTo>
                    <a:lnTo>
                      <a:pt x="1081" y="4596"/>
                    </a:lnTo>
                    <a:lnTo>
                      <a:pt x="1854" y="4557"/>
                    </a:lnTo>
                    <a:lnTo>
                      <a:pt x="773" y="1"/>
                    </a:lnTo>
                    <a:lnTo>
                      <a:pt x="695" y="1"/>
                    </a:lnTo>
                    <a:lnTo>
                      <a:pt x="541" y="78"/>
                    </a:lnTo>
                    <a:lnTo>
                      <a:pt x="309" y="78"/>
                    </a:lnTo>
                    <a:lnTo>
                      <a:pt x="193" y="3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69"/>
              <p:cNvSpPr/>
              <p:nvPr/>
            </p:nvSpPr>
            <p:spPr>
              <a:xfrm>
                <a:off x="5504842" y="1378537"/>
                <a:ext cx="283442" cy="309432"/>
              </a:xfrm>
              <a:custGeom>
                <a:avLst/>
                <a:gdLst/>
                <a:ahLst/>
                <a:cxnLst/>
                <a:rect l="l" t="t" r="r" b="b"/>
                <a:pathLst>
                  <a:path w="4635" h="5060" extrusionOk="0">
                    <a:moveTo>
                      <a:pt x="1" y="1"/>
                    </a:moveTo>
                    <a:lnTo>
                      <a:pt x="1082" y="4557"/>
                    </a:lnTo>
                    <a:lnTo>
                      <a:pt x="1854" y="4557"/>
                    </a:lnTo>
                    <a:lnTo>
                      <a:pt x="4634" y="5059"/>
                    </a:lnTo>
                    <a:lnTo>
                      <a:pt x="3708" y="15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69"/>
              <p:cNvSpPr/>
              <p:nvPr/>
            </p:nvSpPr>
            <p:spPr>
              <a:xfrm>
                <a:off x="5483561" y="1520226"/>
                <a:ext cx="205534" cy="257452"/>
              </a:xfrm>
              <a:custGeom>
                <a:avLst/>
                <a:gdLst/>
                <a:ahLst/>
                <a:cxnLst/>
                <a:rect l="l" t="t" r="r" b="b"/>
                <a:pathLst>
                  <a:path w="3361" h="4210" extrusionOk="0">
                    <a:moveTo>
                      <a:pt x="542" y="1"/>
                    </a:moveTo>
                    <a:lnTo>
                      <a:pt x="464" y="78"/>
                    </a:lnTo>
                    <a:lnTo>
                      <a:pt x="426" y="194"/>
                    </a:lnTo>
                    <a:lnTo>
                      <a:pt x="426" y="387"/>
                    </a:lnTo>
                    <a:lnTo>
                      <a:pt x="387" y="425"/>
                    </a:lnTo>
                    <a:lnTo>
                      <a:pt x="233" y="503"/>
                    </a:lnTo>
                    <a:lnTo>
                      <a:pt x="194" y="580"/>
                    </a:lnTo>
                    <a:lnTo>
                      <a:pt x="117" y="657"/>
                    </a:lnTo>
                    <a:lnTo>
                      <a:pt x="78" y="773"/>
                    </a:lnTo>
                    <a:lnTo>
                      <a:pt x="78" y="927"/>
                    </a:lnTo>
                    <a:lnTo>
                      <a:pt x="1" y="1120"/>
                    </a:lnTo>
                    <a:lnTo>
                      <a:pt x="1" y="1352"/>
                    </a:lnTo>
                    <a:lnTo>
                      <a:pt x="40" y="1622"/>
                    </a:lnTo>
                    <a:lnTo>
                      <a:pt x="78" y="1931"/>
                    </a:lnTo>
                    <a:lnTo>
                      <a:pt x="233" y="2511"/>
                    </a:lnTo>
                    <a:lnTo>
                      <a:pt x="387" y="2897"/>
                    </a:lnTo>
                    <a:lnTo>
                      <a:pt x="464" y="3051"/>
                    </a:lnTo>
                    <a:lnTo>
                      <a:pt x="619" y="3167"/>
                    </a:lnTo>
                    <a:lnTo>
                      <a:pt x="966" y="3476"/>
                    </a:lnTo>
                    <a:lnTo>
                      <a:pt x="1353" y="3785"/>
                    </a:lnTo>
                    <a:lnTo>
                      <a:pt x="1507" y="3939"/>
                    </a:lnTo>
                    <a:lnTo>
                      <a:pt x="1584" y="4132"/>
                    </a:lnTo>
                    <a:lnTo>
                      <a:pt x="1893" y="4210"/>
                    </a:lnTo>
                    <a:lnTo>
                      <a:pt x="2202" y="4210"/>
                    </a:lnTo>
                    <a:lnTo>
                      <a:pt x="2511" y="4171"/>
                    </a:lnTo>
                    <a:lnTo>
                      <a:pt x="2781" y="4094"/>
                    </a:lnTo>
                    <a:lnTo>
                      <a:pt x="3013" y="3978"/>
                    </a:lnTo>
                    <a:lnTo>
                      <a:pt x="3206" y="3862"/>
                    </a:lnTo>
                    <a:lnTo>
                      <a:pt x="3322" y="3708"/>
                    </a:lnTo>
                    <a:lnTo>
                      <a:pt x="3360" y="3592"/>
                    </a:lnTo>
                    <a:lnTo>
                      <a:pt x="3322" y="3399"/>
                    </a:lnTo>
                    <a:lnTo>
                      <a:pt x="3245" y="3206"/>
                    </a:lnTo>
                    <a:lnTo>
                      <a:pt x="3129" y="2974"/>
                    </a:lnTo>
                    <a:lnTo>
                      <a:pt x="2974" y="2704"/>
                    </a:lnTo>
                    <a:lnTo>
                      <a:pt x="2743" y="2511"/>
                    </a:lnTo>
                    <a:lnTo>
                      <a:pt x="2511" y="2318"/>
                    </a:lnTo>
                    <a:lnTo>
                      <a:pt x="2357" y="2279"/>
                    </a:lnTo>
                    <a:lnTo>
                      <a:pt x="2202" y="2240"/>
                    </a:lnTo>
                    <a:lnTo>
                      <a:pt x="1893" y="889"/>
                    </a:lnTo>
                    <a:lnTo>
                      <a:pt x="1777" y="503"/>
                    </a:lnTo>
                    <a:lnTo>
                      <a:pt x="1700" y="387"/>
                    </a:lnTo>
                    <a:lnTo>
                      <a:pt x="1584" y="310"/>
                    </a:lnTo>
                    <a:lnTo>
                      <a:pt x="1314" y="310"/>
                    </a:lnTo>
                    <a:lnTo>
                      <a:pt x="1237" y="387"/>
                    </a:lnTo>
                    <a:lnTo>
                      <a:pt x="1198" y="464"/>
                    </a:lnTo>
                    <a:lnTo>
                      <a:pt x="1082" y="271"/>
                    </a:lnTo>
                    <a:lnTo>
                      <a:pt x="966" y="155"/>
                    </a:lnTo>
                    <a:lnTo>
                      <a:pt x="851" y="78"/>
                    </a:lnTo>
                    <a:lnTo>
                      <a:pt x="696" y="1"/>
                    </a:lnTo>
                    <a:close/>
                  </a:path>
                </a:pathLst>
              </a:custGeom>
              <a:solidFill>
                <a:srgbClr val="FF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69"/>
              <p:cNvSpPr/>
              <p:nvPr/>
            </p:nvSpPr>
            <p:spPr>
              <a:xfrm>
                <a:off x="5320651" y="3196831"/>
                <a:ext cx="162971" cy="77969"/>
              </a:xfrm>
              <a:custGeom>
                <a:avLst/>
                <a:gdLst/>
                <a:ahLst/>
                <a:cxnLst/>
                <a:rect l="l" t="t" r="r" b="b"/>
                <a:pathLst>
                  <a:path w="2665" h="1275" extrusionOk="0">
                    <a:moveTo>
                      <a:pt x="155" y="0"/>
                    </a:moveTo>
                    <a:lnTo>
                      <a:pt x="1" y="1274"/>
                    </a:lnTo>
                    <a:lnTo>
                      <a:pt x="2588" y="1274"/>
                    </a:lnTo>
                    <a:lnTo>
                      <a:pt x="2665" y="155"/>
                    </a:lnTo>
                    <a:lnTo>
                      <a:pt x="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69"/>
              <p:cNvSpPr/>
              <p:nvPr/>
            </p:nvSpPr>
            <p:spPr>
              <a:xfrm>
                <a:off x="5320651" y="3196831"/>
                <a:ext cx="162971" cy="77969"/>
              </a:xfrm>
              <a:custGeom>
                <a:avLst/>
                <a:gdLst/>
                <a:ahLst/>
                <a:cxnLst/>
                <a:rect l="l" t="t" r="r" b="b"/>
                <a:pathLst>
                  <a:path w="2665" h="1275" fill="none" extrusionOk="0">
                    <a:moveTo>
                      <a:pt x="2665" y="155"/>
                    </a:moveTo>
                    <a:lnTo>
                      <a:pt x="2588" y="1274"/>
                    </a:lnTo>
                    <a:lnTo>
                      <a:pt x="1" y="1274"/>
                    </a:lnTo>
                    <a:lnTo>
                      <a:pt x="155" y="0"/>
                    </a:lnTo>
                    <a:lnTo>
                      <a:pt x="2665" y="15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69"/>
              <p:cNvSpPr/>
              <p:nvPr/>
            </p:nvSpPr>
            <p:spPr>
              <a:xfrm>
                <a:off x="5580426" y="1565111"/>
                <a:ext cx="366059" cy="673044"/>
              </a:xfrm>
              <a:custGeom>
                <a:avLst/>
                <a:gdLst/>
                <a:ahLst/>
                <a:cxnLst/>
                <a:rect l="l" t="t" r="r" b="b"/>
                <a:pathLst>
                  <a:path w="5986" h="11006" extrusionOk="0">
                    <a:moveTo>
                      <a:pt x="5986" y="0"/>
                    </a:moveTo>
                    <a:lnTo>
                      <a:pt x="5792" y="155"/>
                    </a:lnTo>
                    <a:lnTo>
                      <a:pt x="5522" y="348"/>
                    </a:lnTo>
                    <a:lnTo>
                      <a:pt x="5252" y="618"/>
                    </a:lnTo>
                    <a:lnTo>
                      <a:pt x="4904" y="966"/>
                    </a:lnTo>
                    <a:lnTo>
                      <a:pt x="4557" y="1429"/>
                    </a:lnTo>
                    <a:lnTo>
                      <a:pt x="4209" y="1970"/>
                    </a:lnTo>
                    <a:lnTo>
                      <a:pt x="3862" y="2626"/>
                    </a:lnTo>
                    <a:lnTo>
                      <a:pt x="3321" y="3746"/>
                    </a:lnTo>
                    <a:lnTo>
                      <a:pt x="3012" y="4441"/>
                    </a:lnTo>
                    <a:lnTo>
                      <a:pt x="2780" y="4866"/>
                    </a:lnTo>
                    <a:lnTo>
                      <a:pt x="1776" y="2858"/>
                    </a:lnTo>
                    <a:lnTo>
                      <a:pt x="1661" y="2974"/>
                    </a:lnTo>
                    <a:lnTo>
                      <a:pt x="1313" y="3167"/>
                    </a:lnTo>
                    <a:lnTo>
                      <a:pt x="1043" y="3283"/>
                    </a:lnTo>
                    <a:lnTo>
                      <a:pt x="773" y="3360"/>
                    </a:lnTo>
                    <a:lnTo>
                      <a:pt x="425" y="3398"/>
                    </a:lnTo>
                    <a:lnTo>
                      <a:pt x="0" y="3398"/>
                    </a:lnTo>
                    <a:lnTo>
                      <a:pt x="502" y="5175"/>
                    </a:lnTo>
                    <a:lnTo>
                      <a:pt x="927" y="6681"/>
                    </a:lnTo>
                    <a:lnTo>
                      <a:pt x="1313" y="7994"/>
                    </a:lnTo>
                    <a:lnTo>
                      <a:pt x="1699" y="9036"/>
                    </a:lnTo>
                    <a:lnTo>
                      <a:pt x="2047" y="9847"/>
                    </a:lnTo>
                    <a:lnTo>
                      <a:pt x="2240" y="10156"/>
                    </a:lnTo>
                    <a:lnTo>
                      <a:pt x="2433" y="10426"/>
                    </a:lnTo>
                    <a:lnTo>
                      <a:pt x="2626" y="10658"/>
                    </a:lnTo>
                    <a:lnTo>
                      <a:pt x="2819" y="10812"/>
                    </a:lnTo>
                    <a:lnTo>
                      <a:pt x="3012" y="10928"/>
                    </a:lnTo>
                    <a:lnTo>
                      <a:pt x="3205" y="11006"/>
                    </a:lnTo>
                    <a:lnTo>
                      <a:pt x="3398" y="11006"/>
                    </a:lnTo>
                    <a:lnTo>
                      <a:pt x="3630" y="10967"/>
                    </a:lnTo>
                    <a:lnTo>
                      <a:pt x="3823" y="10928"/>
                    </a:lnTo>
                    <a:lnTo>
                      <a:pt x="4016" y="10851"/>
                    </a:lnTo>
                    <a:lnTo>
                      <a:pt x="4364" y="10619"/>
                    </a:lnTo>
                    <a:lnTo>
                      <a:pt x="4673" y="10388"/>
                    </a:lnTo>
                    <a:lnTo>
                      <a:pt x="4943" y="10079"/>
                    </a:lnTo>
                    <a:lnTo>
                      <a:pt x="5136" y="9847"/>
                    </a:lnTo>
                    <a:lnTo>
                      <a:pt x="5290" y="9615"/>
                    </a:lnTo>
                    <a:lnTo>
                      <a:pt x="59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69"/>
              <p:cNvSpPr/>
              <p:nvPr/>
            </p:nvSpPr>
            <p:spPr>
              <a:xfrm>
                <a:off x="5783513" y="1777615"/>
                <a:ext cx="136982" cy="181868"/>
              </a:xfrm>
              <a:custGeom>
                <a:avLst/>
                <a:gdLst/>
                <a:ahLst/>
                <a:cxnLst/>
                <a:rect l="l" t="t" r="r" b="b"/>
                <a:pathLst>
                  <a:path w="2240" h="2974" extrusionOk="0">
                    <a:moveTo>
                      <a:pt x="155" y="1"/>
                    </a:moveTo>
                    <a:lnTo>
                      <a:pt x="0" y="271"/>
                    </a:lnTo>
                    <a:lnTo>
                      <a:pt x="309" y="503"/>
                    </a:lnTo>
                    <a:lnTo>
                      <a:pt x="618" y="734"/>
                    </a:lnTo>
                    <a:lnTo>
                      <a:pt x="888" y="1005"/>
                    </a:lnTo>
                    <a:lnTo>
                      <a:pt x="1197" y="1352"/>
                    </a:lnTo>
                    <a:lnTo>
                      <a:pt x="1467" y="1700"/>
                    </a:lnTo>
                    <a:lnTo>
                      <a:pt x="1699" y="2086"/>
                    </a:lnTo>
                    <a:lnTo>
                      <a:pt x="1854" y="2511"/>
                    </a:lnTo>
                    <a:lnTo>
                      <a:pt x="1969" y="2974"/>
                    </a:lnTo>
                    <a:lnTo>
                      <a:pt x="2201" y="2935"/>
                    </a:lnTo>
                    <a:lnTo>
                      <a:pt x="2240" y="2626"/>
                    </a:lnTo>
                    <a:lnTo>
                      <a:pt x="2163" y="2356"/>
                    </a:lnTo>
                    <a:lnTo>
                      <a:pt x="2047" y="2047"/>
                    </a:lnTo>
                    <a:lnTo>
                      <a:pt x="1892" y="1738"/>
                    </a:lnTo>
                    <a:lnTo>
                      <a:pt x="1699" y="1468"/>
                    </a:lnTo>
                    <a:lnTo>
                      <a:pt x="1506" y="1198"/>
                    </a:lnTo>
                    <a:lnTo>
                      <a:pt x="1274" y="927"/>
                    </a:lnTo>
                    <a:lnTo>
                      <a:pt x="1004" y="657"/>
                    </a:lnTo>
                    <a:lnTo>
                      <a:pt x="695" y="387"/>
                    </a:lnTo>
                    <a:lnTo>
                      <a:pt x="1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69"/>
              <p:cNvSpPr/>
              <p:nvPr/>
            </p:nvSpPr>
            <p:spPr>
              <a:xfrm>
                <a:off x="5965319" y="1064521"/>
                <a:ext cx="347163" cy="408560"/>
              </a:xfrm>
              <a:custGeom>
                <a:avLst/>
                <a:gdLst/>
                <a:ahLst/>
                <a:cxnLst/>
                <a:rect l="l" t="t" r="r" b="b"/>
                <a:pathLst>
                  <a:path w="5677" h="6681" extrusionOk="0">
                    <a:moveTo>
                      <a:pt x="927" y="0"/>
                    </a:moveTo>
                    <a:lnTo>
                      <a:pt x="811" y="39"/>
                    </a:lnTo>
                    <a:lnTo>
                      <a:pt x="734" y="77"/>
                    </a:lnTo>
                    <a:lnTo>
                      <a:pt x="657" y="154"/>
                    </a:lnTo>
                    <a:lnTo>
                      <a:pt x="580" y="386"/>
                    </a:lnTo>
                    <a:lnTo>
                      <a:pt x="580" y="656"/>
                    </a:lnTo>
                    <a:lnTo>
                      <a:pt x="618" y="965"/>
                    </a:lnTo>
                    <a:lnTo>
                      <a:pt x="657" y="1236"/>
                    </a:lnTo>
                    <a:lnTo>
                      <a:pt x="773" y="1583"/>
                    </a:lnTo>
                    <a:lnTo>
                      <a:pt x="773" y="1660"/>
                    </a:lnTo>
                    <a:lnTo>
                      <a:pt x="734" y="1660"/>
                    </a:lnTo>
                    <a:lnTo>
                      <a:pt x="580" y="1622"/>
                    </a:lnTo>
                    <a:lnTo>
                      <a:pt x="155" y="1390"/>
                    </a:lnTo>
                    <a:lnTo>
                      <a:pt x="78" y="1352"/>
                    </a:lnTo>
                    <a:lnTo>
                      <a:pt x="39" y="1390"/>
                    </a:lnTo>
                    <a:lnTo>
                      <a:pt x="0" y="1429"/>
                    </a:lnTo>
                    <a:lnTo>
                      <a:pt x="0" y="1506"/>
                    </a:lnTo>
                    <a:lnTo>
                      <a:pt x="39" y="1738"/>
                    </a:lnTo>
                    <a:lnTo>
                      <a:pt x="155" y="2008"/>
                    </a:lnTo>
                    <a:lnTo>
                      <a:pt x="425" y="2317"/>
                    </a:lnTo>
                    <a:lnTo>
                      <a:pt x="773" y="2703"/>
                    </a:lnTo>
                    <a:lnTo>
                      <a:pt x="1197" y="3128"/>
                    </a:lnTo>
                    <a:lnTo>
                      <a:pt x="1545" y="3707"/>
                    </a:lnTo>
                    <a:lnTo>
                      <a:pt x="2317" y="4943"/>
                    </a:lnTo>
                    <a:lnTo>
                      <a:pt x="2742" y="5599"/>
                    </a:lnTo>
                    <a:lnTo>
                      <a:pt x="3128" y="6178"/>
                    </a:lnTo>
                    <a:lnTo>
                      <a:pt x="3437" y="6565"/>
                    </a:lnTo>
                    <a:lnTo>
                      <a:pt x="3553" y="6680"/>
                    </a:lnTo>
                    <a:lnTo>
                      <a:pt x="3630" y="6680"/>
                    </a:lnTo>
                    <a:lnTo>
                      <a:pt x="3785" y="6603"/>
                    </a:lnTo>
                    <a:lnTo>
                      <a:pt x="3939" y="6410"/>
                    </a:lnTo>
                    <a:lnTo>
                      <a:pt x="4325" y="5908"/>
                    </a:lnTo>
                    <a:lnTo>
                      <a:pt x="4711" y="5329"/>
                    </a:lnTo>
                    <a:lnTo>
                      <a:pt x="5020" y="4750"/>
                    </a:lnTo>
                    <a:lnTo>
                      <a:pt x="5136" y="4441"/>
                    </a:lnTo>
                    <a:lnTo>
                      <a:pt x="5213" y="4132"/>
                    </a:lnTo>
                    <a:lnTo>
                      <a:pt x="5252" y="3784"/>
                    </a:lnTo>
                    <a:lnTo>
                      <a:pt x="5252" y="3475"/>
                    </a:lnTo>
                    <a:lnTo>
                      <a:pt x="5213" y="2973"/>
                    </a:lnTo>
                    <a:lnTo>
                      <a:pt x="5175" y="2742"/>
                    </a:lnTo>
                    <a:lnTo>
                      <a:pt x="5252" y="2819"/>
                    </a:lnTo>
                    <a:lnTo>
                      <a:pt x="5407" y="2973"/>
                    </a:lnTo>
                    <a:lnTo>
                      <a:pt x="5522" y="3051"/>
                    </a:lnTo>
                    <a:lnTo>
                      <a:pt x="5638" y="3051"/>
                    </a:lnTo>
                    <a:lnTo>
                      <a:pt x="5677" y="2935"/>
                    </a:lnTo>
                    <a:lnTo>
                      <a:pt x="5638" y="2819"/>
                    </a:lnTo>
                    <a:lnTo>
                      <a:pt x="5600" y="2703"/>
                    </a:lnTo>
                    <a:lnTo>
                      <a:pt x="5522" y="2587"/>
                    </a:lnTo>
                    <a:lnTo>
                      <a:pt x="5407" y="2510"/>
                    </a:lnTo>
                    <a:lnTo>
                      <a:pt x="5213" y="2394"/>
                    </a:lnTo>
                    <a:lnTo>
                      <a:pt x="5098" y="2356"/>
                    </a:lnTo>
                    <a:lnTo>
                      <a:pt x="5175" y="2317"/>
                    </a:lnTo>
                    <a:lnTo>
                      <a:pt x="5329" y="2162"/>
                    </a:lnTo>
                    <a:lnTo>
                      <a:pt x="5368" y="2047"/>
                    </a:lnTo>
                    <a:lnTo>
                      <a:pt x="5407" y="1931"/>
                    </a:lnTo>
                    <a:lnTo>
                      <a:pt x="5407" y="1854"/>
                    </a:lnTo>
                    <a:lnTo>
                      <a:pt x="5329" y="1699"/>
                    </a:lnTo>
                    <a:lnTo>
                      <a:pt x="5252" y="1660"/>
                    </a:lnTo>
                    <a:lnTo>
                      <a:pt x="5175" y="1622"/>
                    </a:lnTo>
                    <a:lnTo>
                      <a:pt x="5098" y="1660"/>
                    </a:lnTo>
                    <a:lnTo>
                      <a:pt x="5059" y="1738"/>
                    </a:lnTo>
                    <a:lnTo>
                      <a:pt x="4982" y="1931"/>
                    </a:lnTo>
                    <a:lnTo>
                      <a:pt x="4943" y="2008"/>
                    </a:lnTo>
                    <a:lnTo>
                      <a:pt x="4943" y="1931"/>
                    </a:lnTo>
                    <a:lnTo>
                      <a:pt x="4866" y="1738"/>
                    </a:lnTo>
                    <a:lnTo>
                      <a:pt x="4711" y="1545"/>
                    </a:lnTo>
                    <a:lnTo>
                      <a:pt x="4634" y="1467"/>
                    </a:lnTo>
                    <a:lnTo>
                      <a:pt x="4480" y="1390"/>
                    </a:lnTo>
                    <a:lnTo>
                      <a:pt x="4094" y="1197"/>
                    </a:lnTo>
                    <a:lnTo>
                      <a:pt x="3592" y="888"/>
                    </a:lnTo>
                    <a:lnTo>
                      <a:pt x="3051" y="541"/>
                    </a:lnTo>
                    <a:lnTo>
                      <a:pt x="2626" y="232"/>
                    </a:lnTo>
                    <a:lnTo>
                      <a:pt x="2510" y="116"/>
                    </a:lnTo>
                    <a:lnTo>
                      <a:pt x="2395" y="77"/>
                    </a:lnTo>
                    <a:lnTo>
                      <a:pt x="2356" y="116"/>
                    </a:lnTo>
                    <a:lnTo>
                      <a:pt x="2317" y="232"/>
                    </a:lnTo>
                    <a:lnTo>
                      <a:pt x="2356" y="348"/>
                    </a:lnTo>
                    <a:lnTo>
                      <a:pt x="2395" y="502"/>
                    </a:lnTo>
                    <a:lnTo>
                      <a:pt x="2510" y="695"/>
                    </a:lnTo>
                    <a:lnTo>
                      <a:pt x="2626" y="888"/>
                    </a:lnTo>
                    <a:lnTo>
                      <a:pt x="2626" y="888"/>
                    </a:lnTo>
                    <a:lnTo>
                      <a:pt x="2472" y="850"/>
                    </a:lnTo>
                    <a:lnTo>
                      <a:pt x="2317" y="734"/>
                    </a:lnTo>
                    <a:lnTo>
                      <a:pt x="1970" y="502"/>
                    </a:lnTo>
                    <a:lnTo>
                      <a:pt x="1777" y="348"/>
                    </a:lnTo>
                    <a:lnTo>
                      <a:pt x="1584" y="193"/>
                    </a:lnTo>
                    <a:lnTo>
                      <a:pt x="1352" y="116"/>
                    </a:lnTo>
                    <a:lnTo>
                      <a:pt x="1082"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69"/>
              <p:cNvSpPr/>
              <p:nvPr/>
            </p:nvSpPr>
            <p:spPr>
              <a:xfrm>
                <a:off x="5965319" y="1064521"/>
                <a:ext cx="347163" cy="408560"/>
              </a:xfrm>
              <a:custGeom>
                <a:avLst/>
                <a:gdLst/>
                <a:ahLst/>
                <a:cxnLst/>
                <a:rect l="l" t="t" r="r" b="b"/>
                <a:pathLst>
                  <a:path w="5677" h="6681" fill="none" extrusionOk="0">
                    <a:moveTo>
                      <a:pt x="1197" y="3128"/>
                    </a:moveTo>
                    <a:lnTo>
                      <a:pt x="1197" y="3128"/>
                    </a:lnTo>
                    <a:lnTo>
                      <a:pt x="773" y="2703"/>
                    </a:lnTo>
                    <a:lnTo>
                      <a:pt x="425" y="2317"/>
                    </a:lnTo>
                    <a:lnTo>
                      <a:pt x="155" y="2008"/>
                    </a:lnTo>
                    <a:lnTo>
                      <a:pt x="155" y="2008"/>
                    </a:lnTo>
                    <a:lnTo>
                      <a:pt x="39" y="1738"/>
                    </a:lnTo>
                    <a:lnTo>
                      <a:pt x="0" y="1506"/>
                    </a:lnTo>
                    <a:lnTo>
                      <a:pt x="0" y="1429"/>
                    </a:lnTo>
                    <a:lnTo>
                      <a:pt x="39" y="1390"/>
                    </a:lnTo>
                    <a:lnTo>
                      <a:pt x="78" y="1352"/>
                    </a:lnTo>
                    <a:lnTo>
                      <a:pt x="155" y="1390"/>
                    </a:lnTo>
                    <a:lnTo>
                      <a:pt x="155" y="1390"/>
                    </a:lnTo>
                    <a:lnTo>
                      <a:pt x="580" y="1622"/>
                    </a:lnTo>
                    <a:lnTo>
                      <a:pt x="734" y="1660"/>
                    </a:lnTo>
                    <a:lnTo>
                      <a:pt x="773" y="1660"/>
                    </a:lnTo>
                    <a:lnTo>
                      <a:pt x="773" y="1583"/>
                    </a:lnTo>
                    <a:lnTo>
                      <a:pt x="773" y="1583"/>
                    </a:lnTo>
                    <a:lnTo>
                      <a:pt x="657" y="1236"/>
                    </a:lnTo>
                    <a:lnTo>
                      <a:pt x="618" y="965"/>
                    </a:lnTo>
                    <a:lnTo>
                      <a:pt x="580" y="656"/>
                    </a:lnTo>
                    <a:lnTo>
                      <a:pt x="580" y="386"/>
                    </a:lnTo>
                    <a:lnTo>
                      <a:pt x="657" y="154"/>
                    </a:lnTo>
                    <a:lnTo>
                      <a:pt x="734" y="77"/>
                    </a:lnTo>
                    <a:lnTo>
                      <a:pt x="811" y="39"/>
                    </a:lnTo>
                    <a:lnTo>
                      <a:pt x="927" y="0"/>
                    </a:lnTo>
                    <a:lnTo>
                      <a:pt x="1082" y="0"/>
                    </a:lnTo>
                    <a:lnTo>
                      <a:pt x="1082" y="0"/>
                    </a:lnTo>
                    <a:lnTo>
                      <a:pt x="1352" y="116"/>
                    </a:lnTo>
                    <a:lnTo>
                      <a:pt x="1584" y="193"/>
                    </a:lnTo>
                    <a:lnTo>
                      <a:pt x="1777" y="348"/>
                    </a:lnTo>
                    <a:lnTo>
                      <a:pt x="1970" y="502"/>
                    </a:lnTo>
                    <a:lnTo>
                      <a:pt x="2317" y="734"/>
                    </a:lnTo>
                    <a:lnTo>
                      <a:pt x="2472" y="850"/>
                    </a:lnTo>
                    <a:lnTo>
                      <a:pt x="2626" y="888"/>
                    </a:lnTo>
                    <a:lnTo>
                      <a:pt x="2626" y="888"/>
                    </a:lnTo>
                    <a:lnTo>
                      <a:pt x="2510" y="695"/>
                    </a:lnTo>
                    <a:lnTo>
                      <a:pt x="2395" y="502"/>
                    </a:lnTo>
                    <a:lnTo>
                      <a:pt x="2356" y="348"/>
                    </a:lnTo>
                    <a:lnTo>
                      <a:pt x="2317" y="232"/>
                    </a:lnTo>
                    <a:lnTo>
                      <a:pt x="2356" y="116"/>
                    </a:lnTo>
                    <a:lnTo>
                      <a:pt x="2395" y="77"/>
                    </a:lnTo>
                    <a:lnTo>
                      <a:pt x="2510" y="116"/>
                    </a:lnTo>
                    <a:lnTo>
                      <a:pt x="2626" y="232"/>
                    </a:lnTo>
                    <a:lnTo>
                      <a:pt x="2626" y="232"/>
                    </a:lnTo>
                    <a:lnTo>
                      <a:pt x="3051" y="541"/>
                    </a:lnTo>
                    <a:lnTo>
                      <a:pt x="3592" y="888"/>
                    </a:lnTo>
                    <a:lnTo>
                      <a:pt x="4094" y="1197"/>
                    </a:lnTo>
                    <a:lnTo>
                      <a:pt x="4480" y="1390"/>
                    </a:lnTo>
                    <a:lnTo>
                      <a:pt x="4480" y="1390"/>
                    </a:lnTo>
                    <a:lnTo>
                      <a:pt x="4634" y="1467"/>
                    </a:lnTo>
                    <a:lnTo>
                      <a:pt x="4711" y="1545"/>
                    </a:lnTo>
                    <a:lnTo>
                      <a:pt x="4866" y="1738"/>
                    </a:lnTo>
                    <a:lnTo>
                      <a:pt x="4943" y="1931"/>
                    </a:lnTo>
                    <a:lnTo>
                      <a:pt x="4943" y="2008"/>
                    </a:lnTo>
                    <a:lnTo>
                      <a:pt x="4943" y="2008"/>
                    </a:lnTo>
                    <a:lnTo>
                      <a:pt x="4982" y="1931"/>
                    </a:lnTo>
                    <a:lnTo>
                      <a:pt x="5059" y="1738"/>
                    </a:lnTo>
                    <a:lnTo>
                      <a:pt x="5098" y="1660"/>
                    </a:lnTo>
                    <a:lnTo>
                      <a:pt x="5175" y="1622"/>
                    </a:lnTo>
                    <a:lnTo>
                      <a:pt x="5252" y="1660"/>
                    </a:lnTo>
                    <a:lnTo>
                      <a:pt x="5329" y="1699"/>
                    </a:lnTo>
                    <a:lnTo>
                      <a:pt x="5329" y="1699"/>
                    </a:lnTo>
                    <a:lnTo>
                      <a:pt x="5407" y="1854"/>
                    </a:lnTo>
                    <a:lnTo>
                      <a:pt x="5407" y="1931"/>
                    </a:lnTo>
                    <a:lnTo>
                      <a:pt x="5368" y="2047"/>
                    </a:lnTo>
                    <a:lnTo>
                      <a:pt x="5329" y="2162"/>
                    </a:lnTo>
                    <a:lnTo>
                      <a:pt x="5175" y="2317"/>
                    </a:lnTo>
                    <a:lnTo>
                      <a:pt x="5098" y="2356"/>
                    </a:lnTo>
                    <a:lnTo>
                      <a:pt x="5098" y="2356"/>
                    </a:lnTo>
                    <a:lnTo>
                      <a:pt x="5213" y="2394"/>
                    </a:lnTo>
                    <a:lnTo>
                      <a:pt x="5407" y="2510"/>
                    </a:lnTo>
                    <a:lnTo>
                      <a:pt x="5522" y="2587"/>
                    </a:lnTo>
                    <a:lnTo>
                      <a:pt x="5600" y="2703"/>
                    </a:lnTo>
                    <a:lnTo>
                      <a:pt x="5638" y="2819"/>
                    </a:lnTo>
                    <a:lnTo>
                      <a:pt x="5677" y="2935"/>
                    </a:lnTo>
                    <a:lnTo>
                      <a:pt x="5677" y="2935"/>
                    </a:lnTo>
                    <a:lnTo>
                      <a:pt x="5638" y="3051"/>
                    </a:lnTo>
                    <a:lnTo>
                      <a:pt x="5600" y="3051"/>
                    </a:lnTo>
                    <a:lnTo>
                      <a:pt x="5522" y="3051"/>
                    </a:lnTo>
                    <a:lnTo>
                      <a:pt x="5407" y="2973"/>
                    </a:lnTo>
                    <a:lnTo>
                      <a:pt x="5252" y="2819"/>
                    </a:lnTo>
                    <a:lnTo>
                      <a:pt x="5175" y="2742"/>
                    </a:lnTo>
                    <a:lnTo>
                      <a:pt x="5175" y="2742"/>
                    </a:lnTo>
                    <a:lnTo>
                      <a:pt x="5213" y="2973"/>
                    </a:lnTo>
                    <a:lnTo>
                      <a:pt x="5252" y="3475"/>
                    </a:lnTo>
                    <a:lnTo>
                      <a:pt x="5252" y="3784"/>
                    </a:lnTo>
                    <a:lnTo>
                      <a:pt x="5213" y="4132"/>
                    </a:lnTo>
                    <a:lnTo>
                      <a:pt x="5136" y="4441"/>
                    </a:lnTo>
                    <a:lnTo>
                      <a:pt x="5020" y="4750"/>
                    </a:lnTo>
                    <a:lnTo>
                      <a:pt x="5020" y="4750"/>
                    </a:lnTo>
                    <a:lnTo>
                      <a:pt x="4711" y="5329"/>
                    </a:lnTo>
                    <a:lnTo>
                      <a:pt x="4325" y="5908"/>
                    </a:lnTo>
                    <a:lnTo>
                      <a:pt x="3939" y="6410"/>
                    </a:lnTo>
                    <a:lnTo>
                      <a:pt x="3785" y="6603"/>
                    </a:lnTo>
                    <a:lnTo>
                      <a:pt x="3630" y="6680"/>
                    </a:lnTo>
                    <a:lnTo>
                      <a:pt x="3630" y="6680"/>
                    </a:lnTo>
                    <a:lnTo>
                      <a:pt x="3553" y="6680"/>
                    </a:lnTo>
                    <a:lnTo>
                      <a:pt x="3437" y="6565"/>
                    </a:lnTo>
                    <a:lnTo>
                      <a:pt x="3128" y="6178"/>
                    </a:lnTo>
                    <a:lnTo>
                      <a:pt x="2742" y="5599"/>
                    </a:lnTo>
                    <a:lnTo>
                      <a:pt x="2317" y="4943"/>
                    </a:lnTo>
                    <a:lnTo>
                      <a:pt x="1545" y="3707"/>
                    </a:lnTo>
                    <a:lnTo>
                      <a:pt x="1197" y="31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69"/>
              <p:cNvSpPr/>
              <p:nvPr/>
            </p:nvSpPr>
            <p:spPr>
              <a:xfrm>
                <a:off x="6062123" y="1340745"/>
                <a:ext cx="144136" cy="248035"/>
              </a:xfrm>
              <a:custGeom>
                <a:avLst/>
                <a:gdLst/>
                <a:ahLst/>
                <a:cxnLst/>
                <a:rect l="l" t="t" r="r" b="b"/>
                <a:pathLst>
                  <a:path w="2357" h="4056" extrusionOk="0">
                    <a:moveTo>
                      <a:pt x="2124" y="1"/>
                    </a:moveTo>
                    <a:lnTo>
                      <a:pt x="2009" y="40"/>
                    </a:lnTo>
                    <a:lnTo>
                      <a:pt x="1854" y="117"/>
                    </a:lnTo>
                    <a:lnTo>
                      <a:pt x="1816" y="155"/>
                    </a:lnTo>
                    <a:lnTo>
                      <a:pt x="464" y="2048"/>
                    </a:lnTo>
                    <a:lnTo>
                      <a:pt x="271" y="3283"/>
                    </a:lnTo>
                    <a:lnTo>
                      <a:pt x="194" y="3399"/>
                    </a:lnTo>
                    <a:lnTo>
                      <a:pt x="78" y="3669"/>
                    </a:lnTo>
                    <a:lnTo>
                      <a:pt x="39" y="3824"/>
                    </a:lnTo>
                    <a:lnTo>
                      <a:pt x="1" y="3940"/>
                    </a:lnTo>
                    <a:lnTo>
                      <a:pt x="39" y="4017"/>
                    </a:lnTo>
                    <a:lnTo>
                      <a:pt x="155" y="4055"/>
                    </a:lnTo>
                    <a:lnTo>
                      <a:pt x="464" y="4055"/>
                    </a:lnTo>
                    <a:lnTo>
                      <a:pt x="618" y="3978"/>
                    </a:lnTo>
                    <a:lnTo>
                      <a:pt x="850" y="3901"/>
                    </a:lnTo>
                    <a:lnTo>
                      <a:pt x="1468" y="3592"/>
                    </a:lnTo>
                    <a:lnTo>
                      <a:pt x="2356" y="3013"/>
                    </a:lnTo>
                    <a:lnTo>
                      <a:pt x="2279" y="2704"/>
                    </a:lnTo>
                    <a:lnTo>
                      <a:pt x="2279" y="2318"/>
                    </a:lnTo>
                    <a:lnTo>
                      <a:pt x="2279" y="1314"/>
                    </a:lnTo>
                    <a:lnTo>
                      <a:pt x="2356" y="117"/>
                    </a:lnTo>
                    <a:lnTo>
                      <a:pt x="2279" y="40"/>
                    </a:lnTo>
                    <a:lnTo>
                      <a:pt x="2202" y="1"/>
                    </a:lnTo>
                    <a:close/>
                  </a:path>
                </a:pathLst>
              </a:custGeom>
              <a:solidFill>
                <a:srgbClr val="FF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69"/>
              <p:cNvSpPr/>
              <p:nvPr/>
            </p:nvSpPr>
            <p:spPr>
              <a:xfrm>
                <a:off x="6081019" y="1395109"/>
                <a:ext cx="89772" cy="132273"/>
              </a:xfrm>
              <a:custGeom>
                <a:avLst/>
                <a:gdLst/>
                <a:ahLst/>
                <a:cxnLst/>
                <a:rect l="l" t="t" r="r" b="b"/>
                <a:pathLst>
                  <a:path w="1468" h="2163" extrusionOk="0">
                    <a:moveTo>
                      <a:pt x="1468" y="0"/>
                    </a:moveTo>
                    <a:lnTo>
                      <a:pt x="425" y="811"/>
                    </a:lnTo>
                    <a:lnTo>
                      <a:pt x="155" y="1159"/>
                    </a:lnTo>
                    <a:lnTo>
                      <a:pt x="1" y="2162"/>
                    </a:lnTo>
                    <a:lnTo>
                      <a:pt x="194" y="2008"/>
                    </a:lnTo>
                    <a:lnTo>
                      <a:pt x="348" y="1892"/>
                    </a:lnTo>
                    <a:lnTo>
                      <a:pt x="657" y="1545"/>
                    </a:lnTo>
                    <a:lnTo>
                      <a:pt x="927" y="1197"/>
                    </a:lnTo>
                    <a:lnTo>
                      <a:pt x="1120" y="850"/>
                    </a:lnTo>
                    <a:lnTo>
                      <a:pt x="1275" y="502"/>
                    </a:lnTo>
                    <a:lnTo>
                      <a:pt x="1391" y="232"/>
                    </a:lnTo>
                    <a:lnTo>
                      <a:pt x="1468"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69"/>
              <p:cNvSpPr/>
              <p:nvPr/>
            </p:nvSpPr>
            <p:spPr>
              <a:xfrm>
                <a:off x="5998402" y="1210919"/>
                <a:ext cx="238556" cy="292859"/>
              </a:xfrm>
              <a:custGeom>
                <a:avLst/>
                <a:gdLst/>
                <a:ahLst/>
                <a:cxnLst/>
                <a:rect l="l" t="t" r="r" b="b"/>
                <a:pathLst>
                  <a:path w="3901" h="4789" extrusionOk="0">
                    <a:moveTo>
                      <a:pt x="2819" y="0"/>
                    </a:moveTo>
                    <a:lnTo>
                      <a:pt x="2471" y="39"/>
                    </a:lnTo>
                    <a:lnTo>
                      <a:pt x="2124" y="77"/>
                    </a:lnTo>
                    <a:lnTo>
                      <a:pt x="1815" y="155"/>
                    </a:lnTo>
                    <a:lnTo>
                      <a:pt x="1545" y="270"/>
                    </a:lnTo>
                    <a:lnTo>
                      <a:pt x="1313" y="425"/>
                    </a:lnTo>
                    <a:lnTo>
                      <a:pt x="1120" y="579"/>
                    </a:lnTo>
                    <a:lnTo>
                      <a:pt x="927" y="734"/>
                    </a:lnTo>
                    <a:lnTo>
                      <a:pt x="811" y="888"/>
                    </a:lnTo>
                    <a:lnTo>
                      <a:pt x="579" y="1236"/>
                    </a:lnTo>
                    <a:lnTo>
                      <a:pt x="425" y="1545"/>
                    </a:lnTo>
                    <a:lnTo>
                      <a:pt x="348" y="1854"/>
                    </a:lnTo>
                    <a:lnTo>
                      <a:pt x="232" y="2703"/>
                    </a:lnTo>
                    <a:lnTo>
                      <a:pt x="193" y="2858"/>
                    </a:lnTo>
                    <a:lnTo>
                      <a:pt x="77" y="3321"/>
                    </a:lnTo>
                    <a:lnTo>
                      <a:pt x="0" y="3900"/>
                    </a:lnTo>
                    <a:lnTo>
                      <a:pt x="0" y="4209"/>
                    </a:lnTo>
                    <a:lnTo>
                      <a:pt x="0" y="4479"/>
                    </a:lnTo>
                    <a:lnTo>
                      <a:pt x="39" y="4595"/>
                    </a:lnTo>
                    <a:lnTo>
                      <a:pt x="77" y="4711"/>
                    </a:lnTo>
                    <a:lnTo>
                      <a:pt x="193" y="4750"/>
                    </a:lnTo>
                    <a:lnTo>
                      <a:pt x="309" y="4788"/>
                    </a:lnTo>
                    <a:lnTo>
                      <a:pt x="579" y="4788"/>
                    </a:lnTo>
                    <a:lnTo>
                      <a:pt x="888" y="4711"/>
                    </a:lnTo>
                    <a:lnTo>
                      <a:pt x="1236" y="4557"/>
                    </a:lnTo>
                    <a:lnTo>
                      <a:pt x="1583" y="4402"/>
                    </a:lnTo>
                    <a:lnTo>
                      <a:pt x="1892" y="4209"/>
                    </a:lnTo>
                    <a:lnTo>
                      <a:pt x="2162" y="4016"/>
                    </a:lnTo>
                    <a:lnTo>
                      <a:pt x="2394" y="3823"/>
                    </a:lnTo>
                    <a:lnTo>
                      <a:pt x="2626" y="3591"/>
                    </a:lnTo>
                    <a:lnTo>
                      <a:pt x="2819" y="3360"/>
                    </a:lnTo>
                    <a:lnTo>
                      <a:pt x="3012" y="3089"/>
                    </a:lnTo>
                    <a:lnTo>
                      <a:pt x="3166" y="2780"/>
                    </a:lnTo>
                    <a:lnTo>
                      <a:pt x="3282" y="2433"/>
                    </a:lnTo>
                    <a:lnTo>
                      <a:pt x="3360" y="2047"/>
                    </a:lnTo>
                    <a:lnTo>
                      <a:pt x="3437" y="1661"/>
                    </a:lnTo>
                    <a:lnTo>
                      <a:pt x="3630" y="1429"/>
                    </a:lnTo>
                    <a:lnTo>
                      <a:pt x="3784" y="1352"/>
                    </a:lnTo>
                    <a:lnTo>
                      <a:pt x="3900" y="1352"/>
                    </a:lnTo>
                    <a:lnTo>
                      <a:pt x="3823" y="1197"/>
                    </a:lnTo>
                    <a:lnTo>
                      <a:pt x="3591" y="811"/>
                    </a:lnTo>
                    <a:lnTo>
                      <a:pt x="3437" y="579"/>
                    </a:lnTo>
                    <a:lnTo>
                      <a:pt x="3244" y="348"/>
                    </a:lnTo>
                    <a:lnTo>
                      <a:pt x="3051" y="155"/>
                    </a:lnTo>
                    <a:lnTo>
                      <a:pt x="2819"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69"/>
              <p:cNvSpPr/>
              <p:nvPr/>
            </p:nvSpPr>
            <p:spPr>
              <a:xfrm>
                <a:off x="6012528" y="1194347"/>
                <a:ext cx="170065" cy="184252"/>
              </a:xfrm>
              <a:custGeom>
                <a:avLst/>
                <a:gdLst/>
                <a:ahLst/>
                <a:cxnLst/>
                <a:rect l="l" t="t" r="r" b="b"/>
                <a:pathLst>
                  <a:path w="2781" h="3013" extrusionOk="0">
                    <a:moveTo>
                      <a:pt x="1545" y="1"/>
                    </a:moveTo>
                    <a:lnTo>
                      <a:pt x="1198" y="39"/>
                    </a:lnTo>
                    <a:lnTo>
                      <a:pt x="927" y="78"/>
                    </a:lnTo>
                    <a:lnTo>
                      <a:pt x="696" y="155"/>
                    </a:lnTo>
                    <a:lnTo>
                      <a:pt x="619" y="233"/>
                    </a:lnTo>
                    <a:lnTo>
                      <a:pt x="503" y="387"/>
                    </a:lnTo>
                    <a:lnTo>
                      <a:pt x="387" y="734"/>
                    </a:lnTo>
                    <a:lnTo>
                      <a:pt x="271" y="1159"/>
                    </a:lnTo>
                    <a:lnTo>
                      <a:pt x="155" y="1661"/>
                    </a:lnTo>
                    <a:lnTo>
                      <a:pt x="39" y="2549"/>
                    </a:lnTo>
                    <a:lnTo>
                      <a:pt x="1" y="2974"/>
                    </a:lnTo>
                    <a:lnTo>
                      <a:pt x="387" y="2820"/>
                    </a:lnTo>
                    <a:lnTo>
                      <a:pt x="696" y="2742"/>
                    </a:lnTo>
                    <a:lnTo>
                      <a:pt x="1005" y="2742"/>
                    </a:lnTo>
                    <a:lnTo>
                      <a:pt x="1236" y="2781"/>
                    </a:lnTo>
                    <a:lnTo>
                      <a:pt x="1429" y="2858"/>
                    </a:lnTo>
                    <a:lnTo>
                      <a:pt x="1584" y="2936"/>
                    </a:lnTo>
                    <a:lnTo>
                      <a:pt x="1700" y="3013"/>
                    </a:lnTo>
                    <a:lnTo>
                      <a:pt x="1816" y="3013"/>
                    </a:lnTo>
                    <a:lnTo>
                      <a:pt x="1970" y="2936"/>
                    </a:lnTo>
                    <a:lnTo>
                      <a:pt x="2202" y="2704"/>
                    </a:lnTo>
                    <a:lnTo>
                      <a:pt x="2318" y="2549"/>
                    </a:lnTo>
                    <a:lnTo>
                      <a:pt x="2395" y="2318"/>
                    </a:lnTo>
                    <a:lnTo>
                      <a:pt x="2627" y="1700"/>
                    </a:lnTo>
                    <a:lnTo>
                      <a:pt x="2704" y="1391"/>
                    </a:lnTo>
                    <a:lnTo>
                      <a:pt x="2742" y="1082"/>
                    </a:lnTo>
                    <a:lnTo>
                      <a:pt x="2781" y="773"/>
                    </a:lnTo>
                    <a:lnTo>
                      <a:pt x="2742" y="541"/>
                    </a:lnTo>
                    <a:lnTo>
                      <a:pt x="2704" y="426"/>
                    </a:lnTo>
                    <a:lnTo>
                      <a:pt x="2665" y="348"/>
                    </a:lnTo>
                    <a:lnTo>
                      <a:pt x="2472" y="194"/>
                    </a:lnTo>
                    <a:lnTo>
                      <a:pt x="2202" y="78"/>
                    </a:lnTo>
                    <a:lnTo>
                      <a:pt x="1854" y="39"/>
                    </a:lnTo>
                    <a:lnTo>
                      <a:pt x="1545" y="1"/>
                    </a:lnTo>
                    <a:close/>
                  </a:path>
                </a:pathLst>
              </a:custGeom>
              <a:solidFill>
                <a:srgbClr val="FF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69"/>
              <p:cNvSpPr/>
              <p:nvPr/>
            </p:nvSpPr>
            <p:spPr>
              <a:xfrm>
                <a:off x="6085728" y="1298244"/>
                <a:ext cx="56750" cy="28436"/>
              </a:xfrm>
              <a:custGeom>
                <a:avLst/>
                <a:gdLst/>
                <a:ahLst/>
                <a:cxnLst/>
                <a:rect l="l" t="t" r="r" b="b"/>
                <a:pathLst>
                  <a:path w="928" h="465" extrusionOk="0">
                    <a:moveTo>
                      <a:pt x="387" y="1"/>
                    </a:moveTo>
                    <a:lnTo>
                      <a:pt x="117" y="39"/>
                    </a:lnTo>
                    <a:lnTo>
                      <a:pt x="39" y="78"/>
                    </a:lnTo>
                    <a:lnTo>
                      <a:pt x="1" y="271"/>
                    </a:lnTo>
                    <a:lnTo>
                      <a:pt x="39" y="387"/>
                    </a:lnTo>
                    <a:lnTo>
                      <a:pt x="78" y="464"/>
                    </a:lnTo>
                    <a:lnTo>
                      <a:pt x="928" y="155"/>
                    </a:lnTo>
                    <a:lnTo>
                      <a:pt x="812" y="78"/>
                    </a:lnTo>
                    <a:lnTo>
                      <a:pt x="6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69"/>
              <p:cNvSpPr/>
              <p:nvPr/>
            </p:nvSpPr>
            <p:spPr>
              <a:xfrm>
                <a:off x="6085728" y="1298244"/>
                <a:ext cx="30760" cy="28436"/>
              </a:xfrm>
              <a:custGeom>
                <a:avLst/>
                <a:gdLst/>
                <a:ahLst/>
                <a:cxnLst/>
                <a:rect l="l" t="t" r="r" b="b"/>
                <a:pathLst>
                  <a:path w="503" h="465" extrusionOk="0">
                    <a:moveTo>
                      <a:pt x="426" y="1"/>
                    </a:moveTo>
                    <a:lnTo>
                      <a:pt x="155" y="39"/>
                    </a:lnTo>
                    <a:lnTo>
                      <a:pt x="39" y="78"/>
                    </a:lnTo>
                    <a:lnTo>
                      <a:pt x="1" y="271"/>
                    </a:lnTo>
                    <a:lnTo>
                      <a:pt x="39" y="387"/>
                    </a:lnTo>
                    <a:lnTo>
                      <a:pt x="78" y="464"/>
                    </a:lnTo>
                    <a:lnTo>
                      <a:pt x="503" y="310"/>
                    </a:lnTo>
                    <a:lnTo>
                      <a:pt x="503" y="233"/>
                    </a:lnTo>
                    <a:lnTo>
                      <a:pt x="503" y="117"/>
                    </a:lnTo>
                    <a:lnTo>
                      <a:pt x="4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69"/>
              <p:cNvSpPr/>
              <p:nvPr/>
            </p:nvSpPr>
            <p:spPr>
              <a:xfrm>
                <a:off x="6031424" y="1310046"/>
                <a:ext cx="28436" cy="68552"/>
              </a:xfrm>
              <a:custGeom>
                <a:avLst/>
                <a:gdLst/>
                <a:ahLst/>
                <a:cxnLst/>
                <a:rect l="l" t="t" r="r" b="b"/>
                <a:pathLst>
                  <a:path w="465" h="1121" extrusionOk="0">
                    <a:moveTo>
                      <a:pt x="232" y="1"/>
                    </a:moveTo>
                    <a:lnTo>
                      <a:pt x="78" y="503"/>
                    </a:lnTo>
                    <a:lnTo>
                      <a:pt x="1" y="1082"/>
                    </a:lnTo>
                    <a:lnTo>
                      <a:pt x="1" y="1121"/>
                    </a:lnTo>
                    <a:lnTo>
                      <a:pt x="78" y="1082"/>
                    </a:lnTo>
                    <a:lnTo>
                      <a:pt x="232" y="1005"/>
                    </a:lnTo>
                    <a:lnTo>
                      <a:pt x="464" y="850"/>
                    </a:lnTo>
                    <a:lnTo>
                      <a:pt x="232" y="1"/>
                    </a:lnTo>
                    <a:close/>
                  </a:path>
                </a:pathLst>
              </a:custGeom>
              <a:solidFill>
                <a:srgbClr val="FF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69"/>
              <p:cNvSpPr/>
              <p:nvPr/>
            </p:nvSpPr>
            <p:spPr>
              <a:xfrm>
                <a:off x="6031424" y="1380922"/>
                <a:ext cx="54365" cy="23666"/>
              </a:xfrm>
              <a:custGeom>
                <a:avLst/>
                <a:gdLst/>
                <a:ahLst/>
                <a:cxnLst/>
                <a:rect l="l" t="t" r="r" b="b"/>
                <a:pathLst>
                  <a:path w="889" h="387" extrusionOk="0">
                    <a:moveTo>
                      <a:pt x="889" y="0"/>
                    </a:moveTo>
                    <a:lnTo>
                      <a:pt x="348" y="232"/>
                    </a:lnTo>
                    <a:lnTo>
                      <a:pt x="1" y="348"/>
                    </a:lnTo>
                    <a:lnTo>
                      <a:pt x="78" y="387"/>
                    </a:lnTo>
                    <a:lnTo>
                      <a:pt x="194" y="387"/>
                    </a:lnTo>
                    <a:lnTo>
                      <a:pt x="425" y="348"/>
                    </a:lnTo>
                    <a:lnTo>
                      <a:pt x="657" y="193"/>
                    </a:lnTo>
                    <a:lnTo>
                      <a:pt x="8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69"/>
              <p:cNvSpPr/>
              <p:nvPr/>
            </p:nvSpPr>
            <p:spPr>
              <a:xfrm>
                <a:off x="6088113" y="1232139"/>
                <a:ext cx="75646" cy="47271"/>
              </a:xfrm>
              <a:custGeom>
                <a:avLst/>
                <a:gdLst/>
                <a:ahLst/>
                <a:cxnLst/>
                <a:rect l="l" t="t" r="r" b="b"/>
                <a:pathLst>
                  <a:path w="1237" h="773" extrusionOk="0">
                    <a:moveTo>
                      <a:pt x="271" y="1"/>
                    </a:moveTo>
                    <a:lnTo>
                      <a:pt x="193" y="39"/>
                    </a:lnTo>
                    <a:lnTo>
                      <a:pt x="78" y="155"/>
                    </a:lnTo>
                    <a:lnTo>
                      <a:pt x="39" y="310"/>
                    </a:lnTo>
                    <a:lnTo>
                      <a:pt x="0" y="348"/>
                    </a:lnTo>
                    <a:lnTo>
                      <a:pt x="155" y="348"/>
                    </a:lnTo>
                    <a:lnTo>
                      <a:pt x="541" y="387"/>
                    </a:lnTo>
                    <a:lnTo>
                      <a:pt x="773" y="425"/>
                    </a:lnTo>
                    <a:lnTo>
                      <a:pt x="966" y="503"/>
                    </a:lnTo>
                    <a:lnTo>
                      <a:pt x="1120" y="618"/>
                    </a:lnTo>
                    <a:lnTo>
                      <a:pt x="1236" y="773"/>
                    </a:lnTo>
                    <a:lnTo>
                      <a:pt x="1236" y="618"/>
                    </a:lnTo>
                    <a:lnTo>
                      <a:pt x="1159" y="503"/>
                    </a:lnTo>
                    <a:lnTo>
                      <a:pt x="1082" y="348"/>
                    </a:lnTo>
                    <a:lnTo>
                      <a:pt x="966" y="232"/>
                    </a:lnTo>
                    <a:lnTo>
                      <a:pt x="811" y="116"/>
                    </a:lnTo>
                    <a:lnTo>
                      <a:pt x="657" y="39"/>
                    </a:lnTo>
                    <a:lnTo>
                      <a:pt x="5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69"/>
              <p:cNvSpPr/>
              <p:nvPr/>
            </p:nvSpPr>
            <p:spPr>
              <a:xfrm>
                <a:off x="6031424" y="1232139"/>
                <a:ext cx="14249" cy="26051"/>
              </a:xfrm>
              <a:custGeom>
                <a:avLst/>
                <a:gdLst/>
                <a:ahLst/>
                <a:cxnLst/>
                <a:rect l="l" t="t" r="r" b="b"/>
                <a:pathLst>
                  <a:path w="233" h="426" extrusionOk="0">
                    <a:moveTo>
                      <a:pt x="116" y="1"/>
                    </a:moveTo>
                    <a:lnTo>
                      <a:pt x="1" y="425"/>
                    </a:lnTo>
                    <a:lnTo>
                      <a:pt x="116" y="387"/>
                    </a:lnTo>
                    <a:lnTo>
                      <a:pt x="194" y="232"/>
                    </a:lnTo>
                    <a:lnTo>
                      <a:pt x="232" y="155"/>
                    </a:lnTo>
                    <a:lnTo>
                      <a:pt x="232" y="78"/>
                    </a:lnTo>
                    <a:lnTo>
                      <a:pt x="2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69"/>
              <p:cNvSpPr/>
              <p:nvPr/>
            </p:nvSpPr>
            <p:spPr>
              <a:xfrm>
                <a:off x="6019622" y="1295920"/>
                <a:ext cx="11864" cy="28375"/>
              </a:xfrm>
              <a:custGeom>
                <a:avLst/>
                <a:gdLst/>
                <a:ahLst/>
                <a:cxnLst/>
                <a:rect l="l" t="t" r="r" b="b"/>
                <a:pathLst>
                  <a:path w="194" h="464" extrusionOk="0">
                    <a:moveTo>
                      <a:pt x="39" y="0"/>
                    </a:moveTo>
                    <a:lnTo>
                      <a:pt x="1" y="309"/>
                    </a:lnTo>
                    <a:lnTo>
                      <a:pt x="1" y="464"/>
                    </a:lnTo>
                    <a:lnTo>
                      <a:pt x="194" y="348"/>
                    </a:lnTo>
                    <a:lnTo>
                      <a:pt x="194" y="193"/>
                    </a:lnTo>
                    <a:lnTo>
                      <a:pt x="155" y="116"/>
                    </a:lnTo>
                    <a:lnTo>
                      <a:pt x="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69"/>
              <p:cNvSpPr/>
              <p:nvPr/>
            </p:nvSpPr>
            <p:spPr>
              <a:xfrm>
                <a:off x="6196719" y="1284118"/>
                <a:ext cx="66167" cy="80354"/>
              </a:xfrm>
              <a:custGeom>
                <a:avLst/>
                <a:gdLst/>
                <a:ahLst/>
                <a:cxnLst/>
                <a:rect l="l" t="t" r="r" b="b"/>
                <a:pathLst>
                  <a:path w="1082" h="1314" extrusionOk="0">
                    <a:moveTo>
                      <a:pt x="619" y="0"/>
                    </a:moveTo>
                    <a:lnTo>
                      <a:pt x="425" y="39"/>
                    </a:lnTo>
                    <a:lnTo>
                      <a:pt x="232" y="232"/>
                    </a:lnTo>
                    <a:lnTo>
                      <a:pt x="78" y="425"/>
                    </a:lnTo>
                    <a:lnTo>
                      <a:pt x="1" y="695"/>
                    </a:lnTo>
                    <a:lnTo>
                      <a:pt x="1" y="966"/>
                    </a:lnTo>
                    <a:lnTo>
                      <a:pt x="78" y="1159"/>
                    </a:lnTo>
                    <a:lnTo>
                      <a:pt x="155" y="1236"/>
                    </a:lnTo>
                    <a:lnTo>
                      <a:pt x="232" y="1313"/>
                    </a:lnTo>
                    <a:lnTo>
                      <a:pt x="425" y="1313"/>
                    </a:lnTo>
                    <a:lnTo>
                      <a:pt x="657" y="1274"/>
                    </a:lnTo>
                    <a:lnTo>
                      <a:pt x="850" y="1120"/>
                    </a:lnTo>
                    <a:lnTo>
                      <a:pt x="1005" y="888"/>
                    </a:lnTo>
                    <a:lnTo>
                      <a:pt x="1082" y="618"/>
                    </a:lnTo>
                    <a:lnTo>
                      <a:pt x="1082" y="348"/>
                    </a:lnTo>
                    <a:lnTo>
                      <a:pt x="1005" y="155"/>
                    </a:lnTo>
                    <a:lnTo>
                      <a:pt x="927" y="77"/>
                    </a:lnTo>
                    <a:lnTo>
                      <a:pt x="850" y="39"/>
                    </a:lnTo>
                    <a:lnTo>
                      <a:pt x="734" y="0"/>
                    </a:lnTo>
                    <a:close/>
                  </a:path>
                </a:pathLst>
              </a:custGeom>
              <a:solidFill>
                <a:srgbClr val="FF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69"/>
              <p:cNvSpPr/>
              <p:nvPr/>
            </p:nvSpPr>
            <p:spPr>
              <a:xfrm>
                <a:off x="6206198" y="1303014"/>
                <a:ext cx="56688" cy="61458"/>
              </a:xfrm>
              <a:custGeom>
                <a:avLst/>
                <a:gdLst/>
                <a:ahLst/>
                <a:cxnLst/>
                <a:rect l="l" t="t" r="r" b="b"/>
                <a:pathLst>
                  <a:path w="927" h="1005" extrusionOk="0">
                    <a:moveTo>
                      <a:pt x="618" y="0"/>
                    </a:moveTo>
                    <a:lnTo>
                      <a:pt x="425" y="77"/>
                    </a:lnTo>
                    <a:lnTo>
                      <a:pt x="232" y="232"/>
                    </a:lnTo>
                    <a:lnTo>
                      <a:pt x="77" y="463"/>
                    </a:lnTo>
                    <a:lnTo>
                      <a:pt x="0" y="695"/>
                    </a:lnTo>
                    <a:lnTo>
                      <a:pt x="0" y="927"/>
                    </a:lnTo>
                    <a:lnTo>
                      <a:pt x="77" y="1004"/>
                    </a:lnTo>
                    <a:lnTo>
                      <a:pt x="270" y="1004"/>
                    </a:lnTo>
                    <a:lnTo>
                      <a:pt x="502" y="965"/>
                    </a:lnTo>
                    <a:lnTo>
                      <a:pt x="695" y="811"/>
                    </a:lnTo>
                    <a:lnTo>
                      <a:pt x="850" y="579"/>
                    </a:lnTo>
                    <a:lnTo>
                      <a:pt x="927" y="348"/>
                    </a:lnTo>
                    <a:lnTo>
                      <a:pt x="927" y="116"/>
                    </a:lnTo>
                    <a:lnTo>
                      <a:pt x="811" y="39"/>
                    </a:lnTo>
                    <a:lnTo>
                      <a:pt x="7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69"/>
              <p:cNvSpPr/>
              <p:nvPr/>
            </p:nvSpPr>
            <p:spPr>
              <a:xfrm>
                <a:off x="6066832" y="1258128"/>
                <a:ext cx="111053" cy="111053"/>
              </a:xfrm>
              <a:custGeom>
                <a:avLst/>
                <a:gdLst/>
                <a:ahLst/>
                <a:cxnLst/>
                <a:rect l="l" t="t" r="r" b="b"/>
                <a:pathLst>
                  <a:path w="1816" h="1816" extrusionOk="0">
                    <a:moveTo>
                      <a:pt x="928" y="232"/>
                    </a:moveTo>
                    <a:lnTo>
                      <a:pt x="1043" y="271"/>
                    </a:lnTo>
                    <a:lnTo>
                      <a:pt x="1159" y="309"/>
                    </a:lnTo>
                    <a:lnTo>
                      <a:pt x="1275" y="348"/>
                    </a:lnTo>
                    <a:lnTo>
                      <a:pt x="1391" y="425"/>
                    </a:lnTo>
                    <a:lnTo>
                      <a:pt x="1468" y="541"/>
                    </a:lnTo>
                    <a:lnTo>
                      <a:pt x="1507" y="657"/>
                    </a:lnTo>
                    <a:lnTo>
                      <a:pt x="1545" y="773"/>
                    </a:lnTo>
                    <a:lnTo>
                      <a:pt x="1584" y="927"/>
                    </a:lnTo>
                    <a:lnTo>
                      <a:pt x="1545" y="1043"/>
                    </a:lnTo>
                    <a:lnTo>
                      <a:pt x="1507" y="1159"/>
                    </a:lnTo>
                    <a:lnTo>
                      <a:pt x="1468" y="1275"/>
                    </a:lnTo>
                    <a:lnTo>
                      <a:pt x="1391" y="1391"/>
                    </a:lnTo>
                    <a:lnTo>
                      <a:pt x="1275" y="1468"/>
                    </a:lnTo>
                    <a:lnTo>
                      <a:pt x="1159" y="1506"/>
                    </a:lnTo>
                    <a:lnTo>
                      <a:pt x="1043" y="1545"/>
                    </a:lnTo>
                    <a:lnTo>
                      <a:pt x="928" y="1584"/>
                    </a:lnTo>
                    <a:lnTo>
                      <a:pt x="773" y="1545"/>
                    </a:lnTo>
                    <a:lnTo>
                      <a:pt x="657" y="1506"/>
                    </a:lnTo>
                    <a:lnTo>
                      <a:pt x="541" y="1468"/>
                    </a:lnTo>
                    <a:lnTo>
                      <a:pt x="426" y="1391"/>
                    </a:lnTo>
                    <a:lnTo>
                      <a:pt x="348" y="1275"/>
                    </a:lnTo>
                    <a:lnTo>
                      <a:pt x="310" y="1159"/>
                    </a:lnTo>
                    <a:lnTo>
                      <a:pt x="271" y="1043"/>
                    </a:lnTo>
                    <a:lnTo>
                      <a:pt x="233" y="927"/>
                    </a:lnTo>
                    <a:lnTo>
                      <a:pt x="271" y="773"/>
                    </a:lnTo>
                    <a:lnTo>
                      <a:pt x="310" y="657"/>
                    </a:lnTo>
                    <a:lnTo>
                      <a:pt x="348" y="541"/>
                    </a:lnTo>
                    <a:lnTo>
                      <a:pt x="426" y="425"/>
                    </a:lnTo>
                    <a:lnTo>
                      <a:pt x="541" y="348"/>
                    </a:lnTo>
                    <a:lnTo>
                      <a:pt x="657" y="309"/>
                    </a:lnTo>
                    <a:lnTo>
                      <a:pt x="773" y="271"/>
                    </a:lnTo>
                    <a:lnTo>
                      <a:pt x="928" y="232"/>
                    </a:lnTo>
                    <a:close/>
                    <a:moveTo>
                      <a:pt x="928" y="0"/>
                    </a:moveTo>
                    <a:lnTo>
                      <a:pt x="735" y="39"/>
                    </a:lnTo>
                    <a:lnTo>
                      <a:pt x="541" y="78"/>
                    </a:lnTo>
                    <a:lnTo>
                      <a:pt x="387" y="155"/>
                    </a:lnTo>
                    <a:lnTo>
                      <a:pt x="271" y="271"/>
                    </a:lnTo>
                    <a:lnTo>
                      <a:pt x="155" y="425"/>
                    </a:lnTo>
                    <a:lnTo>
                      <a:pt x="78" y="541"/>
                    </a:lnTo>
                    <a:lnTo>
                      <a:pt x="39" y="734"/>
                    </a:lnTo>
                    <a:lnTo>
                      <a:pt x="1" y="927"/>
                    </a:lnTo>
                    <a:lnTo>
                      <a:pt x="39" y="1082"/>
                    </a:lnTo>
                    <a:lnTo>
                      <a:pt x="78" y="1275"/>
                    </a:lnTo>
                    <a:lnTo>
                      <a:pt x="155" y="1429"/>
                    </a:lnTo>
                    <a:lnTo>
                      <a:pt x="271" y="1545"/>
                    </a:lnTo>
                    <a:lnTo>
                      <a:pt x="387" y="1661"/>
                    </a:lnTo>
                    <a:lnTo>
                      <a:pt x="541" y="1738"/>
                    </a:lnTo>
                    <a:lnTo>
                      <a:pt x="735" y="1815"/>
                    </a:lnTo>
                    <a:lnTo>
                      <a:pt x="1082" y="1815"/>
                    </a:lnTo>
                    <a:lnTo>
                      <a:pt x="1275" y="1738"/>
                    </a:lnTo>
                    <a:lnTo>
                      <a:pt x="1430" y="1661"/>
                    </a:lnTo>
                    <a:lnTo>
                      <a:pt x="1545" y="1545"/>
                    </a:lnTo>
                    <a:lnTo>
                      <a:pt x="1661" y="1429"/>
                    </a:lnTo>
                    <a:lnTo>
                      <a:pt x="1739" y="1275"/>
                    </a:lnTo>
                    <a:lnTo>
                      <a:pt x="1816" y="1082"/>
                    </a:lnTo>
                    <a:lnTo>
                      <a:pt x="1816" y="927"/>
                    </a:lnTo>
                    <a:lnTo>
                      <a:pt x="1816" y="734"/>
                    </a:lnTo>
                    <a:lnTo>
                      <a:pt x="1739" y="541"/>
                    </a:lnTo>
                    <a:lnTo>
                      <a:pt x="1661" y="425"/>
                    </a:lnTo>
                    <a:lnTo>
                      <a:pt x="1545" y="271"/>
                    </a:lnTo>
                    <a:lnTo>
                      <a:pt x="1430" y="155"/>
                    </a:lnTo>
                    <a:lnTo>
                      <a:pt x="1275" y="78"/>
                    </a:lnTo>
                    <a:lnTo>
                      <a:pt x="1082" y="39"/>
                    </a:lnTo>
                    <a:lnTo>
                      <a:pt x="9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69"/>
              <p:cNvSpPr/>
              <p:nvPr/>
            </p:nvSpPr>
            <p:spPr>
              <a:xfrm>
                <a:off x="5967704" y="1262837"/>
                <a:ext cx="82678" cy="101635"/>
              </a:xfrm>
              <a:custGeom>
                <a:avLst/>
                <a:gdLst/>
                <a:ahLst/>
                <a:cxnLst/>
                <a:rect l="l" t="t" r="r" b="b"/>
                <a:pathLst>
                  <a:path w="1352" h="1662" extrusionOk="0">
                    <a:moveTo>
                      <a:pt x="656" y="271"/>
                    </a:moveTo>
                    <a:lnTo>
                      <a:pt x="811" y="310"/>
                    </a:lnTo>
                    <a:lnTo>
                      <a:pt x="965" y="425"/>
                    </a:lnTo>
                    <a:lnTo>
                      <a:pt x="1043" y="618"/>
                    </a:lnTo>
                    <a:lnTo>
                      <a:pt x="1081" y="850"/>
                    </a:lnTo>
                    <a:lnTo>
                      <a:pt x="1043" y="1082"/>
                    </a:lnTo>
                    <a:lnTo>
                      <a:pt x="965" y="1275"/>
                    </a:lnTo>
                    <a:lnTo>
                      <a:pt x="811" y="1391"/>
                    </a:lnTo>
                    <a:lnTo>
                      <a:pt x="656" y="1429"/>
                    </a:lnTo>
                    <a:lnTo>
                      <a:pt x="502" y="1391"/>
                    </a:lnTo>
                    <a:lnTo>
                      <a:pt x="386" y="1275"/>
                    </a:lnTo>
                    <a:lnTo>
                      <a:pt x="270" y="1082"/>
                    </a:lnTo>
                    <a:lnTo>
                      <a:pt x="232" y="850"/>
                    </a:lnTo>
                    <a:lnTo>
                      <a:pt x="270" y="618"/>
                    </a:lnTo>
                    <a:lnTo>
                      <a:pt x="386" y="425"/>
                    </a:lnTo>
                    <a:lnTo>
                      <a:pt x="502" y="310"/>
                    </a:lnTo>
                    <a:lnTo>
                      <a:pt x="656" y="271"/>
                    </a:lnTo>
                    <a:close/>
                    <a:moveTo>
                      <a:pt x="656" y="1"/>
                    </a:moveTo>
                    <a:lnTo>
                      <a:pt x="541" y="39"/>
                    </a:lnTo>
                    <a:lnTo>
                      <a:pt x="386" y="78"/>
                    </a:lnTo>
                    <a:lnTo>
                      <a:pt x="270" y="155"/>
                    </a:lnTo>
                    <a:lnTo>
                      <a:pt x="193" y="271"/>
                    </a:lnTo>
                    <a:lnTo>
                      <a:pt x="116" y="387"/>
                    </a:lnTo>
                    <a:lnTo>
                      <a:pt x="39" y="541"/>
                    </a:lnTo>
                    <a:lnTo>
                      <a:pt x="0" y="657"/>
                    </a:lnTo>
                    <a:lnTo>
                      <a:pt x="0" y="850"/>
                    </a:lnTo>
                    <a:lnTo>
                      <a:pt x="0" y="1005"/>
                    </a:lnTo>
                    <a:lnTo>
                      <a:pt x="39" y="1159"/>
                    </a:lnTo>
                    <a:lnTo>
                      <a:pt x="116" y="1275"/>
                    </a:lnTo>
                    <a:lnTo>
                      <a:pt x="193" y="1391"/>
                    </a:lnTo>
                    <a:lnTo>
                      <a:pt x="270" y="1507"/>
                    </a:lnTo>
                    <a:lnTo>
                      <a:pt x="386" y="1584"/>
                    </a:lnTo>
                    <a:lnTo>
                      <a:pt x="541" y="1622"/>
                    </a:lnTo>
                    <a:lnTo>
                      <a:pt x="656" y="1661"/>
                    </a:lnTo>
                    <a:lnTo>
                      <a:pt x="811" y="1622"/>
                    </a:lnTo>
                    <a:lnTo>
                      <a:pt x="927" y="1584"/>
                    </a:lnTo>
                    <a:lnTo>
                      <a:pt x="1043" y="1507"/>
                    </a:lnTo>
                    <a:lnTo>
                      <a:pt x="1158" y="1391"/>
                    </a:lnTo>
                    <a:lnTo>
                      <a:pt x="1236" y="1275"/>
                    </a:lnTo>
                    <a:lnTo>
                      <a:pt x="1274" y="1159"/>
                    </a:lnTo>
                    <a:lnTo>
                      <a:pt x="1313" y="1005"/>
                    </a:lnTo>
                    <a:lnTo>
                      <a:pt x="1352" y="850"/>
                    </a:lnTo>
                    <a:lnTo>
                      <a:pt x="1313" y="657"/>
                    </a:lnTo>
                    <a:lnTo>
                      <a:pt x="1274" y="541"/>
                    </a:lnTo>
                    <a:lnTo>
                      <a:pt x="1236" y="387"/>
                    </a:lnTo>
                    <a:lnTo>
                      <a:pt x="1158" y="271"/>
                    </a:lnTo>
                    <a:lnTo>
                      <a:pt x="1043" y="155"/>
                    </a:lnTo>
                    <a:lnTo>
                      <a:pt x="927" y="78"/>
                    </a:lnTo>
                    <a:lnTo>
                      <a:pt x="811" y="39"/>
                    </a:lnTo>
                    <a:lnTo>
                      <a:pt x="6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69"/>
              <p:cNvSpPr/>
              <p:nvPr/>
            </p:nvSpPr>
            <p:spPr>
              <a:xfrm>
                <a:off x="6168405" y="1298244"/>
                <a:ext cx="37853" cy="14249"/>
              </a:xfrm>
              <a:custGeom>
                <a:avLst/>
                <a:gdLst/>
                <a:ahLst/>
                <a:cxnLst/>
                <a:rect l="l" t="t" r="r" b="b"/>
                <a:pathLst>
                  <a:path w="619" h="233" extrusionOk="0">
                    <a:moveTo>
                      <a:pt x="0" y="1"/>
                    </a:moveTo>
                    <a:lnTo>
                      <a:pt x="0" y="233"/>
                    </a:lnTo>
                    <a:lnTo>
                      <a:pt x="618" y="233"/>
                    </a:lnTo>
                    <a:lnTo>
                      <a:pt x="6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69"/>
              <p:cNvSpPr/>
              <p:nvPr/>
            </p:nvSpPr>
            <p:spPr>
              <a:xfrm>
                <a:off x="6038518" y="1295920"/>
                <a:ext cx="40177" cy="21281"/>
              </a:xfrm>
              <a:custGeom>
                <a:avLst/>
                <a:gdLst/>
                <a:ahLst/>
                <a:cxnLst/>
                <a:rect l="l" t="t" r="r" b="b"/>
                <a:pathLst>
                  <a:path w="657" h="348" extrusionOk="0">
                    <a:moveTo>
                      <a:pt x="271" y="0"/>
                    </a:moveTo>
                    <a:lnTo>
                      <a:pt x="78" y="39"/>
                    </a:lnTo>
                    <a:lnTo>
                      <a:pt x="0" y="77"/>
                    </a:lnTo>
                    <a:lnTo>
                      <a:pt x="116" y="271"/>
                    </a:lnTo>
                    <a:lnTo>
                      <a:pt x="155" y="271"/>
                    </a:lnTo>
                    <a:lnTo>
                      <a:pt x="271" y="232"/>
                    </a:lnTo>
                    <a:lnTo>
                      <a:pt x="387" y="271"/>
                    </a:lnTo>
                    <a:lnTo>
                      <a:pt x="541" y="348"/>
                    </a:lnTo>
                    <a:lnTo>
                      <a:pt x="657" y="116"/>
                    </a:lnTo>
                    <a:lnTo>
                      <a:pt x="464" y="39"/>
                    </a:lnTo>
                    <a:lnTo>
                      <a:pt x="2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69"/>
              <p:cNvSpPr/>
              <p:nvPr/>
            </p:nvSpPr>
            <p:spPr>
              <a:xfrm>
                <a:off x="6213230" y="1513132"/>
                <a:ext cx="514904" cy="675429"/>
              </a:xfrm>
              <a:custGeom>
                <a:avLst/>
                <a:gdLst/>
                <a:ahLst/>
                <a:cxnLst/>
                <a:rect l="l" t="t" r="r" b="b"/>
                <a:pathLst>
                  <a:path w="8420" h="11045" extrusionOk="0">
                    <a:moveTo>
                      <a:pt x="1430" y="1"/>
                    </a:moveTo>
                    <a:lnTo>
                      <a:pt x="1044" y="117"/>
                    </a:lnTo>
                    <a:lnTo>
                      <a:pt x="735" y="310"/>
                    </a:lnTo>
                    <a:lnTo>
                      <a:pt x="464" y="541"/>
                    </a:lnTo>
                    <a:lnTo>
                      <a:pt x="271" y="812"/>
                    </a:lnTo>
                    <a:lnTo>
                      <a:pt x="155" y="1082"/>
                    </a:lnTo>
                    <a:lnTo>
                      <a:pt x="78" y="1391"/>
                    </a:lnTo>
                    <a:lnTo>
                      <a:pt x="1" y="1661"/>
                    </a:lnTo>
                    <a:lnTo>
                      <a:pt x="1" y="1970"/>
                    </a:lnTo>
                    <a:lnTo>
                      <a:pt x="40" y="2549"/>
                    </a:lnTo>
                    <a:lnTo>
                      <a:pt x="117" y="3051"/>
                    </a:lnTo>
                    <a:lnTo>
                      <a:pt x="271" y="3515"/>
                    </a:lnTo>
                    <a:lnTo>
                      <a:pt x="3862" y="7299"/>
                    </a:lnTo>
                    <a:lnTo>
                      <a:pt x="889" y="9114"/>
                    </a:lnTo>
                    <a:lnTo>
                      <a:pt x="1082" y="9230"/>
                    </a:lnTo>
                    <a:lnTo>
                      <a:pt x="1198" y="9384"/>
                    </a:lnTo>
                    <a:lnTo>
                      <a:pt x="1430" y="9654"/>
                    </a:lnTo>
                    <a:lnTo>
                      <a:pt x="1584" y="10002"/>
                    </a:lnTo>
                    <a:lnTo>
                      <a:pt x="1661" y="10311"/>
                    </a:lnTo>
                    <a:lnTo>
                      <a:pt x="1700" y="10581"/>
                    </a:lnTo>
                    <a:lnTo>
                      <a:pt x="1739" y="10813"/>
                    </a:lnTo>
                    <a:lnTo>
                      <a:pt x="1739" y="11045"/>
                    </a:lnTo>
                    <a:lnTo>
                      <a:pt x="2820" y="10736"/>
                    </a:lnTo>
                    <a:lnTo>
                      <a:pt x="3901" y="10388"/>
                    </a:lnTo>
                    <a:lnTo>
                      <a:pt x="5137" y="9925"/>
                    </a:lnTo>
                    <a:lnTo>
                      <a:pt x="6372" y="9461"/>
                    </a:lnTo>
                    <a:lnTo>
                      <a:pt x="6913" y="9191"/>
                    </a:lnTo>
                    <a:lnTo>
                      <a:pt x="7415" y="8921"/>
                    </a:lnTo>
                    <a:lnTo>
                      <a:pt x="7840" y="8651"/>
                    </a:lnTo>
                    <a:lnTo>
                      <a:pt x="8149" y="8380"/>
                    </a:lnTo>
                    <a:lnTo>
                      <a:pt x="8265" y="8264"/>
                    </a:lnTo>
                    <a:lnTo>
                      <a:pt x="8342" y="8149"/>
                    </a:lnTo>
                    <a:lnTo>
                      <a:pt x="8419" y="7994"/>
                    </a:lnTo>
                    <a:lnTo>
                      <a:pt x="8419" y="7878"/>
                    </a:lnTo>
                    <a:lnTo>
                      <a:pt x="8342" y="7647"/>
                    </a:lnTo>
                    <a:lnTo>
                      <a:pt x="8265" y="7376"/>
                    </a:lnTo>
                    <a:lnTo>
                      <a:pt x="8149" y="7067"/>
                    </a:lnTo>
                    <a:lnTo>
                      <a:pt x="7994" y="6758"/>
                    </a:lnTo>
                    <a:lnTo>
                      <a:pt x="7570" y="6063"/>
                    </a:lnTo>
                    <a:lnTo>
                      <a:pt x="7068" y="5368"/>
                    </a:lnTo>
                    <a:lnTo>
                      <a:pt x="6488" y="4596"/>
                    </a:lnTo>
                    <a:lnTo>
                      <a:pt x="5909" y="3862"/>
                    </a:lnTo>
                    <a:lnTo>
                      <a:pt x="4673" y="2472"/>
                    </a:lnTo>
                    <a:lnTo>
                      <a:pt x="4094" y="1854"/>
                    </a:lnTo>
                    <a:lnTo>
                      <a:pt x="3515" y="1352"/>
                    </a:lnTo>
                    <a:lnTo>
                      <a:pt x="2974" y="928"/>
                    </a:lnTo>
                    <a:lnTo>
                      <a:pt x="2472" y="580"/>
                    </a:lnTo>
                    <a:lnTo>
                      <a:pt x="2048" y="310"/>
                    </a:lnTo>
                    <a:lnTo>
                      <a:pt x="1700" y="117"/>
                    </a:lnTo>
                    <a:lnTo>
                      <a:pt x="14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69"/>
              <p:cNvSpPr/>
              <p:nvPr/>
            </p:nvSpPr>
            <p:spPr>
              <a:xfrm>
                <a:off x="6449400" y="1905117"/>
                <a:ext cx="87448" cy="56750"/>
              </a:xfrm>
              <a:custGeom>
                <a:avLst/>
                <a:gdLst/>
                <a:ahLst/>
                <a:cxnLst/>
                <a:rect l="l" t="t" r="r" b="b"/>
                <a:pathLst>
                  <a:path w="1430" h="928" extrusionOk="0">
                    <a:moveTo>
                      <a:pt x="1429" y="1"/>
                    </a:moveTo>
                    <a:lnTo>
                      <a:pt x="0" y="889"/>
                    </a:lnTo>
                    <a:lnTo>
                      <a:pt x="39" y="928"/>
                    </a:lnTo>
                    <a:lnTo>
                      <a:pt x="1429" y="39"/>
                    </a:lnTo>
                    <a:lnTo>
                      <a:pt x="1429"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69"/>
              <p:cNvSpPr/>
              <p:nvPr/>
            </p:nvSpPr>
            <p:spPr>
              <a:xfrm>
                <a:off x="5700835" y="2138901"/>
                <a:ext cx="132273" cy="99251"/>
              </a:xfrm>
              <a:custGeom>
                <a:avLst/>
                <a:gdLst/>
                <a:ahLst/>
                <a:cxnLst/>
                <a:rect l="l" t="t" r="r" b="b"/>
                <a:pathLst>
                  <a:path w="2163" h="1623" extrusionOk="0">
                    <a:moveTo>
                      <a:pt x="850" y="1"/>
                    </a:moveTo>
                    <a:lnTo>
                      <a:pt x="618" y="39"/>
                    </a:lnTo>
                    <a:lnTo>
                      <a:pt x="387" y="78"/>
                    </a:lnTo>
                    <a:lnTo>
                      <a:pt x="194" y="194"/>
                    </a:lnTo>
                    <a:lnTo>
                      <a:pt x="1" y="310"/>
                    </a:lnTo>
                    <a:lnTo>
                      <a:pt x="309" y="850"/>
                    </a:lnTo>
                    <a:lnTo>
                      <a:pt x="580" y="1236"/>
                    </a:lnTo>
                    <a:lnTo>
                      <a:pt x="734" y="1391"/>
                    </a:lnTo>
                    <a:lnTo>
                      <a:pt x="927" y="1507"/>
                    </a:lnTo>
                    <a:lnTo>
                      <a:pt x="1082" y="1545"/>
                    </a:lnTo>
                    <a:lnTo>
                      <a:pt x="1236" y="1623"/>
                    </a:lnTo>
                    <a:lnTo>
                      <a:pt x="1468" y="1623"/>
                    </a:lnTo>
                    <a:lnTo>
                      <a:pt x="1738" y="1584"/>
                    </a:lnTo>
                    <a:lnTo>
                      <a:pt x="1970" y="1507"/>
                    </a:lnTo>
                    <a:lnTo>
                      <a:pt x="2163" y="1391"/>
                    </a:lnTo>
                    <a:lnTo>
                      <a:pt x="2163" y="1352"/>
                    </a:lnTo>
                    <a:lnTo>
                      <a:pt x="2163" y="1082"/>
                    </a:lnTo>
                    <a:lnTo>
                      <a:pt x="2086" y="850"/>
                    </a:lnTo>
                    <a:lnTo>
                      <a:pt x="1970" y="619"/>
                    </a:lnTo>
                    <a:lnTo>
                      <a:pt x="1777" y="387"/>
                    </a:lnTo>
                    <a:lnTo>
                      <a:pt x="1584" y="232"/>
                    </a:lnTo>
                    <a:lnTo>
                      <a:pt x="1352" y="117"/>
                    </a:lnTo>
                    <a:lnTo>
                      <a:pt x="1120" y="39"/>
                    </a:lnTo>
                    <a:lnTo>
                      <a:pt x="850" y="1"/>
                    </a:lnTo>
                    <a:close/>
                  </a:path>
                </a:pathLst>
              </a:custGeom>
              <a:solidFill>
                <a:srgbClr val="144356">
                  <a:alpha val="37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69"/>
              <p:cNvSpPr/>
              <p:nvPr/>
            </p:nvSpPr>
            <p:spPr>
              <a:xfrm>
                <a:off x="5261639" y="2323091"/>
                <a:ext cx="1057938" cy="902122"/>
              </a:xfrm>
              <a:custGeom>
                <a:avLst/>
                <a:gdLst/>
                <a:ahLst/>
                <a:cxnLst/>
                <a:rect l="l" t="t" r="r" b="b"/>
                <a:pathLst>
                  <a:path w="17300" h="14752" extrusionOk="0">
                    <a:moveTo>
                      <a:pt x="11507" y="1"/>
                    </a:moveTo>
                    <a:lnTo>
                      <a:pt x="9654" y="387"/>
                    </a:lnTo>
                    <a:lnTo>
                      <a:pt x="7569" y="850"/>
                    </a:lnTo>
                    <a:lnTo>
                      <a:pt x="4904" y="1468"/>
                    </a:lnTo>
                    <a:lnTo>
                      <a:pt x="4209" y="1661"/>
                    </a:lnTo>
                    <a:lnTo>
                      <a:pt x="3630" y="1854"/>
                    </a:lnTo>
                    <a:lnTo>
                      <a:pt x="3089" y="2047"/>
                    </a:lnTo>
                    <a:lnTo>
                      <a:pt x="2665" y="2279"/>
                    </a:lnTo>
                    <a:lnTo>
                      <a:pt x="2278" y="2511"/>
                    </a:lnTo>
                    <a:lnTo>
                      <a:pt x="1970" y="2704"/>
                    </a:lnTo>
                    <a:lnTo>
                      <a:pt x="1699" y="2935"/>
                    </a:lnTo>
                    <a:lnTo>
                      <a:pt x="1468" y="3167"/>
                    </a:lnTo>
                    <a:lnTo>
                      <a:pt x="1313" y="3360"/>
                    </a:lnTo>
                    <a:lnTo>
                      <a:pt x="1197" y="3553"/>
                    </a:lnTo>
                    <a:lnTo>
                      <a:pt x="1043" y="3862"/>
                    </a:lnTo>
                    <a:lnTo>
                      <a:pt x="966" y="4055"/>
                    </a:lnTo>
                    <a:lnTo>
                      <a:pt x="966" y="4132"/>
                    </a:lnTo>
                    <a:lnTo>
                      <a:pt x="0" y="14327"/>
                    </a:lnTo>
                    <a:lnTo>
                      <a:pt x="348" y="14443"/>
                    </a:lnTo>
                    <a:lnTo>
                      <a:pt x="657" y="14558"/>
                    </a:lnTo>
                    <a:lnTo>
                      <a:pt x="1352" y="14674"/>
                    </a:lnTo>
                    <a:lnTo>
                      <a:pt x="2085" y="14752"/>
                    </a:lnTo>
                    <a:lnTo>
                      <a:pt x="3360" y="14752"/>
                    </a:lnTo>
                    <a:lnTo>
                      <a:pt x="3862" y="14713"/>
                    </a:lnTo>
                    <a:lnTo>
                      <a:pt x="4286" y="14636"/>
                    </a:lnTo>
                    <a:lnTo>
                      <a:pt x="5870" y="5677"/>
                    </a:lnTo>
                    <a:lnTo>
                      <a:pt x="8882" y="5484"/>
                    </a:lnTo>
                    <a:lnTo>
                      <a:pt x="11585" y="5330"/>
                    </a:lnTo>
                    <a:lnTo>
                      <a:pt x="14133" y="5175"/>
                    </a:lnTo>
                    <a:lnTo>
                      <a:pt x="14404" y="5175"/>
                    </a:lnTo>
                    <a:lnTo>
                      <a:pt x="14674" y="5098"/>
                    </a:lnTo>
                    <a:lnTo>
                      <a:pt x="14906" y="5059"/>
                    </a:lnTo>
                    <a:lnTo>
                      <a:pt x="15137" y="4943"/>
                    </a:lnTo>
                    <a:lnTo>
                      <a:pt x="15330" y="4828"/>
                    </a:lnTo>
                    <a:lnTo>
                      <a:pt x="15523" y="4673"/>
                    </a:lnTo>
                    <a:lnTo>
                      <a:pt x="15910" y="4364"/>
                    </a:lnTo>
                    <a:lnTo>
                      <a:pt x="16180" y="3939"/>
                    </a:lnTo>
                    <a:lnTo>
                      <a:pt x="16450" y="3515"/>
                    </a:lnTo>
                    <a:lnTo>
                      <a:pt x="16682" y="3051"/>
                    </a:lnTo>
                    <a:lnTo>
                      <a:pt x="16836" y="2588"/>
                    </a:lnTo>
                    <a:lnTo>
                      <a:pt x="16991" y="2124"/>
                    </a:lnTo>
                    <a:lnTo>
                      <a:pt x="17107" y="1661"/>
                    </a:lnTo>
                    <a:lnTo>
                      <a:pt x="17222" y="850"/>
                    </a:lnTo>
                    <a:lnTo>
                      <a:pt x="17300" y="310"/>
                    </a:lnTo>
                    <a:lnTo>
                      <a:pt x="17300" y="78"/>
                    </a:lnTo>
                    <a:lnTo>
                      <a:pt x="115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69"/>
              <p:cNvSpPr/>
              <p:nvPr/>
            </p:nvSpPr>
            <p:spPr>
              <a:xfrm>
                <a:off x="5261639" y="2323091"/>
                <a:ext cx="1057938" cy="902122"/>
              </a:xfrm>
              <a:custGeom>
                <a:avLst/>
                <a:gdLst/>
                <a:ahLst/>
                <a:cxnLst/>
                <a:rect l="l" t="t" r="r" b="b"/>
                <a:pathLst>
                  <a:path w="17300" h="14752" fill="none" extrusionOk="0">
                    <a:moveTo>
                      <a:pt x="17300" y="78"/>
                    </a:moveTo>
                    <a:lnTo>
                      <a:pt x="17300" y="78"/>
                    </a:lnTo>
                    <a:lnTo>
                      <a:pt x="17300" y="310"/>
                    </a:lnTo>
                    <a:lnTo>
                      <a:pt x="17222" y="850"/>
                    </a:lnTo>
                    <a:lnTo>
                      <a:pt x="17107" y="1661"/>
                    </a:lnTo>
                    <a:lnTo>
                      <a:pt x="16991" y="2124"/>
                    </a:lnTo>
                    <a:lnTo>
                      <a:pt x="16836" y="2588"/>
                    </a:lnTo>
                    <a:lnTo>
                      <a:pt x="16682" y="3051"/>
                    </a:lnTo>
                    <a:lnTo>
                      <a:pt x="16450" y="3515"/>
                    </a:lnTo>
                    <a:lnTo>
                      <a:pt x="16180" y="3939"/>
                    </a:lnTo>
                    <a:lnTo>
                      <a:pt x="15910" y="4364"/>
                    </a:lnTo>
                    <a:lnTo>
                      <a:pt x="15523" y="4673"/>
                    </a:lnTo>
                    <a:lnTo>
                      <a:pt x="15330" y="4828"/>
                    </a:lnTo>
                    <a:lnTo>
                      <a:pt x="15137" y="4943"/>
                    </a:lnTo>
                    <a:lnTo>
                      <a:pt x="14906" y="5059"/>
                    </a:lnTo>
                    <a:lnTo>
                      <a:pt x="14674" y="5098"/>
                    </a:lnTo>
                    <a:lnTo>
                      <a:pt x="14404" y="5175"/>
                    </a:lnTo>
                    <a:lnTo>
                      <a:pt x="14133" y="5175"/>
                    </a:lnTo>
                    <a:lnTo>
                      <a:pt x="14133" y="5175"/>
                    </a:lnTo>
                    <a:lnTo>
                      <a:pt x="11585" y="5330"/>
                    </a:lnTo>
                    <a:lnTo>
                      <a:pt x="8882" y="5484"/>
                    </a:lnTo>
                    <a:lnTo>
                      <a:pt x="5870" y="5677"/>
                    </a:lnTo>
                    <a:lnTo>
                      <a:pt x="4286" y="14636"/>
                    </a:lnTo>
                    <a:lnTo>
                      <a:pt x="4286" y="14636"/>
                    </a:lnTo>
                    <a:lnTo>
                      <a:pt x="3862" y="14713"/>
                    </a:lnTo>
                    <a:lnTo>
                      <a:pt x="3360" y="14752"/>
                    </a:lnTo>
                    <a:lnTo>
                      <a:pt x="2780" y="14752"/>
                    </a:lnTo>
                    <a:lnTo>
                      <a:pt x="2085" y="14752"/>
                    </a:lnTo>
                    <a:lnTo>
                      <a:pt x="1352" y="14674"/>
                    </a:lnTo>
                    <a:lnTo>
                      <a:pt x="657" y="14558"/>
                    </a:lnTo>
                    <a:lnTo>
                      <a:pt x="348" y="14443"/>
                    </a:lnTo>
                    <a:lnTo>
                      <a:pt x="0" y="14327"/>
                    </a:lnTo>
                    <a:lnTo>
                      <a:pt x="0" y="14327"/>
                    </a:lnTo>
                    <a:lnTo>
                      <a:pt x="966" y="4132"/>
                    </a:lnTo>
                    <a:lnTo>
                      <a:pt x="966" y="4132"/>
                    </a:lnTo>
                    <a:lnTo>
                      <a:pt x="966" y="4055"/>
                    </a:lnTo>
                    <a:lnTo>
                      <a:pt x="1043" y="3862"/>
                    </a:lnTo>
                    <a:lnTo>
                      <a:pt x="1197" y="3553"/>
                    </a:lnTo>
                    <a:lnTo>
                      <a:pt x="1313" y="3360"/>
                    </a:lnTo>
                    <a:lnTo>
                      <a:pt x="1468" y="3167"/>
                    </a:lnTo>
                    <a:lnTo>
                      <a:pt x="1699" y="2935"/>
                    </a:lnTo>
                    <a:lnTo>
                      <a:pt x="1970" y="2704"/>
                    </a:lnTo>
                    <a:lnTo>
                      <a:pt x="2278" y="2511"/>
                    </a:lnTo>
                    <a:lnTo>
                      <a:pt x="2665" y="2279"/>
                    </a:lnTo>
                    <a:lnTo>
                      <a:pt x="3089" y="2047"/>
                    </a:lnTo>
                    <a:lnTo>
                      <a:pt x="3630" y="1854"/>
                    </a:lnTo>
                    <a:lnTo>
                      <a:pt x="4209" y="1661"/>
                    </a:lnTo>
                    <a:lnTo>
                      <a:pt x="4904" y="1468"/>
                    </a:lnTo>
                    <a:lnTo>
                      <a:pt x="4904" y="1468"/>
                    </a:lnTo>
                    <a:lnTo>
                      <a:pt x="7569" y="850"/>
                    </a:lnTo>
                    <a:lnTo>
                      <a:pt x="9654" y="387"/>
                    </a:lnTo>
                    <a:lnTo>
                      <a:pt x="11507" y="1"/>
                    </a:lnTo>
                    <a:lnTo>
                      <a:pt x="17300" y="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69"/>
              <p:cNvSpPr/>
              <p:nvPr/>
            </p:nvSpPr>
            <p:spPr>
              <a:xfrm>
                <a:off x="6007820" y="2323091"/>
                <a:ext cx="210242" cy="210242"/>
              </a:xfrm>
              <a:custGeom>
                <a:avLst/>
                <a:gdLst/>
                <a:ahLst/>
                <a:cxnLst/>
                <a:rect l="l" t="t" r="r" b="b"/>
                <a:pathLst>
                  <a:path w="3438" h="3438" extrusionOk="0">
                    <a:moveTo>
                      <a:pt x="0" y="1"/>
                    </a:moveTo>
                    <a:lnTo>
                      <a:pt x="78" y="425"/>
                    </a:lnTo>
                    <a:lnTo>
                      <a:pt x="232" y="850"/>
                    </a:lnTo>
                    <a:lnTo>
                      <a:pt x="387" y="1198"/>
                    </a:lnTo>
                    <a:lnTo>
                      <a:pt x="580" y="1545"/>
                    </a:lnTo>
                    <a:lnTo>
                      <a:pt x="811" y="1854"/>
                    </a:lnTo>
                    <a:lnTo>
                      <a:pt x="1004" y="2163"/>
                    </a:lnTo>
                    <a:lnTo>
                      <a:pt x="1506" y="2626"/>
                    </a:lnTo>
                    <a:lnTo>
                      <a:pt x="1931" y="2974"/>
                    </a:lnTo>
                    <a:lnTo>
                      <a:pt x="2356" y="3244"/>
                    </a:lnTo>
                    <a:lnTo>
                      <a:pt x="2704" y="3437"/>
                    </a:lnTo>
                    <a:lnTo>
                      <a:pt x="2781" y="3399"/>
                    </a:lnTo>
                    <a:lnTo>
                      <a:pt x="2935" y="3283"/>
                    </a:lnTo>
                    <a:lnTo>
                      <a:pt x="3167" y="2935"/>
                    </a:lnTo>
                    <a:lnTo>
                      <a:pt x="3283" y="2704"/>
                    </a:lnTo>
                    <a:lnTo>
                      <a:pt x="3437" y="2395"/>
                    </a:lnTo>
                    <a:lnTo>
                      <a:pt x="3051" y="2279"/>
                    </a:lnTo>
                    <a:lnTo>
                      <a:pt x="2742" y="2163"/>
                    </a:lnTo>
                    <a:lnTo>
                      <a:pt x="2433" y="2009"/>
                    </a:lnTo>
                    <a:lnTo>
                      <a:pt x="2163" y="1816"/>
                    </a:lnTo>
                    <a:lnTo>
                      <a:pt x="1893" y="1622"/>
                    </a:lnTo>
                    <a:lnTo>
                      <a:pt x="1700" y="1429"/>
                    </a:lnTo>
                    <a:lnTo>
                      <a:pt x="1352" y="1005"/>
                    </a:lnTo>
                    <a:lnTo>
                      <a:pt x="1120" y="619"/>
                    </a:lnTo>
                    <a:lnTo>
                      <a:pt x="927" y="310"/>
                    </a:lnTo>
                    <a:lnTo>
                      <a:pt x="811"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69"/>
              <p:cNvSpPr/>
              <p:nvPr/>
            </p:nvSpPr>
            <p:spPr>
              <a:xfrm>
                <a:off x="5452924" y="2327799"/>
                <a:ext cx="793454" cy="899798"/>
              </a:xfrm>
              <a:custGeom>
                <a:avLst/>
                <a:gdLst/>
                <a:ahLst/>
                <a:cxnLst/>
                <a:rect l="l" t="t" r="r" b="b"/>
                <a:pathLst>
                  <a:path w="12975" h="14714" extrusionOk="0">
                    <a:moveTo>
                      <a:pt x="12859" y="1"/>
                    </a:moveTo>
                    <a:lnTo>
                      <a:pt x="12859" y="78"/>
                    </a:lnTo>
                    <a:lnTo>
                      <a:pt x="12820" y="348"/>
                    </a:lnTo>
                    <a:lnTo>
                      <a:pt x="12782" y="812"/>
                    </a:lnTo>
                    <a:lnTo>
                      <a:pt x="12704" y="1391"/>
                    </a:lnTo>
                    <a:lnTo>
                      <a:pt x="12550" y="2009"/>
                    </a:lnTo>
                    <a:lnTo>
                      <a:pt x="12434" y="2318"/>
                    </a:lnTo>
                    <a:lnTo>
                      <a:pt x="12280" y="2665"/>
                    </a:lnTo>
                    <a:lnTo>
                      <a:pt x="12086" y="2974"/>
                    </a:lnTo>
                    <a:lnTo>
                      <a:pt x="11893" y="3245"/>
                    </a:lnTo>
                    <a:lnTo>
                      <a:pt x="11623" y="3515"/>
                    </a:lnTo>
                    <a:lnTo>
                      <a:pt x="11353" y="3785"/>
                    </a:lnTo>
                    <a:lnTo>
                      <a:pt x="11044" y="3978"/>
                    </a:lnTo>
                    <a:lnTo>
                      <a:pt x="10658" y="4133"/>
                    </a:lnTo>
                    <a:lnTo>
                      <a:pt x="10233" y="4249"/>
                    </a:lnTo>
                    <a:lnTo>
                      <a:pt x="9731" y="4326"/>
                    </a:lnTo>
                    <a:lnTo>
                      <a:pt x="9113" y="4364"/>
                    </a:lnTo>
                    <a:lnTo>
                      <a:pt x="8418" y="4403"/>
                    </a:lnTo>
                    <a:lnTo>
                      <a:pt x="7067" y="4364"/>
                    </a:lnTo>
                    <a:lnTo>
                      <a:pt x="5715" y="4249"/>
                    </a:lnTo>
                    <a:lnTo>
                      <a:pt x="4441" y="4133"/>
                    </a:lnTo>
                    <a:lnTo>
                      <a:pt x="3321" y="4017"/>
                    </a:lnTo>
                    <a:lnTo>
                      <a:pt x="3205" y="4017"/>
                    </a:lnTo>
                    <a:lnTo>
                      <a:pt x="2973" y="4055"/>
                    </a:lnTo>
                    <a:lnTo>
                      <a:pt x="2742" y="4094"/>
                    </a:lnTo>
                    <a:lnTo>
                      <a:pt x="2549" y="4210"/>
                    </a:lnTo>
                    <a:lnTo>
                      <a:pt x="2356" y="4326"/>
                    </a:lnTo>
                    <a:lnTo>
                      <a:pt x="2201" y="4480"/>
                    </a:lnTo>
                    <a:lnTo>
                      <a:pt x="2047" y="4673"/>
                    </a:lnTo>
                    <a:lnTo>
                      <a:pt x="1969" y="4866"/>
                    </a:lnTo>
                    <a:lnTo>
                      <a:pt x="1892" y="5098"/>
                    </a:lnTo>
                    <a:lnTo>
                      <a:pt x="0" y="14675"/>
                    </a:lnTo>
                    <a:lnTo>
                      <a:pt x="116" y="14713"/>
                    </a:lnTo>
                    <a:lnTo>
                      <a:pt x="2008" y="5137"/>
                    </a:lnTo>
                    <a:lnTo>
                      <a:pt x="2085" y="4905"/>
                    </a:lnTo>
                    <a:lnTo>
                      <a:pt x="2162" y="4712"/>
                    </a:lnTo>
                    <a:lnTo>
                      <a:pt x="2278" y="4557"/>
                    </a:lnTo>
                    <a:lnTo>
                      <a:pt x="2433" y="4403"/>
                    </a:lnTo>
                    <a:lnTo>
                      <a:pt x="2587" y="4287"/>
                    </a:lnTo>
                    <a:lnTo>
                      <a:pt x="2780" y="4210"/>
                    </a:lnTo>
                    <a:lnTo>
                      <a:pt x="2973" y="4171"/>
                    </a:lnTo>
                    <a:lnTo>
                      <a:pt x="3205" y="4133"/>
                    </a:lnTo>
                    <a:lnTo>
                      <a:pt x="3321" y="4171"/>
                    </a:lnTo>
                    <a:lnTo>
                      <a:pt x="4402" y="4287"/>
                    </a:lnTo>
                    <a:lnTo>
                      <a:pt x="5715" y="4403"/>
                    </a:lnTo>
                    <a:lnTo>
                      <a:pt x="7067" y="4480"/>
                    </a:lnTo>
                    <a:lnTo>
                      <a:pt x="8418" y="4519"/>
                    </a:lnTo>
                    <a:lnTo>
                      <a:pt x="9113" y="4480"/>
                    </a:lnTo>
                    <a:lnTo>
                      <a:pt x="9731" y="4442"/>
                    </a:lnTo>
                    <a:lnTo>
                      <a:pt x="10272" y="4364"/>
                    </a:lnTo>
                    <a:lnTo>
                      <a:pt x="10696" y="4249"/>
                    </a:lnTo>
                    <a:lnTo>
                      <a:pt x="11082" y="4094"/>
                    </a:lnTo>
                    <a:lnTo>
                      <a:pt x="11430" y="3862"/>
                    </a:lnTo>
                    <a:lnTo>
                      <a:pt x="11739" y="3631"/>
                    </a:lnTo>
                    <a:lnTo>
                      <a:pt x="11971" y="3322"/>
                    </a:lnTo>
                    <a:lnTo>
                      <a:pt x="12202" y="3013"/>
                    </a:lnTo>
                    <a:lnTo>
                      <a:pt x="12395" y="2704"/>
                    </a:lnTo>
                    <a:lnTo>
                      <a:pt x="12511" y="2356"/>
                    </a:lnTo>
                    <a:lnTo>
                      <a:pt x="12666" y="2047"/>
                    </a:lnTo>
                    <a:lnTo>
                      <a:pt x="12820" y="1391"/>
                    </a:lnTo>
                    <a:lnTo>
                      <a:pt x="12897" y="812"/>
                    </a:lnTo>
                    <a:lnTo>
                      <a:pt x="12975" y="348"/>
                    </a:lnTo>
                    <a:lnTo>
                      <a:pt x="12975" y="78"/>
                    </a:lnTo>
                    <a:lnTo>
                      <a:pt x="12975"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69"/>
              <p:cNvSpPr/>
              <p:nvPr/>
            </p:nvSpPr>
            <p:spPr>
              <a:xfrm>
                <a:off x="5618218" y="2601760"/>
                <a:ext cx="21281" cy="68552"/>
              </a:xfrm>
              <a:custGeom>
                <a:avLst/>
                <a:gdLst/>
                <a:ahLst/>
                <a:cxnLst/>
                <a:rect l="l" t="t" r="r" b="b"/>
                <a:pathLst>
                  <a:path w="348" h="1121" extrusionOk="0">
                    <a:moveTo>
                      <a:pt x="193" y="0"/>
                    </a:moveTo>
                    <a:lnTo>
                      <a:pt x="0" y="1081"/>
                    </a:lnTo>
                    <a:lnTo>
                      <a:pt x="116" y="1120"/>
                    </a:lnTo>
                    <a:lnTo>
                      <a:pt x="348" y="39"/>
                    </a:lnTo>
                    <a:lnTo>
                      <a:pt x="193"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69"/>
              <p:cNvSpPr/>
              <p:nvPr/>
            </p:nvSpPr>
            <p:spPr>
              <a:xfrm>
                <a:off x="5311234" y="2575771"/>
                <a:ext cx="9479" cy="89772"/>
              </a:xfrm>
              <a:custGeom>
                <a:avLst/>
                <a:gdLst/>
                <a:ahLst/>
                <a:cxnLst/>
                <a:rect l="l" t="t" r="r" b="b"/>
                <a:pathLst>
                  <a:path w="155" h="1468" extrusionOk="0">
                    <a:moveTo>
                      <a:pt x="39" y="1313"/>
                    </a:moveTo>
                    <a:lnTo>
                      <a:pt x="39" y="1313"/>
                    </a:lnTo>
                    <a:lnTo>
                      <a:pt x="0" y="1468"/>
                    </a:lnTo>
                    <a:lnTo>
                      <a:pt x="0" y="1468"/>
                    </a:lnTo>
                    <a:lnTo>
                      <a:pt x="0" y="1468"/>
                    </a:lnTo>
                    <a:lnTo>
                      <a:pt x="39" y="1313"/>
                    </a:lnTo>
                    <a:close/>
                    <a:moveTo>
                      <a:pt x="39" y="1313"/>
                    </a:moveTo>
                    <a:lnTo>
                      <a:pt x="39" y="1313"/>
                    </a:lnTo>
                    <a:lnTo>
                      <a:pt x="39" y="1313"/>
                    </a:lnTo>
                    <a:lnTo>
                      <a:pt x="39" y="1313"/>
                    </a:lnTo>
                    <a:lnTo>
                      <a:pt x="39" y="1313"/>
                    </a:lnTo>
                    <a:close/>
                    <a:moveTo>
                      <a:pt x="39" y="1313"/>
                    </a:moveTo>
                    <a:lnTo>
                      <a:pt x="39" y="1313"/>
                    </a:lnTo>
                    <a:lnTo>
                      <a:pt x="39" y="1313"/>
                    </a:lnTo>
                    <a:lnTo>
                      <a:pt x="39" y="1313"/>
                    </a:lnTo>
                    <a:lnTo>
                      <a:pt x="39" y="1313"/>
                    </a:lnTo>
                    <a:close/>
                    <a:moveTo>
                      <a:pt x="39" y="1275"/>
                    </a:moveTo>
                    <a:lnTo>
                      <a:pt x="39" y="1275"/>
                    </a:lnTo>
                    <a:lnTo>
                      <a:pt x="39" y="1275"/>
                    </a:lnTo>
                    <a:lnTo>
                      <a:pt x="39" y="1275"/>
                    </a:lnTo>
                    <a:lnTo>
                      <a:pt x="39" y="1275"/>
                    </a:lnTo>
                    <a:close/>
                    <a:moveTo>
                      <a:pt x="155" y="0"/>
                    </a:moveTo>
                    <a:lnTo>
                      <a:pt x="155" y="0"/>
                    </a:lnTo>
                    <a:lnTo>
                      <a:pt x="155" y="0"/>
                    </a:lnTo>
                    <a:close/>
                    <a:moveTo>
                      <a:pt x="155" y="0"/>
                    </a:moveTo>
                    <a:lnTo>
                      <a:pt x="155" y="0"/>
                    </a:lnTo>
                    <a:lnTo>
                      <a:pt x="155" y="0"/>
                    </a:lnTo>
                    <a:close/>
                    <a:moveTo>
                      <a:pt x="155" y="0"/>
                    </a:moveTo>
                    <a:lnTo>
                      <a:pt x="155" y="0"/>
                    </a:lnTo>
                    <a:lnTo>
                      <a:pt x="155" y="0"/>
                    </a:lnTo>
                    <a:close/>
                    <a:moveTo>
                      <a:pt x="155" y="0"/>
                    </a:moveTo>
                    <a:lnTo>
                      <a:pt x="155" y="0"/>
                    </a:lnTo>
                    <a:lnTo>
                      <a:pt x="155" y="0"/>
                    </a:lnTo>
                    <a:close/>
                    <a:moveTo>
                      <a:pt x="155" y="0"/>
                    </a:moveTo>
                    <a:lnTo>
                      <a:pt x="155" y="0"/>
                    </a:lnTo>
                    <a:lnTo>
                      <a:pt x="155" y="0"/>
                    </a:lnTo>
                    <a:lnTo>
                      <a:pt x="155" y="0"/>
                    </a:lnTo>
                    <a:close/>
                    <a:moveTo>
                      <a:pt x="155" y="0"/>
                    </a:moveTo>
                    <a:lnTo>
                      <a:pt x="155" y="0"/>
                    </a:lnTo>
                    <a:lnTo>
                      <a:pt x="155" y="0"/>
                    </a:lnTo>
                    <a:lnTo>
                      <a:pt x="155" y="0"/>
                    </a:lnTo>
                    <a:lnTo>
                      <a:pt x="155" y="0"/>
                    </a:lnTo>
                    <a:close/>
                    <a:moveTo>
                      <a:pt x="155" y="0"/>
                    </a:moveTo>
                    <a:lnTo>
                      <a:pt x="155" y="0"/>
                    </a:lnTo>
                    <a:lnTo>
                      <a:pt x="155" y="0"/>
                    </a:lnTo>
                    <a:close/>
                    <a:moveTo>
                      <a:pt x="155" y="0"/>
                    </a:moveTo>
                    <a:lnTo>
                      <a:pt x="155" y="0"/>
                    </a:lnTo>
                    <a:lnTo>
                      <a:pt x="155" y="0"/>
                    </a:lnTo>
                    <a:close/>
                  </a:path>
                </a:pathLst>
              </a:custGeom>
              <a:solidFill>
                <a:srgbClr val="E2C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69"/>
              <p:cNvSpPr/>
              <p:nvPr/>
            </p:nvSpPr>
            <p:spPr>
              <a:xfrm>
                <a:off x="5311234" y="2656063"/>
                <a:ext cx="2385" cy="9479"/>
              </a:xfrm>
              <a:custGeom>
                <a:avLst/>
                <a:gdLst/>
                <a:ahLst/>
                <a:cxnLst/>
                <a:rect l="l" t="t" r="r" b="b"/>
                <a:pathLst>
                  <a:path w="39" h="155" fill="none" extrusionOk="0">
                    <a:moveTo>
                      <a:pt x="39" y="0"/>
                    </a:moveTo>
                    <a:lnTo>
                      <a:pt x="39" y="0"/>
                    </a:lnTo>
                    <a:lnTo>
                      <a:pt x="0" y="155"/>
                    </a:lnTo>
                    <a:lnTo>
                      <a:pt x="0" y="155"/>
                    </a:lnTo>
                    <a:lnTo>
                      <a:pt x="0" y="155"/>
                    </a:lnTo>
                    <a:lnTo>
                      <a:pt x="3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69"/>
              <p:cNvSpPr/>
              <p:nvPr/>
            </p:nvSpPr>
            <p:spPr>
              <a:xfrm>
                <a:off x="5313558" y="2656063"/>
                <a:ext cx="61" cy="61"/>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69"/>
              <p:cNvSpPr/>
              <p:nvPr/>
            </p:nvSpPr>
            <p:spPr>
              <a:xfrm>
                <a:off x="5313558" y="2656063"/>
                <a:ext cx="61" cy="61"/>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69"/>
              <p:cNvSpPr/>
              <p:nvPr/>
            </p:nvSpPr>
            <p:spPr>
              <a:xfrm>
                <a:off x="5313558" y="2653678"/>
                <a:ext cx="61" cy="61"/>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69"/>
              <p:cNvSpPr/>
              <p:nvPr/>
            </p:nvSpPr>
            <p:spPr>
              <a:xfrm>
                <a:off x="5320651" y="2575771"/>
                <a:ext cx="61" cy="61"/>
              </a:xfrm>
              <a:custGeom>
                <a:avLst/>
                <a:gdLst/>
                <a:ahLst/>
                <a:cxnLst/>
                <a:rect l="l" t="t" r="r" b="b"/>
                <a:pathLst>
                  <a:path w="1" h="1" fill="none" extrusionOk="0">
                    <a:moveTo>
                      <a:pt x="1" y="0"/>
                    </a:move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69"/>
              <p:cNvSpPr/>
              <p:nvPr/>
            </p:nvSpPr>
            <p:spPr>
              <a:xfrm>
                <a:off x="5320651" y="2575771"/>
                <a:ext cx="61" cy="61"/>
              </a:xfrm>
              <a:custGeom>
                <a:avLst/>
                <a:gdLst/>
                <a:ahLst/>
                <a:cxnLst/>
                <a:rect l="l" t="t" r="r" b="b"/>
                <a:pathLst>
                  <a:path w="1" h="1" fill="none" extrusionOk="0">
                    <a:moveTo>
                      <a:pt x="1" y="0"/>
                    </a:move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69"/>
              <p:cNvSpPr/>
              <p:nvPr/>
            </p:nvSpPr>
            <p:spPr>
              <a:xfrm>
                <a:off x="5320651" y="2575771"/>
                <a:ext cx="61" cy="61"/>
              </a:xfrm>
              <a:custGeom>
                <a:avLst/>
                <a:gdLst/>
                <a:ahLst/>
                <a:cxnLst/>
                <a:rect l="l" t="t" r="r" b="b"/>
                <a:pathLst>
                  <a:path w="1" h="1" fill="none" extrusionOk="0">
                    <a:moveTo>
                      <a:pt x="1" y="0"/>
                    </a:move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69"/>
              <p:cNvSpPr/>
              <p:nvPr/>
            </p:nvSpPr>
            <p:spPr>
              <a:xfrm>
                <a:off x="5320651" y="2575771"/>
                <a:ext cx="61" cy="61"/>
              </a:xfrm>
              <a:custGeom>
                <a:avLst/>
                <a:gdLst/>
                <a:ahLst/>
                <a:cxnLst/>
                <a:rect l="l" t="t" r="r" b="b"/>
                <a:pathLst>
                  <a:path w="1" h="1" fill="none" extrusionOk="0">
                    <a:moveTo>
                      <a:pt x="1" y="0"/>
                    </a:move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69"/>
              <p:cNvSpPr/>
              <p:nvPr/>
            </p:nvSpPr>
            <p:spPr>
              <a:xfrm>
                <a:off x="5320651" y="2575771"/>
                <a:ext cx="61" cy="61"/>
              </a:xfrm>
              <a:custGeom>
                <a:avLst/>
                <a:gdLst/>
                <a:ahLst/>
                <a:cxnLst/>
                <a:rect l="l" t="t" r="r" b="b"/>
                <a:pathLst>
                  <a:path w="1" h="1" fill="none" extrusionOk="0">
                    <a:moveTo>
                      <a:pt x="1" y="0"/>
                    </a:move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69"/>
              <p:cNvSpPr/>
              <p:nvPr/>
            </p:nvSpPr>
            <p:spPr>
              <a:xfrm>
                <a:off x="5320651" y="2575771"/>
                <a:ext cx="61" cy="61"/>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69"/>
              <p:cNvSpPr/>
              <p:nvPr/>
            </p:nvSpPr>
            <p:spPr>
              <a:xfrm>
                <a:off x="5320651" y="2575771"/>
                <a:ext cx="61" cy="61"/>
              </a:xfrm>
              <a:custGeom>
                <a:avLst/>
                <a:gdLst/>
                <a:ahLst/>
                <a:cxnLst/>
                <a:rect l="l" t="t" r="r" b="b"/>
                <a:pathLst>
                  <a:path w="1" h="1" fill="none" extrusionOk="0">
                    <a:moveTo>
                      <a:pt x="1" y="0"/>
                    </a:move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69"/>
              <p:cNvSpPr/>
              <p:nvPr/>
            </p:nvSpPr>
            <p:spPr>
              <a:xfrm>
                <a:off x="5320651" y="2575771"/>
                <a:ext cx="61" cy="61"/>
              </a:xfrm>
              <a:custGeom>
                <a:avLst/>
                <a:gdLst/>
                <a:ahLst/>
                <a:cxnLst/>
                <a:rect l="l" t="t" r="r" b="b"/>
                <a:pathLst>
                  <a:path w="1" h="1" fill="none" extrusionOk="0">
                    <a:moveTo>
                      <a:pt x="1" y="0"/>
                    </a:move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69"/>
              <p:cNvSpPr/>
              <p:nvPr/>
            </p:nvSpPr>
            <p:spPr>
              <a:xfrm>
                <a:off x="5311234" y="2448269"/>
                <a:ext cx="160586" cy="217275"/>
              </a:xfrm>
              <a:custGeom>
                <a:avLst/>
                <a:gdLst/>
                <a:ahLst/>
                <a:cxnLst/>
                <a:rect l="l" t="t" r="r" b="b"/>
                <a:pathLst>
                  <a:path w="2626" h="3553" extrusionOk="0">
                    <a:moveTo>
                      <a:pt x="2317" y="0"/>
                    </a:moveTo>
                    <a:lnTo>
                      <a:pt x="1969" y="155"/>
                    </a:lnTo>
                    <a:lnTo>
                      <a:pt x="1622" y="348"/>
                    </a:lnTo>
                    <a:lnTo>
                      <a:pt x="1081" y="695"/>
                    </a:lnTo>
                    <a:lnTo>
                      <a:pt x="695" y="1043"/>
                    </a:lnTo>
                    <a:lnTo>
                      <a:pt x="463" y="1390"/>
                    </a:lnTo>
                    <a:lnTo>
                      <a:pt x="270" y="1661"/>
                    </a:lnTo>
                    <a:lnTo>
                      <a:pt x="193" y="1892"/>
                    </a:lnTo>
                    <a:lnTo>
                      <a:pt x="155" y="2085"/>
                    </a:lnTo>
                    <a:lnTo>
                      <a:pt x="39" y="3360"/>
                    </a:lnTo>
                    <a:lnTo>
                      <a:pt x="39" y="3398"/>
                    </a:lnTo>
                    <a:lnTo>
                      <a:pt x="0" y="3553"/>
                    </a:lnTo>
                    <a:lnTo>
                      <a:pt x="193" y="3553"/>
                    </a:lnTo>
                    <a:lnTo>
                      <a:pt x="425" y="3514"/>
                    </a:lnTo>
                    <a:lnTo>
                      <a:pt x="657" y="3476"/>
                    </a:lnTo>
                    <a:lnTo>
                      <a:pt x="888" y="3437"/>
                    </a:lnTo>
                    <a:lnTo>
                      <a:pt x="1120" y="3360"/>
                    </a:lnTo>
                    <a:lnTo>
                      <a:pt x="1545" y="3128"/>
                    </a:lnTo>
                    <a:lnTo>
                      <a:pt x="1892" y="2819"/>
                    </a:lnTo>
                    <a:lnTo>
                      <a:pt x="2201" y="2472"/>
                    </a:lnTo>
                    <a:lnTo>
                      <a:pt x="2433" y="2047"/>
                    </a:lnTo>
                    <a:lnTo>
                      <a:pt x="2510" y="1854"/>
                    </a:lnTo>
                    <a:lnTo>
                      <a:pt x="2549" y="1583"/>
                    </a:lnTo>
                    <a:lnTo>
                      <a:pt x="2587" y="1352"/>
                    </a:lnTo>
                    <a:lnTo>
                      <a:pt x="2626" y="1120"/>
                    </a:lnTo>
                    <a:lnTo>
                      <a:pt x="2587" y="811"/>
                    </a:lnTo>
                    <a:lnTo>
                      <a:pt x="2549" y="541"/>
                    </a:lnTo>
                    <a:lnTo>
                      <a:pt x="2433" y="232"/>
                    </a:lnTo>
                    <a:lnTo>
                      <a:pt x="2317"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69"/>
              <p:cNvSpPr/>
              <p:nvPr/>
            </p:nvSpPr>
            <p:spPr>
              <a:xfrm>
                <a:off x="5311234" y="2448269"/>
                <a:ext cx="160586" cy="217275"/>
              </a:xfrm>
              <a:custGeom>
                <a:avLst/>
                <a:gdLst/>
                <a:ahLst/>
                <a:cxnLst/>
                <a:rect l="l" t="t" r="r" b="b"/>
                <a:pathLst>
                  <a:path w="2626" h="3553" fill="none" extrusionOk="0">
                    <a:moveTo>
                      <a:pt x="2317" y="0"/>
                    </a:moveTo>
                    <a:lnTo>
                      <a:pt x="2317" y="0"/>
                    </a:lnTo>
                    <a:lnTo>
                      <a:pt x="1969" y="155"/>
                    </a:lnTo>
                    <a:lnTo>
                      <a:pt x="1622" y="348"/>
                    </a:lnTo>
                    <a:lnTo>
                      <a:pt x="1081" y="695"/>
                    </a:lnTo>
                    <a:lnTo>
                      <a:pt x="695" y="1043"/>
                    </a:lnTo>
                    <a:lnTo>
                      <a:pt x="463" y="1390"/>
                    </a:lnTo>
                    <a:lnTo>
                      <a:pt x="270" y="1661"/>
                    </a:lnTo>
                    <a:lnTo>
                      <a:pt x="193" y="1892"/>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39" y="3360"/>
                    </a:lnTo>
                    <a:lnTo>
                      <a:pt x="39" y="3360"/>
                    </a:lnTo>
                    <a:lnTo>
                      <a:pt x="39" y="3360"/>
                    </a:lnTo>
                    <a:lnTo>
                      <a:pt x="39" y="3360"/>
                    </a:lnTo>
                    <a:lnTo>
                      <a:pt x="39" y="3398"/>
                    </a:lnTo>
                    <a:lnTo>
                      <a:pt x="39" y="3398"/>
                    </a:lnTo>
                    <a:lnTo>
                      <a:pt x="39" y="3398"/>
                    </a:lnTo>
                    <a:lnTo>
                      <a:pt x="39" y="3398"/>
                    </a:lnTo>
                    <a:lnTo>
                      <a:pt x="39" y="3398"/>
                    </a:lnTo>
                    <a:lnTo>
                      <a:pt x="39" y="3398"/>
                    </a:lnTo>
                    <a:lnTo>
                      <a:pt x="39" y="3398"/>
                    </a:lnTo>
                    <a:lnTo>
                      <a:pt x="39" y="3398"/>
                    </a:lnTo>
                    <a:lnTo>
                      <a:pt x="39" y="3398"/>
                    </a:lnTo>
                    <a:lnTo>
                      <a:pt x="39" y="3398"/>
                    </a:lnTo>
                    <a:lnTo>
                      <a:pt x="0" y="3553"/>
                    </a:lnTo>
                    <a:lnTo>
                      <a:pt x="0" y="3553"/>
                    </a:lnTo>
                    <a:lnTo>
                      <a:pt x="193" y="3553"/>
                    </a:lnTo>
                    <a:lnTo>
                      <a:pt x="193" y="3553"/>
                    </a:lnTo>
                    <a:lnTo>
                      <a:pt x="425" y="3514"/>
                    </a:lnTo>
                    <a:lnTo>
                      <a:pt x="657" y="3476"/>
                    </a:lnTo>
                    <a:lnTo>
                      <a:pt x="888" y="3437"/>
                    </a:lnTo>
                    <a:lnTo>
                      <a:pt x="1120" y="3360"/>
                    </a:lnTo>
                    <a:lnTo>
                      <a:pt x="1545" y="3128"/>
                    </a:lnTo>
                    <a:lnTo>
                      <a:pt x="1892" y="2819"/>
                    </a:lnTo>
                    <a:lnTo>
                      <a:pt x="2201" y="2472"/>
                    </a:lnTo>
                    <a:lnTo>
                      <a:pt x="2433" y="2047"/>
                    </a:lnTo>
                    <a:lnTo>
                      <a:pt x="2510" y="1854"/>
                    </a:lnTo>
                    <a:lnTo>
                      <a:pt x="2549" y="1583"/>
                    </a:lnTo>
                    <a:lnTo>
                      <a:pt x="2587" y="1352"/>
                    </a:lnTo>
                    <a:lnTo>
                      <a:pt x="2626" y="1120"/>
                    </a:lnTo>
                    <a:lnTo>
                      <a:pt x="2626" y="1120"/>
                    </a:lnTo>
                    <a:lnTo>
                      <a:pt x="2587" y="811"/>
                    </a:lnTo>
                    <a:lnTo>
                      <a:pt x="2549" y="541"/>
                    </a:lnTo>
                    <a:lnTo>
                      <a:pt x="2433" y="232"/>
                    </a:lnTo>
                    <a:lnTo>
                      <a:pt x="23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69"/>
              <p:cNvSpPr/>
              <p:nvPr/>
            </p:nvSpPr>
            <p:spPr>
              <a:xfrm>
                <a:off x="5263963" y="3199154"/>
                <a:ext cx="259837" cy="23666"/>
              </a:xfrm>
              <a:custGeom>
                <a:avLst/>
                <a:gdLst/>
                <a:ahLst/>
                <a:cxnLst/>
                <a:rect l="l" t="t" r="r" b="b"/>
                <a:pathLst>
                  <a:path w="4249" h="387" extrusionOk="0">
                    <a:moveTo>
                      <a:pt x="4248" y="310"/>
                    </a:moveTo>
                    <a:lnTo>
                      <a:pt x="4248" y="310"/>
                    </a:lnTo>
                    <a:lnTo>
                      <a:pt x="3592" y="387"/>
                    </a:lnTo>
                    <a:lnTo>
                      <a:pt x="3592" y="387"/>
                    </a:lnTo>
                    <a:lnTo>
                      <a:pt x="3592" y="387"/>
                    </a:lnTo>
                    <a:lnTo>
                      <a:pt x="4248" y="310"/>
                    </a:lnTo>
                    <a:close/>
                    <a:moveTo>
                      <a:pt x="39" y="39"/>
                    </a:moveTo>
                    <a:lnTo>
                      <a:pt x="39" y="39"/>
                    </a:lnTo>
                    <a:lnTo>
                      <a:pt x="39" y="39"/>
                    </a:lnTo>
                    <a:lnTo>
                      <a:pt x="39" y="39"/>
                    </a:lnTo>
                    <a:lnTo>
                      <a:pt x="39" y="39"/>
                    </a:lnTo>
                    <a:close/>
                    <a:moveTo>
                      <a:pt x="1" y="1"/>
                    </a:moveTo>
                    <a:lnTo>
                      <a:pt x="1" y="1"/>
                    </a:lnTo>
                    <a:lnTo>
                      <a:pt x="39" y="1"/>
                    </a:lnTo>
                    <a:lnTo>
                      <a:pt x="39" y="1"/>
                    </a:lnTo>
                    <a:lnTo>
                      <a:pt x="1" y="1"/>
                    </a:lnTo>
                    <a:close/>
                  </a:path>
                </a:pathLst>
              </a:custGeom>
              <a:solidFill>
                <a:srgbClr val="E2C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69"/>
              <p:cNvSpPr/>
              <p:nvPr/>
            </p:nvSpPr>
            <p:spPr>
              <a:xfrm>
                <a:off x="5483561" y="3218050"/>
                <a:ext cx="40238" cy="4770"/>
              </a:xfrm>
              <a:custGeom>
                <a:avLst/>
                <a:gdLst/>
                <a:ahLst/>
                <a:cxnLst/>
                <a:rect l="l" t="t" r="r" b="b"/>
                <a:pathLst>
                  <a:path w="658" h="78" fill="none" extrusionOk="0">
                    <a:moveTo>
                      <a:pt x="657" y="1"/>
                    </a:moveTo>
                    <a:lnTo>
                      <a:pt x="657" y="1"/>
                    </a:lnTo>
                    <a:lnTo>
                      <a:pt x="1" y="78"/>
                    </a:lnTo>
                    <a:lnTo>
                      <a:pt x="1" y="78"/>
                    </a:lnTo>
                    <a:lnTo>
                      <a:pt x="1" y="78"/>
                    </a:lnTo>
                    <a:lnTo>
                      <a:pt x="65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69"/>
              <p:cNvSpPr/>
              <p:nvPr/>
            </p:nvSpPr>
            <p:spPr>
              <a:xfrm>
                <a:off x="5266348" y="3201539"/>
                <a:ext cx="61" cy="61"/>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69"/>
              <p:cNvSpPr/>
              <p:nvPr/>
            </p:nvSpPr>
            <p:spPr>
              <a:xfrm>
                <a:off x="5263963" y="3199154"/>
                <a:ext cx="2446" cy="61"/>
              </a:xfrm>
              <a:custGeom>
                <a:avLst/>
                <a:gdLst/>
                <a:ahLst/>
                <a:cxnLst/>
                <a:rect l="l" t="t" r="r" b="b"/>
                <a:pathLst>
                  <a:path w="40" h="1" fill="none" extrusionOk="0">
                    <a:moveTo>
                      <a:pt x="1" y="1"/>
                    </a:moveTo>
                    <a:lnTo>
                      <a:pt x="1" y="1"/>
                    </a:lnTo>
                    <a:lnTo>
                      <a:pt x="39" y="1"/>
                    </a:lnTo>
                    <a:lnTo>
                      <a:pt x="39"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69"/>
              <p:cNvSpPr/>
              <p:nvPr/>
            </p:nvSpPr>
            <p:spPr>
              <a:xfrm>
                <a:off x="5422225" y="3222759"/>
                <a:ext cx="61397" cy="2446"/>
              </a:xfrm>
              <a:custGeom>
                <a:avLst/>
                <a:gdLst/>
                <a:ahLst/>
                <a:cxnLst/>
                <a:rect l="l" t="t" r="r" b="b"/>
                <a:pathLst>
                  <a:path w="1004" h="40" extrusionOk="0">
                    <a:moveTo>
                      <a:pt x="0" y="40"/>
                    </a:moveTo>
                    <a:lnTo>
                      <a:pt x="0" y="40"/>
                    </a:lnTo>
                    <a:lnTo>
                      <a:pt x="0" y="40"/>
                    </a:lnTo>
                    <a:lnTo>
                      <a:pt x="0" y="40"/>
                    </a:lnTo>
                    <a:lnTo>
                      <a:pt x="0" y="40"/>
                    </a:lnTo>
                    <a:lnTo>
                      <a:pt x="0" y="40"/>
                    </a:lnTo>
                    <a:close/>
                    <a:moveTo>
                      <a:pt x="541" y="40"/>
                    </a:moveTo>
                    <a:lnTo>
                      <a:pt x="541" y="40"/>
                    </a:lnTo>
                    <a:lnTo>
                      <a:pt x="0" y="40"/>
                    </a:lnTo>
                    <a:lnTo>
                      <a:pt x="0" y="40"/>
                    </a:lnTo>
                    <a:lnTo>
                      <a:pt x="541" y="40"/>
                    </a:lnTo>
                    <a:lnTo>
                      <a:pt x="541" y="40"/>
                    </a:lnTo>
                    <a:close/>
                    <a:moveTo>
                      <a:pt x="1004" y="1"/>
                    </a:moveTo>
                    <a:lnTo>
                      <a:pt x="1004" y="1"/>
                    </a:lnTo>
                    <a:lnTo>
                      <a:pt x="656" y="40"/>
                    </a:lnTo>
                    <a:lnTo>
                      <a:pt x="656" y="40"/>
                    </a:lnTo>
                    <a:lnTo>
                      <a:pt x="656" y="40"/>
                    </a:lnTo>
                    <a:lnTo>
                      <a:pt x="1004" y="1"/>
                    </a:lnTo>
                    <a:lnTo>
                      <a:pt x="1004" y="1"/>
                    </a:lnTo>
                    <a:close/>
                  </a:path>
                </a:pathLst>
              </a:custGeom>
              <a:solidFill>
                <a:srgbClr val="5C5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69"/>
              <p:cNvSpPr/>
              <p:nvPr/>
            </p:nvSpPr>
            <p:spPr>
              <a:xfrm>
                <a:off x="5422225" y="3225144"/>
                <a:ext cx="61" cy="61"/>
              </a:xfrm>
              <a:custGeom>
                <a:avLst/>
                <a:gdLst/>
                <a:ahLst/>
                <a:cxnLst/>
                <a:rect l="l" t="t" r="r" b="b"/>
                <a:pathLst>
                  <a:path w="1" h="1" fill="none" extrusionOk="0">
                    <a:moveTo>
                      <a:pt x="0" y="1"/>
                    </a:moveTo>
                    <a:lnTo>
                      <a:pt x="0" y="1"/>
                    </a:ln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69"/>
              <p:cNvSpPr/>
              <p:nvPr/>
            </p:nvSpPr>
            <p:spPr>
              <a:xfrm>
                <a:off x="5422225" y="3225144"/>
                <a:ext cx="33084" cy="61"/>
              </a:xfrm>
              <a:custGeom>
                <a:avLst/>
                <a:gdLst/>
                <a:ahLst/>
                <a:cxnLst/>
                <a:rect l="l" t="t" r="r" b="b"/>
                <a:pathLst>
                  <a:path w="541" h="1" fill="none" extrusionOk="0">
                    <a:moveTo>
                      <a:pt x="541" y="1"/>
                    </a:moveTo>
                    <a:lnTo>
                      <a:pt x="541" y="1"/>
                    </a:lnTo>
                    <a:lnTo>
                      <a:pt x="0" y="1"/>
                    </a:lnTo>
                    <a:lnTo>
                      <a:pt x="0" y="1"/>
                    </a:lnTo>
                    <a:lnTo>
                      <a:pt x="541" y="1"/>
                    </a:lnTo>
                    <a:lnTo>
                      <a:pt x="5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69"/>
              <p:cNvSpPr/>
              <p:nvPr/>
            </p:nvSpPr>
            <p:spPr>
              <a:xfrm>
                <a:off x="5462341" y="3222759"/>
                <a:ext cx="21281" cy="2446"/>
              </a:xfrm>
              <a:custGeom>
                <a:avLst/>
                <a:gdLst/>
                <a:ahLst/>
                <a:cxnLst/>
                <a:rect l="l" t="t" r="r" b="b"/>
                <a:pathLst>
                  <a:path w="348" h="40" fill="none" extrusionOk="0">
                    <a:moveTo>
                      <a:pt x="348" y="1"/>
                    </a:moveTo>
                    <a:lnTo>
                      <a:pt x="348" y="1"/>
                    </a:lnTo>
                    <a:lnTo>
                      <a:pt x="0" y="40"/>
                    </a:lnTo>
                    <a:lnTo>
                      <a:pt x="0" y="40"/>
                    </a:lnTo>
                    <a:lnTo>
                      <a:pt x="0" y="40"/>
                    </a:lnTo>
                    <a:lnTo>
                      <a:pt x="348" y="1"/>
                    </a:lnTo>
                    <a:lnTo>
                      <a:pt x="34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69"/>
              <p:cNvSpPr/>
              <p:nvPr/>
            </p:nvSpPr>
            <p:spPr>
              <a:xfrm>
                <a:off x="5261639" y="3107060"/>
                <a:ext cx="276348" cy="118147"/>
              </a:xfrm>
              <a:custGeom>
                <a:avLst/>
                <a:gdLst/>
                <a:ahLst/>
                <a:cxnLst/>
                <a:rect l="l" t="t" r="r" b="b"/>
                <a:pathLst>
                  <a:path w="4519" h="1932" extrusionOk="0">
                    <a:moveTo>
                      <a:pt x="155" y="1"/>
                    </a:moveTo>
                    <a:lnTo>
                      <a:pt x="0" y="1507"/>
                    </a:lnTo>
                    <a:lnTo>
                      <a:pt x="77" y="1507"/>
                    </a:lnTo>
                    <a:lnTo>
                      <a:pt x="77" y="1545"/>
                    </a:lnTo>
                    <a:lnTo>
                      <a:pt x="386" y="1661"/>
                    </a:lnTo>
                    <a:lnTo>
                      <a:pt x="695" y="1738"/>
                    </a:lnTo>
                    <a:lnTo>
                      <a:pt x="1352" y="1854"/>
                    </a:lnTo>
                    <a:lnTo>
                      <a:pt x="2008" y="1932"/>
                    </a:lnTo>
                    <a:lnTo>
                      <a:pt x="3128" y="1932"/>
                    </a:lnTo>
                    <a:lnTo>
                      <a:pt x="3437" y="464"/>
                    </a:lnTo>
                    <a:lnTo>
                      <a:pt x="2472" y="426"/>
                    </a:lnTo>
                    <a:lnTo>
                      <a:pt x="1583" y="310"/>
                    </a:lnTo>
                    <a:lnTo>
                      <a:pt x="811" y="155"/>
                    </a:lnTo>
                    <a:lnTo>
                      <a:pt x="155" y="1"/>
                    </a:lnTo>
                    <a:close/>
                    <a:moveTo>
                      <a:pt x="3553" y="464"/>
                    </a:moveTo>
                    <a:lnTo>
                      <a:pt x="3282" y="1932"/>
                    </a:lnTo>
                    <a:lnTo>
                      <a:pt x="3630" y="1893"/>
                    </a:lnTo>
                    <a:lnTo>
                      <a:pt x="4286" y="1816"/>
                    </a:lnTo>
                    <a:lnTo>
                      <a:pt x="4518" y="464"/>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69"/>
              <p:cNvSpPr/>
              <p:nvPr/>
            </p:nvSpPr>
            <p:spPr>
              <a:xfrm>
                <a:off x="5462341" y="3135434"/>
                <a:ext cx="75646" cy="89772"/>
              </a:xfrm>
              <a:custGeom>
                <a:avLst/>
                <a:gdLst/>
                <a:ahLst/>
                <a:cxnLst/>
                <a:rect l="l" t="t" r="r" b="b"/>
                <a:pathLst>
                  <a:path w="1237" h="1468" fill="none" extrusionOk="0">
                    <a:moveTo>
                      <a:pt x="1236" y="0"/>
                    </a:moveTo>
                    <a:lnTo>
                      <a:pt x="1236" y="0"/>
                    </a:lnTo>
                    <a:lnTo>
                      <a:pt x="618" y="0"/>
                    </a:lnTo>
                    <a:lnTo>
                      <a:pt x="618" y="0"/>
                    </a:lnTo>
                    <a:lnTo>
                      <a:pt x="271" y="0"/>
                    </a:lnTo>
                    <a:lnTo>
                      <a:pt x="0" y="1468"/>
                    </a:lnTo>
                    <a:lnTo>
                      <a:pt x="0" y="1468"/>
                    </a:lnTo>
                    <a:lnTo>
                      <a:pt x="348" y="1429"/>
                    </a:lnTo>
                    <a:lnTo>
                      <a:pt x="348" y="1429"/>
                    </a:lnTo>
                    <a:lnTo>
                      <a:pt x="1004" y="1352"/>
                    </a:lnTo>
                    <a:lnTo>
                      <a:pt x="1004" y="1352"/>
                    </a:lnTo>
                    <a:lnTo>
                      <a:pt x="1004" y="1352"/>
                    </a:lnTo>
                    <a:lnTo>
                      <a:pt x="123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69"/>
              <p:cNvSpPr/>
              <p:nvPr/>
            </p:nvSpPr>
            <p:spPr>
              <a:xfrm>
                <a:off x="5261639" y="3107060"/>
                <a:ext cx="210181" cy="118147"/>
              </a:xfrm>
              <a:custGeom>
                <a:avLst/>
                <a:gdLst/>
                <a:ahLst/>
                <a:cxnLst/>
                <a:rect l="l" t="t" r="r" b="b"/>
                <a:pathLst>
                  <a:path w="3437" h="1932" fill="none" extrusionOk="0">
                    <a:moveTo>
                      <a:pt x="155" y="1"/>
                    </a:moveTo>
                    <a:lnTo>
                      <a:pt x="155" y="1"/>
                    </a:lnTo>
                    <a:lnTo>
                      <a:pt x="0" y="1507"/>
                    </a:lnTo>
                    <a:lnTo>
                      <a:pt x="0" y="1507"/>
                    </a:lnTo>
                    <a:lnTo>
                      <a:pt x="0" y="1507"/>
                    </a:lnTo>
                    <a:lnTo>
                      <a:pt x="39" y="1507"/>
                    </a:lnTo>
                    <a:lnTo>
                      <a:pt x="39" y="1507"/>
                    </a:lnTo>
                    <a:lnTo>
                      <a:pt x="77" y="1507"/>
                    </a:lnTo>
                    <a:lnTo>
                      <a:pt x="77" y="1507"/>
                    </a:lnTo>
                    <a:lnTo>
                      <a:pt x="77" y="1545"/>
                    </a:lnTo>
                    <a:lnTo>
                      <a:pt x="77" y="1545"/>
                    </a:lnTo>
                    <a:lnTo>
                      <a:pt x="77" y="1545"/>
                    </a:lnTo>
                    <a:lnTo>
                      <a:pt x="77" y="1545"/>
                    </a:lnTo>
                    <a:lnTo>
                      <a:pt x="386" y="1661"/>
                    </a:lnTo>
                    <a:lnTo>
                      <a:pt x="695" y="1738"/>
                    </a:lnTo>
                    <a:lnTo>
                      <a:pt x="1352" y="1854"/>
                    </a:lnTo>
                    <a:lnTo>
                      <a:pt x="2008" y="1932"/>
                    </a:lnTo>
                    <a:lnTo>
                      <a:pt x="2626" y="1932"/>
                    </a:lnTo>
                    <a:lnTo>
                      <a:pt x="2626" y="1932"/>
                    </a:lnTo>
                    <a:lnTo>
                      <a:pt x="2626" y="1932"/>
                    </a:lnTo>
                    <a:lnTo>
                      <a:pt x="2626" y="1932"/>
                    </a:lnTo>
                    <a:lnTo>
                      <a:pt x="2626" y="1932"/>
                    </a:lnTo>
                    <a:lnTo>
                      <a:pt x="2626" y="1932"/>
                    </a:lnTo>
                    <a:lnTo>
                      <a:pt x="3167" y="1932"/>
                    </a:lnTo>
                    <a:lnTo>
                      <a:pt x="3128" y="1932"/>
                    </a:lnTo>
                    <a:lnTo>
                      <a:pt x="3437" y="464"/>
                    </a:lnTo>
                    <a:lnTo>
                      <a:pt x="3437" y="464"/>
                    </a:lnTo>
                    <a:lnTo>
                      <a:pt x="2472" y="426"/>
                    </a:lnTo>
                    <a:lnTo>
                      <a:pt x="1583" y="310"/>
                    </a:lnTo>
                    <a:lnTo>
                      <a:pt x="811" y="155"/>
                    </a:lnTo>
                    <a:lnTo>
                      <a:pt x="1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69"/>
              <p:cNvSpPr/>
              <p:nvPr/>
            </p:nvSpPr>
            <p:spPr>
              <a:xfrm>
                <a:off x="5452924" y="3135434"/>
                <a:ext cx="25990" cy="89772"/>
              </a:xfrm>
              <a:custGeom>
                <a:avLst/>
                <a:gdLst/>
                <a:ahLst/>
                <a:cxnLst/>
                <a:rect l="l" t="t" r="r" b="b"/>
                <a:pathLst>
                  <a:path w="425" h="1468" extrusionOk="0">
                    <a:moveTo>
                      <a:pt x="309" y="0"/>
                    </a:moveTo>
                    <a:lnTo>
                      <a:pt x="0" y="1468"/>
                    </a:lnTo>
                    <a:lnTo>
                      <a:pt x="154" y="1468"/>
                    </a:lnTo>
                    <a:lnTo>
                      <a:pt x="42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69"/>
              <p:cNvSpPr/>
              <p:nvPr/>
            </p:nvSpPr>
            <p:spPr>
              <a:xfrm>
                <a:off x="6095206" y="2070411"/>
                <a:ext cx="224369" cy="248035"/>
              </a:xfrm>
              <a:custGeom>
                <a:avLst/>
                <a:gdLst/>
                <a:ahLst/>
                <a:cxnLst/>
                <a:rect l="l" t="t" r="r" b="b"/>
                <a:pathLst>
                  <a:path w="3669" h="4056" extrusionOk="0">
                    <a:moveTo>
                      <a:pt x="2819" y="1"/>
                    </a:moveTo>
                    <a:lnTo>
                      <a:pt x="1931" y="464"/>
                    </a:lnTo>
                    <a:lnTo>
                      <a:pt x="1275" y="812"/>
                    </a:lnTo>
                    <a:lnTo>
                      <a:pt x="1004" y="966"/>
                    </a:lnTo>
                    <a:lnTo>
                      <a:pt x="850" y="1043"/>
                    </a:lnTo>
                    <a:lnTo>
                      <a:pt x="657" y="1391"/>
                    </a:lnTo>
                    <a:lnTo>
                      <a:pt x="425" y="1893"/>
                    </a:lnTo>
                    <a:lnTo>
                      <a:pt x="193" y="2434"/>
                    </a:lnTo>
                    <a:lnTo>
                      <a:pt x="39" y="2897"/>
                    </a:lnTo>
                    <a:lnTo>
                      <a:pt x="0" y="3051"/>
                    </a:lnTo>
                    <a:lnTo>
                      <a:pt x="0" y="3129"/>
                    </a:lnTo>
                    <a:lnTo>
                      <a:pt x="77" y="3167"/>
                    </a:lnTo>
                    <a:lnTo>
                      <a:pt x="155" y="3167"/>
                    </a:lnTo>
                    <a:lnTo>
                      <a:pt x="348" y="3051"/>
                    </a:lnTo>
                    <a:lnTo>
                      <a:pt x="502" y="2897"/>
                    </a:lnTo>
                    <a:lnTo>
                      <a:pt x="618" y="3360"/>
                    </a:lnTo>
                    <a:lnTo>
                      <a:pt x="734" y="3631"/>
                    </a:lnTo>
                    <a:lnTo>
                      <a:pt x="811" y="3708"/>
                    </a:lnTo>
                    <a:lnTo>
                      <a:pt x="888" y="3747"/>
                    </a:lnTo>
                    <a:lnTo>
                      <a:pt x="1043" y="3824"/>
                    </a:lnTo>
                    <a:lnTo>
                      <a:pt x="1120" y="3824"/>
                    </a:lnTo>
                    <a:lnTo>
                      <a:pt x="1159" y="3785"/>
                    </a:lnTo>
                    <a:lnTo>
                      <a:pt x="1236" y="3708"/>
                    </a:lnTo>
                    <a:lnTo>
                      <a:pt x="1275" y="3553"/>
                    </a:lnTo>
                    <a:lnTo>
                      <a:pt x="1313" y="3631"/>
                    </a:lnTo>
                    <a:lnTo>
                      <a:pt x="1390" y="3824"/>
                    </a:lnTo>
                    <a:lnTo>
                      <a:pt x="1429" y="3901"/>
                    </a:lnTo>
                    <a:lnTo>
                      <a:pt x="1506" y="3978"/>
                    </a:lnTo>
                    <a:lnTo>
                      <a:pt x="1622" y="4055"/>
                    </a:lnTo>
                    <a:lnTo>
                      <a:pt x="1854" y="4055"/>
                    </a:lnTo>
                    <a:lnTo>
                      <a:pt x="1931" y="4017"/>
                    </a:lnTo>
                    <a:lnTo>
                      <a:pt x="1970" y="3940"/>
                    </a:lnTo>
                    <a:lnTo>
                      <a:pt x="2008" y="3862"/>
                    </a:lnTo>
                    <a:lnTo>
                      <a:pt x="2008" y="3708"/>
                    </a:lnTo>
                    <a:lnTo>
                      <a:pt x="2008" y="3669"/>
                    </a:lnTo>
                    <a:lnTo>
                      <a:pt x="2124" y="3553"/>
                    </a:lnTo>
                    <a:lnTo>
                      <a:pt x="2240" y="3438"/>
                    </a:lnTo>
                    <a:lnTo>
                      <a:pt x="2317" y="3283"/>
                    </a:lnTo>
                    <a:lnTo>
                      <a:pt x="2472" y="2704"/>
                    </a:lnTo>
                    <a:lnTo>
                      <a:pt x="2510" y="2356"/>
                    </a:lnTo>
                    <a:lnTo>
                      <a:pt x="2665" y="2356"/>
                    </a:lnTo>
                    <a:lnTo>
                      <a:pt x="3012" y="2279"/>
                    </a:lnTo>
                    <a:lnTo>
                      <a:pt x="3398" y="2125"/>
                    </a:lnTo>
                    <a:lnTo>
                      <a:pt x="3553" y="2047"/>
                    </a:lnTo>
                    <a:lnTo>
                      <a:pt x="3669" y="1932"/>
                    </a:lnTo>
                    <a:lnTo>
                      <a:pt x="3669" y="1545"/>
                    </a:lnTo>
                    <a:lnTo>
                      <a:pt x="3630" y="1159"/>
                    </a:lnTo>
                    <a:lnTo>
                      <a:pt x="3553" y="850"/>
                    </a:lnTo>
                    <a:lnTo>
                      <a:pt x="3437" y="580"/>
                    </a:lnTo>
                    <a:lnTo>
                      <a:pt x="3321" y="348"/>
                    </a:lnTo>
                    <a:lnTo>
                      <a:pt x="3167" y="194"/>
                    </a:lnTo>
                    <a:lnTo>
                      <a:pt x="3012" y="78"/>
                    </a:lnTo>
                    <a:lnTo>
                      <a:pt x="2819" y="1"/>
                    </a:lnTo>
                    <a:close/>
                  </a:path>
                </a:pathLst>
              </a:custGeom>
              <a:solidFill>
                <a:srgbClr val="FF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69"/>
              <p:cNvSpPr/>
              <p:nvPr/>
            </p:nvSpPr>
            <p:spPr>
              <a:xfrm>
                <a:off x="6213230" y="2245183"/>
                <a:ext cx="7155" cy="49656"/>
              </a:xfrm>
              <a:custGeom>
                <a:avLst/>
                <a:gdLst/>
                <a:ahLst/>
                <a:cxnLst/>
                <a:rect l="l" t="t" r="r" b="b"/>
                <a:pathLst>
                  <a:path w="117" h="812" extrusionOk="0">
                    <a:moveTo>
                      <a:pt x="40" y="0"/>
                    </a:moveTo>
                    <a:lnTo>
                      <a:pt x="1" y="387"/>
                    </a:lnTo>
                    <a:lnTo>
                      <a:pt x="40" y="657"/>
                    </a:lnTo>
                    <a:lnTo>
                      <a:pt x="40" y="811"/>
                    </a:lnTo>
                    <a:lnTo>
                      <a:pt x="117" y="773"/>
                    </a:lnTo>
                    <a:lnTo>
                      <a:pt x="78" y="657"/>
                    </a:lnTo>
                    <a:lnTo>
                      <a:pt x="78" y="387"/>
                    </a:lnTo>
                    <a:lnTo>
                      <a:pt x="117" y="39"/>
                    </a:lnTo>
                    <a:lnTo>
                      <a:pt x="4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69"/>
              <p:cNvSpPr/>
              <p:nvPr/>
            </p:nvSpPr>
            <p:spPr>
              <a:xfrm>
                <a:off x="6166021" y="2221578"/>
                <a:ext cx="9540" cy="66167"/>
              </a:xfrm>
              <a:custGeom>
                <a:avLst/>
                <a:gdLst/>
                <a:ahLst/>
                <a:cxnLst/>
                <a:rect l="l" t="t" r="r" b="b"/>
                <a:pathLst>
                  <a:path w="156" h="1082" extrusionOk="0">
                    <a:moveTo>
                      <a:pt x="78" y="0"/>
                    </a:moveTo>
                    <a:lnTo>
                      <a:pt x="39" y="193"/>
                    </a:lnTo>
                    <a:lnTo>
                      <a:pt x="1" y="425"/>
                    </a:lnTo>
                    <a:lnTo>
                      <a:pt x="39" y="850"/>
                    </a:lnTo>
                    <a:lnTo>
                      <a:pt x="78" y="1081"/>
                    </a:lnTo>
                    <a:lnTo>
                      <a:pt x="155" y="1081"/>
                    </a:lnTo>
                    <a:lnTo>
                      <a:pt x="117" y="850"/>
                    </a:lnTo>
                    <a:lnTo>
                      <a:pt x="78" y="425"/>
                    </a:lnTo>
                    <a:lnTo>
                      <a:pt x="78" y="193"/>
                    </a:lnTo>
                    <a:lnTo>
                      <a:pt x="15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69"/>
              <p:cNvSpPr/>
              <p:nvPr/>
            </p:nvSpPr>
            <p:spPr>
              <a:xfrm>
                <a:off x="6123520" y="2193204"/>
                <a:ext cx="16572" cy="54365"/>
              </a:xfrm>
              <a:custGeom>
                <a:avLst/>
                <a:gdLst/>
                <a:ahLst/>
                <a:cxnLst/>
                <a:rect l="l" t="t" r="r" b="b"/>
                <a:pathLst>
                  <a:path w="271" h="889" extrusionOk="0">
                    <a:moveTo>
                      <a:pt x="232" y="1"/>
                    </a:moveTo>
                    <a:lnTo>
                      <a:pt x="116" y="233"/>
                    </a:lnTo>
                    <a:lnTo>
                      <a:pt x="39" y="464"/>
                    </a:lnTo>
                    <a:lnTo>
                      <a:pt x="1" y="619"/>
                    </a:lnTo>
                    <a:lnTo>
                      <a:pt x="1" y="773"/>
                    </a:lnTo>
                    <a:lnTo>
                      <a:pt x="1" y="889"/>
                    </a:lnTo>
                    <a:lnTo>
                      <a:pt x="78" y="889"/>
                    </a:lnTo>
                    <a:lnTo>
                      <a:pt x="78" y="850"/>
                    </a:lnTo>
                    <a:lnTo>
                      <a:pt x="78" y="773"/>
                    </a:lnTo>
                    <a:lnTo>
                      <a:pt x="116" y="464"/>
                    </a:lnTo>
                    <a:lnTo>
                      <a:pt x="155" y="271"/>
                    </a:lnTo>
                    <a:lnTo>
                      <a:pt x="271" y="39"/>
                    </a:lnTo>
                    <a:lnTo>
                      <a:pt x="232"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69"/>
              <p:cNvSpPr/>
              <p:nvPr/>
            </p:nvSpPr>
            <p:spPr>
              <a:xfrm>
                <a:off x="5183670" y="3274738"/>
                <a:ext cx="295244" cy="122855"/>
              </a:xfrm>
              <a:custGeom>
                <a:avLst/>
                <a:gdLst/>
                <a:ahLst/>
                <a:cxnLst/>
                <a:rect l="l" t="t" r="r" b="b"/>
                <a:pathLst>
                  <a:path w="4828" h="2009" extrusionOk="0">
                    <a:moveTo>
                      <a:pt x="2241" y="0"/>
                    </a:moveTo>
                    <a:lnTo>
                      <a:pt x="1893" y="39"/>
                    </a:lnTo>
                    <a:lnTo>
                      <a:pt x="1584" y="116"/>
                    </a:lnTo>
                    <a:lnTo>
                      <a:pt x="1314" y="193"/>
                    </a:lnTo>
                    <a:lnTo>
                      <a:pt x="1044" y="309"/>
                    </a:lnTo>
                    <a:lnTo>
                      <a:pt x="850" y="464"/>
                    </a:lnTo>
                    <a:lnTo>
                      <a:pt x="657" y="657"/>
                    </a:lnTo>
                    <a:lnTo>
                      <a:pt x="503" y="811"/>
                    </a:lnTo>
                    <a:lnTo>
                      <a:pt x="387" y="1004"/>
                    </a:lnTo>
                    <a:lnTo>
                      <a:pt x="194" y="1391"/>
                    </a:lnTo>
                    <a:lnTo>
                      <a:pt x="78" y="1699"/>
                    </a:lnTo>
                    <a:lnTo>
                      <a:pt x="1" y="2008"/>
                    </a:lnTo>
                    <a:lnTo>
                      <a:pt x="4712" y="2008"/>
                    </a:lnTo>
                    <a:lnTo>
                      <a:pt x="48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69"/>
              <p:cNvSpPr/>
              <p:nvPr/>
            </p:nvSpPr>
            <p:spPr>
              <a:xfrm>
                <a:off x="5183670" y="3277123"/>
                <a:ext cx="172450" cy="120470"/>
              </a:xfrm>
              <a:custGeom>
                <a:avLst/>
                <a:gdLst/>
                <a:ahLst/>
                <a:cxnLst/>
                <a:rect l="l" t="t" r="r" b="b"/>
                <a:pathLst>
                  <a:path w="2820" h="1970" extrusionOk="0">
                    <a:moveTo>
                      <a:pt x="1777" y="0"/>
                    </a:moveTo>
                    <a:lnTo>
                      <a:pt x="1507" y="77"/>
                    </a:lnTo>
                    <a:lnTo>
                      <a:pt x="1275" y="193"/>
                    </a:lnTo>
                    <a:lnTo>
                      <a:pt x="1044" y="309"/>
                    </a:lnTo>
                    <a:lnTo>
                      <a:pt x="850" y="425"/>
                    </a:lnTo>
                    <a:lnTo>
                      <a:pt x="696" y="579"/>
                    </a:lnTo>
                    <a:lnTo>
                      <a:pt x="542" y="772"/>
                    </a:lnTo>
                    <a:lnTo>
                      <a:pt x="310" y="1120"/>
                    </a:lnTo>
                    <a:lnTo>
                      <a:pt x="155" y="1429"/>
                    </a:lnTo>
                    <a:lnTo>
                      <a:pt x="78" y="1699"/>
                    </a:lnTo>
                    <a:lnTo>
                      <a:pt x="1" y="1969"/>
                    </a:lnTo>
                    <a:lnTo>
                      <a:pt x="2820" y="1969"/>
                    </a:lnTo>
                    <a:lnTo>
                      <a:pt x="2781" y="1506"/>
                    </a:lnTo>
                    <a:lnTo>
                      <a:pt x="2704" y="1120"/>
                    </a:lnTo>
                    <a:lnTo>
                      <a:pt x="2588" y="811"/>
                    </a:lnTo>
                    <a:lnTo>
                      <a:pt x="2434" y="541"/>
                    </a:lnTo>
                    <a:lnTo>
                      <a:pt x="2279" y="348"/>
                    </a:lnTo>
                    <a:lnTo>
                      <a:pt x="2125" y="193"/>
                    </a:lnTo>
                    <a:lnTo>
                      <a:pt x="1932" y="77"/>
                    </a:lnTo>
                    <a:lnTo>
                      <a:pt x="1777"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69"/>
              <p:cNvSpPr/>
              <p:nvPr/>
            </p:nvSpPr>
            <p:spPr>
              <a:xfrm>
                <a:off x="5554436" y="1548600"/>
                <a:ext cx="18957" cy="77969"/>
              </a:xfrm>
              <a:custGeom>
                <a:avLst/>
                <a:gdLst/>
                <a:ahLst/>
                <a:cxnLst/>
                <a:rect l="l" t="t" r="r" b="b"/>
                <a:pathLst>
                  <a:path w="310" h="1275" extrusionOk="0">
                    <a:moveTo>
                      <a:pt x="0" y="0"/>
                    </a:moveTo>
                    <a:lnTo>
                      <a:pt x="78" y="502"/>
                    </a:lnTo>
                    <a:lnTo>
                      <a:pt x="155" y="927"/>
                    </a:lnTo>
                    <a:lnTo>
                      <a:pt x="232" y="1274"/>
                    </a:lnTo>
                    <a:lnTo>
                      <a:pt x="309" y="1274"/>
                    </a:lnTo>
                    <a:lnTo>
                      <a:pt x="232" y="927"/>
                    </a:lnTo>
                    <a:lnTo>
                      <a:pt x="155" y="502"/>
                    </a:lnTo>
                    <a:lnTo>
                      <a:pt x="78"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69"/>
              <p:cNvSpPr/>
              <p:nvPr/>
            </p:nvSpPr>
            <p:spPr>
              <a:xfrm>
                <a:off x="5507227" y="1543831"/>
                <a:ext cx="25990" cy="99251"/>
              </a:xfrm>
              <a:custGeom>
                <a:avLst/>
                <a:gdLst/>
                <a:ahLst/>
                <a:cxnLst/>
                <a:rect l="l" t="t" r="r" b="b"/>
                <a:pathLst>
                  <a:path w="425" h="1623" extrusionOk="0">
                    <a:moveTo>
                      <a:pt x="0" y="1"/>
                    </a:moveTo>
                    <a:lnTo>
                      <a:pt x="77" y="619"/>
                    </a:lnTo>
                    <a:lnTo>
                      <a:pt x="193" y="1121"/>
                    </a:lnTo>
                    <a:lnTo>
                      <a:pt x="270" y="1391"/>
                    </a:lnTo>
                    <a:lnTo>
                      <a:pt x="386" y="1623"/>
                    </a:lnTo>
                    <a:lnTo>
                      <a:pt x="425" y="1584"/>
                    </a:lnTo>
                    <a:lnTo>
                      <a:pt x="348" y="1352"/>
                    </a:lnTo>
                    <a:lnTo>
                      <a:pt x="232" y="1121"/>
                    </a:lnTo>
                    <a:lnTo>
                      <a:pt x="155" y="580"/>
                    </a:lnTo>
                    <a:lnTo>
                      <a:pt x="77" y="194"/>
                    </a:lnTo>
                    <a:lnTo>
                      <a:pt x="77"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69"/>
              <p:cNvSpPr/>
              <p:nvPr/>
            </p:nvSpPr>
            <p:spPr>
              <a:xfrm>
                <a:off x="5485946" y="1576914"/>
                <a:ext cx="18957" cy="73261"/>
              </a:xfrm>
              <a:custGeom>
                <a:avLst/>
                <a:gdLst/>
                <a:ahLst/>
                <a:cxnLst/>
                <a:rect l="l" t="t" r="r" b="b"/>
                <a:pathLst>
                  <a:path w="310" h="1198" extrusionOk="0">
                    <a:moveTo>
                      <a:pt x="1" y="0"/>
                    </a:moveTo>
                    <a:lnTo>
                      <a:pt x="78" y="464"/>
                    </a:lnTo>
                    <a:lnTo>
                      <a:pt x="155" y="889"/>
                    </a:lnTo>
                    <a:lnTo>
                      <a:pt x="271" y="1197"/>
                    </a:lnTo>
                    <a:lnTo>
                      <a:pt x="310" y="1159"/>
                    </a:lnTo>
                    <a:lnTo>
                      <a:pt x="232" y="850"/>
                    </a:lnTo>
                    <a:lnTo>
                      <a:pt x="155" y="464"/>
                    </a:lnTo>
                    <a:lnTo>
                      <a:pt x="3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69"/>
              <p:cNvSpPr/>
              <p:nvPr/>
            </p:nvSpPr>
            <p:spPr>
              <a:xfrm>
                <a:off x="5457632" y="1210919"/>
                <a:ext cx="25990" cy="174774"/>
              </a:xfrm>
              <a:custGeom>
                <a:avLst/>
                <a:gdLst/>
                <a:ahLst/>
                <a:cxnLst/>
                <a:rect l="l" t="t" r="r" b="b"/>
                <a:pathLst>
                  <a:path w="425" h="2858" extrusionOk="0">
                    <a:moveTo>
                      <a:pt x="155" y="0"/>
                    </a:moveTo>
                    <a:lnTo>
                      <a:pt x="0" y="2742"/>
                    </a:lnTo>
                    <a:lnTo>
                      <a:pt x="116" y="2819"/>
                    </a:lnTo>
                    <a:lnTo>
                      <a:pt x="193" y="2858"/>
                    </a:lnTo>
                    <a:lnTo>
                      <a:pt x="232" y="2819"/>
                    </a:lnTo>
                    <a:lnTo>
                      <a:pt x="271" y="2819"/>
                    </a:lnTo>
                    <a:lnTo>
                      <a:pt x="4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69"/>
              <p:cNvSpPr/>
              <p:nvPr/>
            </p:nvSpPr>
            <p:spPr>
              <a:xfrm>
                <a:off x="6029101" y="1312431"/>
                <a:ext cx="30760" cy="66167"/>
              </a:xfrm>
              <a:custGeom>
                <a:avLst/>
                <a:gdLst/>
                <a:ahLst/>
                <a:cxnLst/>
                <a:rect l="l" t="t" r="r" b="b"/>
                <a:pathLst>
                  <a:path w="503" h="1082" extrusionOk="0">
                    <a:moveTo>
                      <a:pt x="232" y="1"/>
                    </a:moveTo>
                    <a:lnTo>
                      <a:pt x="116" y="425"/>
                    </a:lnTo>
                    <a:lnTo>
                      <a:pt x="39" y="773"/>
                    </a:lnTo>
                    <a:lnTo>
                      <a:pt x="0" y="1005"/>
                    </a:lnTo>
                    <a:lnTo>
                      <a:pt x="0" y="1082"/>
                    </a:lnTo>
                    <a:lnTo>
                      <a:pt x="39" y="1082"/>
                    </a:lnTo>
                    <a:lnTo>
                      <a:pt x="193" y="1043"/>
                    </a:lnTo>
                    <a:lnTo>
                      <a:pt x="386" y="927"/>
                    </a:lnTo>
                    <a:lnTo>
                      <a:pt x="502" y="811"/>
                    </a:lnTo>
                    <a:lnTo>
                      <a:pt x="463" y="773"/>
                    </a:lnTo>
                    <a:lnTo>
                      <a:pt x="425" y="811"/>
                    </a:lnTo>
                    <a:lnTo>
                      <a:pt x="232" y="966"/>
                    </a:lnTo>
                    <a:lnTo>
                      <a:pt x="39" y="1043"/>
                    </a:lnTo>
                    <a:lnTo>
                      <a:pt x="39" y="1005"/>
                    </a:lnTo>
                    <a:lnTo>
                      <a:pt x="77" y="773"/>
                    </a:lnTo>
                    <a:lnTo>
                      <a:pt x="154" y="464"/>
                    </a:lnTo>
                    <a:lnTo>
                      <a:pt x="309" y="39"/>
                    </a:lnTo>
                    <a:lnTo>
                      <a:pt x="2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69"/>
              <p:cNvSpPr/>
              <p:nvPr/>
            </p:nvSpPr>
            <p:spPr>
              <a:xfrm>
                <a:off x="6085728" y="1295920"/>
                <a:ext cx="56750" cy="14187"/>
              </a:xfrm>
              <a:custGeom>
                <a:avLst/>
                <a:gdLst/>
                <a:ahLst/>
                <a:cxnLst/>
                <a:rect l="l" t="t" r="r" b="b"/>
                <a:pathLst>
                  <a:path w="928" h="232" extrusionOk="0">
                    <a:moveTo>
                      <a:pt x="310" y="0"/>
                    </a:moveTo>
                    <a:lnTo>
                      <a:pt x="155" y="39"/>
                    </a:lnTo>
                    <a:lnTo>
                      <a:pt x="1" y="77"/>
                    </a:lnTo>
                    <a:lnTo>
                      <a:pt x="39" y="155"/>
                    </a:lnTo>
                    <a:lnTo>
                      <a:pt x="78" y="116"/>
                    </a:lnTo>
                    <a:lnTo>
                      <a:pt x="232" y="77"/>
                    </a:lnTo>
                    <a:lnTo>
                      <a:pt x="503" y="77"/>
                    </a:lnTo>
                    <a:lnTo>
                      <a:pt x="696" y="116"/>
                    </a:lnTo>
                    <a:lnTo>
                      <a:pt x="812" y="155"/>
                    </a:lnTo>
                    <a:lnTo>
                      <a:pt x="889" y="232"/>
                    </a:lnTo>
                    <a:lnTo>
                      <a:pt x="928" y="193"/>
                    </a:lnTo>
                    <a:lnTo>
                      <a:pt x="850" y="77"/>
                    </a:lnTo>
                    <a:lnTo>
                      <a:pt x="734" y="39"/>
                    </a:lnTo>
                    <a:lnTo>
                      <a:pt x="5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69"/>
              <p:cNvSpPr/>
              <p:nvPr/>
            </p:nvSpPr>
            <p:spPr>
              <a:xfrm>
                <a:off x="5965319" y="1064521"/>
                <a:ext cx="302338" cy="122794"/>
              </a:xfrm>
              <a:custGeom>
                <a:avLst/>
                <a:gdLst/>
                <a:ahLst/>
                <a:cxnLst/>
                <a:rect l="l" t="t" r="r" b="b"/>
                <a:pathLst>
                  <a:path w="4944" h="2008" extrusionOk="0">
                    <a:moveTo>
                      <a:pt x="155" y="1969"/>
                    </a:moveTo>
                    <a:lnTo>
                      <a:pt x="155" y="1969"/>
                    </a:lnTo>
                    <a:lnTo>
                      <a:pt x="155" y="1969"/>
                    </a:lnTo>
                    <a:lnTo>
                      <a:pt x="155" y="1969"/>
                    </a:lnTo>
                    <a:lnTo>
                      <a:pt x="155" y="1969"/>
                    </a:lnTo>
                    <a:close/>
                    <a:moveTo>
                      <a:pt x="734" y="1660"/>
                    </a:moveTo>
                    <a:lnTo>
                      <a:pt x="734" y="1660"/>
                    </a:lnTo>
                    <a:lnTo>
                      <a:pt x="734" y="1660"/>
                    </a:lnTo>
                    <a:lnTo>
                      <a:pt x="734" y="1660"/>
                    </a:lnTo>
                    <a:lnTo>
                      <a:pt x="734" y="1660"/>
                    </a:lnTo>
                    <a:lnTo>
                      <a:pt x="734" y="1660"/>
                    </a:lnTo>
                    <a:close/>
                    <a:moveTo>
                      <a:pt x="773" y="1583"/>
                    </a:moveTo>
                    <a:lnTo>
                      <a:pt x="773" y="1583"/>
                    </a:lnTo>
                    <a:lnTo>
                      <a:pt x="773" y="1660"/>
                    </a:lnTo>
                    <a:lnTo>
                      <a:pt x="734" y="1660"/>
                    </a:lnTo>
                    <a:lnTo>
                      <a:pt x="734" y="1660"/>
                    </a:lnTo>
                    <a:lnTo>
                      <a:pt x="773" y="1660"/>
                    </a:lnTo>
                    <a:lnTo>
                      <a:pt x="773" y="1583"/>
                    </a:lnTo>
                    <a:close/>
                    <a:moveTo>
                      <a:pt x="773" y="1583"/>
                    </a:moveTo>
                    <a:lnTo>
                      <a:pt x="773" y="1583"/>
                    </a:lnTo>
                    <a:lnTo>
                      <a:pt x="773" y="1583"/>
                    </a:lnTo>
                    <a:lnTo>
                      <a:pt x="773" y="1583"/>
                    </a:lnTo>
                    <a:lnTo>
                      <a:pt x="773" y="1583"/>
                    </a:lnTo>
                    <a:close/>
                    <a:moveTo>
                      <a:pt x="155" y="1390"/>
                    </a:moveTo>
                    <a:lnTo>
                      <a:pt x="155" y="1390"/>
                    </a:lnTo>
                    <a:lnTo>
                      <a:pt x="464" y="1583"/>
                    </a:lnTo>
                    <a:lnTo>
                      <a:pt x="618" y="1622"/>
                    </a:lnTo>
                    <a:lnTo>
                      <a:pt x="734" y="1660"/>
                    </a:lnTo>
                    <a:lnTo>
                      <a:pt x="734" y="1660"/>
                    </a:lnTo>
                    <a:lnTo>
                      <a:pt x="618" y="1622"/>
                    </a:lnTo>
                    <a:lnTo>
                      <a:pt x="464" y="1583"/>
                    </a:lnTo>
                    <a:lnTo>
                      <a:pt x="155" y="1390"/>
                    </a:lnTo>
                    <a:close/>
                    <a:moveTo>
                      <a:pt x="155" y="1390"/>
                    </a:moveTo>
                    <a:lnTo>
                      <a:pt x="155" y="1390"/>
                    </a:lnTo>
                    <a:lnTo>
                      <a:pt x="155" y="1390"/>
                    </a:lnTo>
                    <a:lnTo>
                      <a:pt x="155" y="1390"/>
                    </a:lnTo>
                    <a:lnTo>
                      <a:pt x="155" y="1390"/>
                    </a:lnTo>
                    <a:lnTo>
                      <a:pt x="155" y="1390"/>
                    </a:lnTo>
                    <a:lnTo>
                      <a:pt x="155" y="1390"/>
                    </a:lnTo>
                    <a:close/>
                    <a:moveTo>
                      <a:pt x="155" y="1390"/>
                    </a:moveTo>
                    <a:lnTo>
                      <a:pt x="155" y="1390"/>
                    </a:lnTo>
                    <a:lnTo>
                      <a:pt x="155" y="1390"/>
                    </a:lnTo>
                    <a:lnTo>
                      <a:pt x="155" y="1390"/>
                    </a:lnTo>
                    <a:lnTo>
                      <a:pt x="155" y="1390"/>
                    </a:lnTo>
                    <a:close/>
                    <a:moveTo>
                      <a:pt x="155" y="1390"/>
                    </a:moveTo>
                    <a:lnTo>
                      <a:pt x="155" y="1390"/>
                    </a:lnTo>
                    <a:lnTo>
                      <a:pt x="155" y="1390"/>
                    </a:lnTo>
                    <a:lnTo>
                      <a:pt x="155" y="1390"/>
                    </a:lnTo>
                    <a:lnTo>
                      <a:pt x="155" y="1390"/>
                    </a:lnTo>
                    <a:close/>
                    <a:moveTo>
                      <a:pt x="78" y="1352"/>
                    </a:moveTo>
                    <a:lnTo>
                      <a:pt x="78" y="1352"/>
                    </a:lnTo>
                    <a:lnTo>
                      <a:pt x="39" y="1390"/>
                    </a:lnTo>
                    <a:lnTo>
                      <a:pt x="0" y="1429"/>
                    </a:lnTo>
                    <a:lnTo>
                      <a:pt x="0" y="1545"/>
                    </a:lnTo>
                    <a:lnTo>
                      <a:pt x="39" y="1738"/>
                    </a:lnTo>
                    <a:lnTo>
                      <a:pt x="116" y="1969"/>
                    </a:lnTo>
                    <a:lnTo>
                      <a:pt x="116" y="1969"/>
                    </a:lnTo>
                    <a:lnTo>
                      <a:pt x="39" y="1738"/>
                    </a:lnTo>
                    <a:lnTo>
                      <a:pt x="0" y="1545"/>
                    </a:lnTo>
                    <a:lnTo>
                      <a:pt x="0" y="1429"/>
                    </a:lnTo>
                    <a:lnTo>
                      <a:pt x="39" y="1390"/>
                    </a:lnTo>
                    <a:lnTo>
                      <a:pt x="78" y="1352"/>
                    </a:lnTo>
                    <a:lnTo>
                      <a:pt x="78" y="1352"/>
                    </a:lnTo>
                    <a:lnTo>
                      <a:pt x="78" y="1352"/>
                    </a:lnTo>
                    <a:close/>
                    <a:moveTo>
                      <a:pt x="2626" y="232"/>
                    </a:moveTo>
                    <a:lnTo>
                      <a:pt x="2626" y="232"/>
                    </a:lnTo>
                    <a:lnTo>
                      <a:pt x="2626" y="232"/>
                    </a:lnTo>
                    <a:lnTo>
                      <a:pt x="3051" y="541"/>
                    </a:lnTo>
                    <a:lnTo>
                      <a:pt x="3592" y="888"/>
                    </a:lnTo>
                    <a:lnTo>
                      <a:pt x="4094" y="1197"/>
                    </a:lnTo>
                    <a:lnTo>
                      <a:pt x="4480" y="1390"/>
                    </a:lnTo>
                    <a:lnTo>
                      <a:pt x="4480" y="1390"/>
                    </a:lnTo>
                    <a:lnTo>
                      <a:pt x="4634" y="1467"/>
                    </a:lnTo>
                    <a:lnTo>
                      <a:pt x="4711" y="1545"/>
                    </a:lnTo>
                    <a:lnTo>
                      <a:pt x="4866" y="1738"/>
                    </a:lnTo>
                    <a:lnTo>
                      <a:pt x="4943" y="1931"/>
                    </a:lnTo>
                    <a:lnTo>
                      <a:pt x="4943" y="2008"/>
                    </a:lnTo>
                    <a:lnTo>
                      <a:pt x="4943" y="2008"/>
                    </a:lnTo>
                    <a:lnTo>
                      <a:pt x="4943" y="2008"/>
                    </a:lnTo>
                    <a:lnTo>
                      <a:pt x="4943" y="1931"/>
                    </a:lnTo>
                    <a:lnTo>
                      <a:pt x="4866" y="1738"/>
                    </a:lnTo>
                    <a:lnTo>
                      <a:pt x="4711" y="1545"/>
                    </a:lnTo>
                    <a:lnTo>
                      <a:pt x="4634" y="1467"/>
                    </a:lnTo>
                    <a:lnTo>
                      <a:pt x="4480" y="1390"/>
                    </a:lnTo>
                    <a:lnTo>
                      <a:pt x="4480" y="1390"/>
                    </a:lnTo>
                    <a:lnTo>
                      <a:pt x="4094" y="1197"/>
                    </a:lnTo>
                    <a:lnTo>
                      <a:pt x="3592" y="888"/>
                    </a:lnTo>
                    <a:lnTo>
                      <a:pt x="3051" y="541"/>
                    </a:lnTo>
                    <a:lnTo>
                      <a:pt x="2626" y="232"/>
                    </a:lnTo>
                    <a:lnTo>
                      <a:pt x="2626" y="232"/>
                    </a:lnTo>
                    <a:close/>
                    <a:moveTo>
                      <a:pt x="2626" y="193"/>
                    </a:moveTo>
                    <a:lnTo>
                      <a:pt x="2626" y="193"/>
                    </a:lnTo>
                    <a:lnTo>
                      <a:pt x="2626" y="193"/>
                    </a:lnTo>
                    <a:lnTo>
                      <a:pt x="2626" y="193"/>
                    </a:lnTo>
                    <a:lnTo>
                      <a:pt x="2626" y="193"/>
                    </a:lnTo>
                    <a:close/>
                    <a:moveTo>
                      <a:pt x="2433" y="77"/>
                    </a:moveTo>
                    <a:lnTo>
                      <a:pt x="2433" y="77"/>
                    </a:lnTo>
                    <a:lnTo>
                      <a:pt x="2356" y="116"/>
                    </a:lnTo>
                    <a:lnTo>
                      <a:pt x="2317" y="232"/>
                    </a:lnTo>
                    <a:lnTo>
                      <a:pt x="2356" y="386"/>
                    </a:lnTo>
                    <a:lnTo>
                      <a:pt x="2433" y="579"/>
                    </a:lnTo>
                    <a:lnTo>
                      <a:pt x="2433" y="579"/>
                    </a:lnTo>
                    <a:lnTo>
                      <a:pt x="2356" y="386"/>
                    </a:lnTo>
                    <a:lnTo>
                      <a:pt x="2317" y="232"/>
                    </a:lnTo>
                    <a:lnTo>
                      <a:pt x="2356" y="116"/>
                    </a:lnTo>
                    <a:lnTo>
                      <a:pt x="2433" y="77"/>
                    </a:lnTo>
                    <a:lnTo>
                      <a:pt x="2433" y="77"/>
                    </a:lnTo>
                    <a:lnTo>
                      <a:pt x="2433" y="77"/>
                    </a:lnTo>
                    <a:lnTo>
                      <a:pt x="2433" y="77"/>
                    </a:lnTo>
                    <a:lnTo>
                      <a:pt x="2433" y="77"/>
                    </a:lnTo>
                    <a:close/>
                    <a:moveTo>
                      <a:pt x="1082" y="0"/>
                    </a:moveTo>
                    <a:lnTo>
                      <a:pt x="1082" y="0"/>
                    </a:lnTo>
                    <a:lnTo>
                      <a:pt x="1082" y="0"/>
                    </a:lnTo>
                    <a:lnTo>
                      <a:pt x="1352" y="116"/>
                    </a:lnTo>
                    <a:lnTo>
                      <a:pt x="1584" y="193"/>
                    </a:lnTo>
                    <a:lnTo>
                      <a:pt x="1777" y="348"/>
                    </a:lnTo>
                    <a:lnTo>
                      <a:pt x="1970" y="502"/>
                    </a:lnTo>
                    <a:lnTo>
                      <a:pt x="2317" y="734"/>
                    </a:lnTo>
                    <a:lnTo>
                      <a:pt x="2472" y="850"/>
                    </a:lnTo>
                    <a:lnTo>
                      <a:pt x="2626" y="888"/>
                    </a:lnTo>
                    <a:lnTo>
                      <a:pt x="2626" y="888"/>
                    </a:lnTo>
                    <a:lnTo>
                      <a:pt x="2626" y="888"/>
                    </a:lnTo>
                    <a:lnTo>
                      <a:pt x="2626" y="888"/>
                    </a:lnTo>
                    <a:lnTo>
                      <a:pt x="2472" y="850"/>
                    </a:lnTo>
                    <a:lnTo>
                      <a:pt x="2317" y="734"/>
                    </a:lnTo>
                    <a:lnTo>
                      <a:pt x="1970" y="502"/>
                    </a:lnTo>
                    <a:lnTo>
                      <a:pt x="1777" y="348"/>
                    </a:lnTo>
                    <a:lnTo>
                      <a:pt x="1584" y="193"/>
                    </a:lnTo>
                    <a:lnTo>
                      <a:pt x="1352" y="116"/>
                    </a:lnTo>
                    <a:lnTo>
                      <a:pt x="1082" y="0"/>
                    </a:lnTo>
                    <a:lnTo>
                      <a:pt x="1082" y="0"/>
                    </a:lnTo>
                    <a:close/>
                    <a:moveTo>
                      <a:pt x="1043" y="0"/>
                    </a:moveTo>
                    <a:lnTo>
                      <a:pt x="1043" y="0"/>
                    </a:lnTo>
                    <a:lnTo>
                      <a:pt x="1043" y="0"/>
                    </a:lnTo>
                    <a:lnTo>
                      <a:pt x="1043" y="0"/>
                    </a:lnTo>
                    <a:lnTo>
                      <a:pt x="1043" y="0"/>
                    </a:lnTo>
                    <a:close/>
                    <a:moveTo>
                      <a:pt x="966" y="0"/>
                    </a:moveTo>
                    <a:lnTo>
                      <a:pt x="966" y="0"/>
                    </a:lnTo>
                    <a:lnTo>
                      <a:pt x="850" y="0"/>
                    </a:lnTo>
                    <a:lnTo>
                      <a:pt x="773" y="77"/>
                    </a:lnTo>
                    <a:lnTo>
                      <a:pt x="695" y="116"/>
                    </a:lnTo>
                    <a:lnTo>
                      <a:pt x="657" y="232"/>
                    </a:lnTo>
                    <a:lnTo>
                      <a:pt x="580" y="425"/>
                    </a:lnTo>
                    <a:lnTo>
                      <a:pt x="580" y="695"/>
                    </a:lnTo>
                    <a:lnTo>
                      <a:pt x="618" y="965"/>
                    </a:lnTo>
                    <a:lnTo>
                      <a:pt x="657" y="1236"/>
                    </a:lnTo>
                    <a:lnTo>
                      <a:pt x="773" y="1583"/>
                    </a:lnTo>
                    <a:lnTo>
                      <a:pt x="773" y="1583"/>
                    </a:lnTo>
                    <a:lnTo>
                      <a:pt x="657" y="1236"/>
                    </a:lnTo>
                    <a:lnTo>
                      <a:pt x="618" y="965"/>
                    </a:lnTo>
                    <a:lnTo>
                      <a:pt x="580" y="695"/>
                    </a:lnTo>
                    <a:lnTo>
                      <a:pt x="580" y="425"/>
                    </a:lnTo>
                    <a:lnTo>
                      <a:pt x="657" y="232"/>
                    </a:lnTo>
                    <a:lnTo>
                      <a:pt x="695" y="116"/>
                    </a:lnTo>
                    <a:lnTo>
                      <a:pt x="773" y="77"/>
                    </a:lnTo>
                    <a:lnTo>
                      <a:pt x="850" y="0"/>
                    </a:lnTo>
                    <a:lnTo>
                      <a:pt x="966" y="0"/>
                    </a:lnTo>
                    <a:close/>
                    <a:moveTo>
                      <a:pt x="966" y="0"/>
                    </a:moveTo>
                    <a:lnTo>
                      <a:pt x="966" y="0"/>
                    </a:lnTo>
                    <a:lnTo>
                      <a:pt x="966" y="0"/>
                    </a:lnTo>
                    <a:lnTo>
                      <a:pt x="966" y="0"/>
                    </a:lnTo>
                    <a:lnTo>
                      <a:pt x="966" y="0"/>
                    </a:lnTo>
                    <a:lnTo>
                      <a:pt x="966" y="0"/>
                    </a:lnTo>
                    <a:close/>
                  </a:path>
                </a:pathLst>
              </a:custGeom>
              <a:solidFill>
                <a:srgbClr val="FFFC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69"/>
              <p:cNvSpPr/>
              <p:nvPr/>
            </p:nvSpPr>
            <p:spPr>
              <a:xfrm>
                <a:off x="5974736" y="1184929"/>
                <a:ext cx="61" cy="61"/>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69"/>
              <p:cNvSpPr/>
              <p:nvPr/>
            </p:nvSpPr>
            <p:spPr>
              <a:xfrm>
                <a:off x="6010205" y="1166033"/>
                <a:ext cx="61" cy="61"/>
              </a:xfrm>
              <a:custGeom>
                <a:avLst/>
                <a:gdLst/>
                <a:ahLst/>
                <a:cxnLst/>
                <a:rect l="l" t="t" r="r" b="b"/>
                <a:pathLst>
                  <a:path w="1" h="1" fill="none" extrusionOk="0">
                    <a:moveTo>
                      <a:pt x="0" y="0"/>
                    </a:moveTo>
                    <a:lnTo>
                      <a:pt x="0" y="0"/>
                    </a:ln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69"/>
              <p:cNvSpPr/>
              <p:nvPr/>
            </p:nvSpPr>
            <p:spPr>
              <a:xfrm>
                <a:off x="6010205" y="1161325"/>
                <a:ext cx="2385" cy="4770"/>
              </a:xfrm>
              <a:custGeom>
                <a:avLst/>
                <a:gdLst/>
                <a:ahLst/>
                <a:cxnLst/>
                <a:rect l="l" t="t" r="r" b="b"/>
                <a:pathLst>
                  <a:path w="39" h="78" fill="none" extrusionOk="0">
                    <a:moveTo>
                      <a:pt x="39" y="0"/>
                    </a:moveTo>
                    <a:lnTo>
                      <a:pt x="39" y="0"/>
                    </a:lnTo>
                    <a:lnTo>
                      <a:pt x="39" y="77"/>
                    </a:lnTo>
                    <a:lnTo>
                      <a:pt x="0" y="77"/>
                    </a:lnTo>
                    <a:lnTo>
                      <a:pt x="0" y="77"/>
                    </a:lnTo>
                    <a:lnTo>
                      <a:pt x="39" y="77"/>
                    </a:lnTo>
                    <a:lnTo>
                      <a:pt x="3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69"/>
              <p:cNvSpPr/>
              <p:nvPr/>
            </p:nvSpPr>
            <p:spPr>
              <a:xfrm>
                <a:off x="6012528" y="1161325"/>
                <a:ext cx="61" cy="61"/>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69"/>
              <p:cNvSpPr/>
              <p:nvPr/>
            </p:nvSpPr>
            <p:spPr>
              <a:xfrm>
                <a:off x="5974736" y="1149522"/>
                <a:ext cx="35530" cy="16572"/>
              </a:xfrm>
              <a:custGeom>
                <a:avLst/>
                <a:gdLst/>
                <a:ahLst/>
                <a:cxnLst/>
                <a:rect l="l" t="t" r="r" b="b"/>
                <a:pathLst>
                  <a:path w="581" h="271" fill="none" extrusionOk="0">
                    <a:moveTo>
                      <a:pt x="1" y="0"/>
                    </a:moveTo>
                    <a:lnTo>
                      <a:pt x="1" y="0"/>
                    </a:lnTo>
                    <a:lnTo>
                      <a:pt x="310" y="193"/>
                    </a:lnTo>
                    <a:lnTo>
                      <a:pt x="464" y="232"/>
                    </a:lnTo>
                    <a:lnTo>
                      <a:pt x="580" y="270"/>
                    </a:lnTo>
                    <a:lnTo>
                      <a:pt x="580" y="270"/>
                    </a:lnTo>
                    <a:lnTo>
                      <a:pt x="464" y="232"/>
                    </a:lnTo>
                    <a:lnTo>
                      <a:pt x="310" y="193"/>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69"/>
              <p:cNvSpPr/>
              <p:nvPr/>
            </p:nvSpPr>
            <p:spPr>
              <a:xfrm>
                <a:off x="5974736" y="1149522"/>
                <a:ext cx="61" cy="61"/>
              </a:xfrm>
              <a:custGeom>
                <a:avLst/>
                <a:gdLst/>
                <a:ahLst/>
                <a:cxnLst/>
                <a:rect l="l" t="t" r="r" b="b"/>
                <a:pathLst>
                  <a:path w="1" h="1" fill="none" extrusionOk="0">
                    <a:moveTo>
                      <a:pt x="1" y="0"/>
                    </a:moveTo>
                    <a:lnTo>
                      <a:pt x="1" y="0"/>
                    </a:lnTo>
                    <a:lnTo>
                      <a:pt x="1" y="0"/>
                    </a:ln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69"/>
              <p:cNvSpPr/>
              <p:nvPr/>
            </p:nvSpPr>
            <p:spPr>
              <a:xfrm>
                <a:off x="5974736" y="1149522"/>
                <a:ext cx="61" cy="61"/>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69"/>
              <p:cNvSpPr/>
              <p:nvPr/>
            </p:nvSpPr>
            <p:spPr>
              <a:xfrm>
                <a:off x="5974736" y="1149522"/>
                <a:ext cx="61" cy="61"/>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69"/>
              <p:cNvSpPr/>
              <p:nvPr/>
            </p:nvSpPr>
            <p:spPr>
              <a:xfrm>
                <a:off x="5965319" y="1147137"/>
                <a:ext cx="7155" cy="37853"/>
              </a:xfrm>
              <a:custGeom>
                <a:avLst/>
                <a:gdLst/>
                <a:ahLst/>
                <a:cxnLst/>
                <a:rect l="l" t="t" r="r" b="b"/>
                <a:pathLst>
                  <a:path w="117" h="619" fill="none" extrusionOk="0">
                    <a:moveTo>
                      <a:pt x="78" y="1"/>
                    </a:moveTo>
                    <a:lnTo>
                      <a:pt x="78" y="1"/>
                    </a:lnTo>
                    <a:lnTo>
                      <a:pt x="39" y="39"/>
                    </a:lnTo>
                    <a:lnTo>
                      <a:pt x="0" y="78"/>
                    </a:lnTo>
                    <a:lnTo>
                      <a:pt x="0" y="194"/>
                    </a:lnTo>
                    <a:lnTo>
                      <a:pt x="39" y="387"/>
                    </a:lnTo>
                    <a:lnTo>
                      <a:pt x="116" y="618"/>
                    </a:lnTo>
                    <a:lnTo>
                      <a:pt x="116" y="618"/>
                    </a:lnTo>
                    <a:lnTo>
                      <a:pt x="39" y="387"/>
                    </a:lnTo>
                    <a:lnTo>
                      <a:pt x="0" y="194"/>
                    </a:lnTo>
                    <a:lnTo>
                      <a:pt x="0" y="78"/>
                    </a:lnTo>
                    <a:lnTo>
                      <a:pt x="39" y="39"/>
                    </a:lnTo>
                    <a:lnTo>
                      <a:pt x="78" y="1"/>
                    </a:lnTo>
                    <a:lnTo>
                      <a:pt x="78" y="1"/>
                    </a:lnTo>
                    <a:lnTo>
                      <a:pt x="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69"/>
              <p:cNvSpPr/>
              <p:nvPr/>
            </p:nvSpPr>
            <p:spPr>
              <a:xfrm>
                <a:off x="6125905" y="1078647"/>
                <a:ext cx="141751" cy="108668"/>
              </a:xfrm>
              <a:custGeom>
                <a:avLst/>
                <a:gdLst/>
                <a:ahLst/>
                <a:cxnLst/>
                <a:rect l="l" t="t" r="r" b="b"/>
                <a:pathLst>
                  <a:path w="2318" h="1777" fill="none" extrusionOk="0">
                    <a:moveTo>
                      <a:pt x="0" y="1"/>
                    </a:moveTo>
                    <a:lnTo>
                      <a:pt x="0" y="1"/>
                    </a:lnTo>
                    <a:lnTo>
                      <a:pt x="0" y="1"/>
                    </a:lnTo>
                    <a:lnTo>
                      <a:pt x="425" y="310"/>
                    </a:lnTo>
                    <a:lnTo>
                      <a:pt x="966" y="657"/>
                    </a:lnTo>
                    <a:lnTo>
                      <a:pt x="1468" y="966"/>
                    </a:lnTo>
                    <a:lnTo>
                      <a:pt x="1854" y="1159"/>
                    </a:lnTo>
                    <a:lnTo>
                      <a:pt x="1854" y="1159"/>
                    </a:lnTo>
                    <a:lnTo>
                      <a:pt x="2008" y="1236"/>
                    </a:lnTo>
                    <a:lnTo>
                      <a:pt x="2085" y="1314"/>
                    </a:lnTo>
                    <a:lnTo>
                      <a:pt x="2240" y="1507"/>
                    </a:lnTo>
                    <a:lnTo>
                      <a:pt x="2317" y="1700"/>
                    </a:lnTo>
                    <a:lnTo>
                      <a:pt x="2317" y="1777"/>
                    </a:lnTo>
                    <a:lnTo>
                      <a:pt x="2317" y="1777"/>
                    </a:lnTo>
                    <a:lnTo>
                      <a:pt x="2317" y="1777"/>
                    </a:lnTo>
                    <a:lnTo>
                      <a:pt x="2317" y="1700"/>
                    </a:lnTo>
                    <a:lnTo>
                      <a:pt x="2240" y="1507"/>
                    </a:lnTo>
                    <a:lnTo>
                      <a:pt x="2085" y="1314"/>
                    </a:lnTo>
                    <a:lnTo>
                      <a:pt x="2008" y="1236"/>
                    </a:lnTo>
                    <a:lnTo>
                      <a:pt x="1854" y="1159"/>
                    </a:lnTo>
                    <a:lnTo>
                      <a:pt x="1854" y="1159"/>
                    </a:lnTo>
                    <a:lnTo>
                      <a:pt x="1468" y="966"/>
                    </a:lnTo>
                    <a:lnTo>
                      <a:pt x="966" y="657"/>
                    </a:lnTo>
                    <a:lnTo>
                      <a:pt x="425" y="310"/>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69"/>
              <p:cNvSpPr/>
              <p:nvPr/>
            </p:nvSpPr>
            <p:spPr>
              <a:xfrm>
                <a:off x="6125905" y="1076323"/>
                <a:ext cx="61" cy="61"/>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69"/>
              <p:cNvSpPr/>
              <p:nvPr/>
            </p:nvSpPr>
            <p:spPr>
              <a:xfrm>
                <a:off x="6107009" y="1069230"/>
                <a:ext cx="7155" cy="30760"/>
              </a:xfrm>
              <a:custGeom>
                <a:avLst/>
                <a:gdLst/>
                <a:ahLst/>
                <a:cxnLst/>
                <a:rect l="l" t="t" r="r" b="b"/>
                <a:pathLst>
                  <a:path w="117" h="503" fill="none" extrusionOk="0">
                    <a:moveTo>
                      <a:pt x="116" y="0"/>
                    </a:moveTo>
                    <a:lnTo>
                      <a:pt x="116" y="0"/>
                    </a:lnTo>
                    <a:lnTo>
                      <a:pt x="39" y="39"/>
                    </a:lnTo>
                    <a:lnTo>
                      <a:pt x="0" y="155"/>
                    </a:lnTo>
                    <a:lnTo>
                      <a:pt x="39" y="309"/>
                    </a:lnTo>
                    <a:lnTo>
                      <a:pt x="116" y="502"/>
                    </a:lnTo>
                    <a:lnTo>
                      <a:pt x="116" y="502"/>
                    </a:lnTo>
                    <a:lnTo>
                      <a:pt x="39" y="309"/>
                    </a:lnTo>
                    <a:lnTo>
                      <a:pt x="0" y="155"/>
                    </a:lnTo>
                    <a:lnTo>
                      <a:pt x="39" y="39"/>
                    </a:lnTo>
                    <a:lnTo>
                      <a:pt x="116" y="0"/>
                    </a:lnTo>
                    <a:lnTo>
                      <a:pt x="116" y="0"/>
                    </a:lnTo>
                    <a:lnTo>
                      <a:pt x="116" y="0"/>
                    </a:lnTo>
                    <a:lnTo>
                      <a:pt x="116" y="0"/>
                    </a:lnTo>
                    <a:lnTo>
                      <a:pt x="11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69"/>
              <p:cNvSpPr/>
              <p:nvPr/>
            </p:nvSpPr>
            <p:spPr>
              <a:xfrm>
                <a:off x="6031424" y="1064521"/>
                <a:ext cx="94542" cy="54365"/>
              </a:xfrm>
              <a:custGeom>
                <a:avLst/>
                <a:gdLst/>
                <a:ahLst/>
                <a:cxnLst/>
                <a:rect l="l" t="t" r="r" b="b"/>
                <a:pathLst>
                  <a:path w="1546" h="889" fill="none" extrusionOk="0">
                    <a:moveTo>
                      <a:pt x="1" y="0"/>
                    </a:moveTo>
                    <a:lnTo>
                      <a:pt x="1" y="0"/>
                    </a:lnTo>
                    <a:lnTo>
                      <a:pt x="1" y="0"/>
                    </a:lnTo>
                    <a:lnTo>
                      <a:pt x="271" y="116"/>
                    </a:lnTo>
                    <a:lnTo>
                      <a:pt x="503" y="193"/>
                    </a:lnTo>
                    <a:lnTo>
                      <a:pt x="696" y="348"/>
                    </a:lnTo>
                    <a:lnTo>
                      <a:pt x="889" y="502"/>
                    </a:lnTo>
                    <a:lnTo>
                      <a:pt x="1236" y="734"/>
                    </a:lnTo>
                    <a:lnTo>
                      <a:pt x="1391" y="850"/>
                    </a:lnTo>
                    <a:lnTo>
                      <a:pt x="1545" y="888"/>
                    </a:lnTo>
                    <a:lnTo>
                      <a:pt x="1545" y="888"/>
                    </a:lnTo>
                    <a:lnTo>
                      <a:pt x="1545" y="888"/>
                    </a:lnTo>
                    <a:lnTo>
                      <a:pt x="1545" y="888"/>
                    </a:lnTo>
                    <a:lnTo>
                      <a:pt x="1391" y="850"/>
                    </a:lnTo>
                    <a:lnTo>
                      <a:pt x="1236" y="734"/>
                    </a:lnTo>
                    <a:lnTo>
                      <a:pt x="889" y="502"/>
                    </a:lnTo>
                    <a:lnTo>
                      <a:pt x="696" y="348"/>
                    </a:lnTo>
                    <a:lnTo>
                      <a:pt x="503" y="193"/>
                    </a:lnTo>
                    <a:lnTo>
                      <a:pt x="271" y="116"/>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69"/>
              <p:cNvSpPr/>
              <p:nvPr/>
            </p:nvSpPr>
            <p:spPr>
              <a:xfrm>
                <a:off x="6029101" y="1064521"/>
                <a:ext cx="61" cy="0"/>
              </a:xfrm>
              <a:custGeom>
                <a:avLst/>
                <a:gdLst/>
                <a:ahLst/>
                <a:cxnLst/>
                <a:rect l="l" t="t" r="r" b="b"/>
                <a:pathLst>
                  <a:path w="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69"/>
              <p:cNvSpPr/>
              <p:nvPr/>
            </p:nvSpPr>
            <p:spPr>
              <a:xfrm>
                <a:off x="6000726" y="1064521"/>
                <a:ext cx="23666" cy="96866"/>
              </a:xfrm>
              <a:custGeom>
                <a:avLst/>
                <a:gdLst/>
                <a:ahLst/>
                <a:cxnLst/>
                <a:rect l="l" t="t" r="r" b="b"/>
                <a:pathLst>
                  <a:path w="387" h="1584" fill="none" extrusionOk="0">
                    <a:moveTo>
                      <a:pt x="387" y="0"/>
                    </a:moveTo>
                    <a:lnTo>
                      <a:pt x="387" y="0"/>
                    </a:lnTo>
                    <a:lnTo>
                      <a:pt x="271" y="0"/>
                    </a:lnTo>
                    <a:lnTo>
                      <a:pt x="194" y="77"/>
                    </a:lnTo>
                    <a:lnTo>
                      <a:pt x="116" y="116"/>
                    </a:lnTo>
                    <a:lnTo>
                      <a:pt x="78" y="232"/>
                    </a:lnTo>
                    <a:lnTo>
                      <a:pt x="1" y="425"/>
                    </a:lnTo>
                    <a:lnTo>
                      <a:pt x="1" y="695"/>
                    </a:lnTo>
                    <a:lnTo>
                      <a:pt x="39" y="965"/>
                    </a:lnTo>
                    <a:lnTo>
                      <a:pt x="78" y="1236"/>
                    </a:lnTo>
                    <a:lnTo>
                      <a:pt x="194" y="1583"/>
                    </a:lnTo>
                    <a:lnTo>
                      <a:pt x="194" y="1583"/>
                    </a:lnTo>
                    <a:lnTo>
                      <a:pt x="78" y="1236"/>
                    </a:lnTo>
                    <a:lnTo>
                      <a:pt x="39" y="965"/>
                    </a:lnTo>
                    <a:lnTo>
                      <a:pt x="1" y="695"/>
                    </a:lnTo>
                    <a:lnTo>
                      <a:pt x="1" y="425"/>
                    </a:lnTo>
                    <a:lnTo>
                      <a:pt x="78" y="232"/>
                    </a:lnTo>
                    <a:lnTo>
                      <a:pt x="116" y="116"/>
                    </a:lnTo>
                    <a:lnTo>
                      <a:pt x="194" y="77"/>
                    </a:lnTo>
                    <a:lnTo>
                      <a:pt x="271" y="0"/>
                    </a:lnTo>
                    <a:lnTo>
                      <a:pt x="38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69"/>
              <p:cNvSpPr/>
              <p:nvPr/>
            </p:nvSpPr>
            <p:spPr>
              <a:xfrm>
                <a:off x="6024331" y="1064521"/>
                <a:ext cx="61" cy="0"/>
              </a:xfrm>
              <a:custGeom>
                <a:avLst/>
                <a:gdLst/>
                <a:ahLst/>
                <a:cxnLst/>
                <a:rect l="l" t="t" r="r" b="b"/>
                <a:pathLst>
                  <a:path w="1" fill="none" extrusionOk="0">
                    <a:moveTo>
                      <a:pt x="1" y="0"/>
                    </a:moveTo>
                    <a:lnTo>
                      <a:pt x="1" y="0"/>
                    </a:ln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69"/>
              <p:cNvSpPr/>
              <p:nvPr/>
            </p:nvSpPr>
            <p:spPr>
              <a:xfrm>
                <a:off x="5965319" y="1064521"/>
                <a:ext cx="302338" cy="144075"/>
              </a:xfrm>
              <a:custGeom>
                <a:avLst/>
                <a:gdLst/>
                <a:ahLst/>
                <a:cxnLst/>
                <a:rect l="l" t="t" r="r" b="b"/>
                <a:pathLst>
                  <a:path w="4944" h="2356" extrusionOk="0">
                    <a:moveTo>
                      <a:pt x="850" y="0"/>
                    </a:moveTo>
                    <a:lnTo>
                      <a:pt x="773" y="77"/>
                    </a:lnTo>
                    <a:lnTo>
                      <a:pt x="695" y="116"/>
                    </a:lnTo>
                    <a:lnTo>
                      <a:pt x="657" y="232"/>
                    </a:lnTo>
                    <a:lnTo>
                      <a:pt x="580" y="425"/>
                    </a:lnTo>
                    <a:lnTo>
                      <a:pt x="580" y="695"/>
                    </a:lnTo>
                    <a:lnTo>
                      <a:pt x="618" y="965"/>
                    </a:lnTo>
                    <a:lnTo>
                      <a:pt x="657" y="1236"/>
                    </a:lnTo>
                    <a:lnTo>
                      <a:pt x="773" y="1583"/>
                    </a:lnTo>
                    <a:lnTo>
                      <a:pt x="773" y="1660"/>
                    </a:lnTo>
                    <a:lnTo>
                      <a:pt x="734" y="1660"/>
                    </a:lnTo>
                    <a:lnTo>
                      <a:pt x="618" y="1622"/>
                    </a:lnTo>
                    <a:lnTo>
                      <a:pt x="464" y="1583"/>
                    </a:lnTo>
                    <a:lnTo>
                      <a:pt x="155" y="1390"/>
                    </a:lnTo>
                    <a:lnTo>
                      <a:pt x="78" y="1352"/>
                    </a:lnTo>
                    <a:lnTo>
                      <a:pt x="39" y="1390"/>
                    </a:lnTo>
                    <a:lnTo>
                      <a:pt x="0" y="1429"/>
                    </a:lnTo>
                    <a:lnTo>
                      <a:pt x="0" y="1545"/>
                    </a:lnTo>
                    <a:lnTo>
                      <a:pt x="39" y="1738"/>
                    </a:lnTo>
                    <a:lnTo>
                      <a:pt x="116" y="1969"/>
                    </a:lnTo>
                    <a:lnTo>
                      <a:pt x="155" y="1969"/>
                    </a:lnTo>
                    <a:lnTo>
                      <a:pt x="155" y="2008"/>
                    </a:lnTo>
                    <a:lnTo>
                      <a:pt x="194" y="2047"/>
                    </a:lnTo>
                    <a:lnTo>
                      <a:pt x="541" y="2240"/>
                    </a:lnTo>
                    <a:lnTo>
                      <a:pt x="734" y="2356"/>
                    </a:lnTo>
                    <a:lnTo>
                      <a:pt x="1004" y="2356"/>
                    </a:lnTo>
                    <a:lnTo>
                      <a:pt x="1043" y="2278"/>
                    </a:lnTo>
                    <a:lnTo>
                      <a:pt x="1043" y="2124"/>
                    </a:lnTo>
                    <a:lnTo>
                      <a:pt x="1043" y="1931"/>
                    </a:lnTo>
                    <a:lnTo>
                      <a:pt x="927" y="1467"/>
                    </a:lnTo>
                    <a:lnTo>
                      <a:pt x="850" y="1043"/>
                    </a:lnTo>
                    <a:lnTo>
                      <a:pt x="850" y="927"/>
                    </a:lnTo>
                    <a:lnTo>
                      <a:pt x="850" y="888"/>
                    </a:lnTo>
                    <a:lnTo>
                      <a:pt x="889" y="888"/>
                    </a:lnTo>
                    <a:lnTo>
                      <a:pt x="1004" y="965"/>
                    </a:lnTo>
                    <a:lnTo>
                      <a:pt x="1236" y="1120"/>
                    </a:lnTo>
                    <a:lnTo>
                      <a:pt x="1584" y="1274"/>
                    </a:lnTo>
                    <a:lnTo>
                      <a:pt x="2356" y="1622"/>
                    </a:lnTo>
                    <a:lnTo>
                      <a:pt x="3090" y="1892"/>
                    </a:lnTo>
                    <a:lnTo>
                      <a:pt x="3360" y="1969"/>
                    </a:lnTo>
                    <a:lnTo>
                      <a:pt x="3553" y="2008"/>
                    </a:lnTo>
                    <a:lnTo>
                      <a:pt x="3630" y="1969"/>
                    </a:lnTo>
                    <a:lnTo>
                      <a:pt x="3669" y="1892"/>
                    </a:lnTo>
                    <a:lnTo>
                      <a:pt x="3630" y="1815"/>
                    </a:lnTo>
                    <a:lnTo>
                      <a:pt x="3592" y="1699"/>
                    </a:lnTo>
                    <a:lnTo>
                      <a:pt x="3437" y="1429"/>
                    </a:lnTo>
                    <a:lnTo>
                      <a:pt x="3360" y="1236"/>
                    </a:lnTo>
                    <a:lnTo>
                      <a:pt x="3399" y="1197"/>
                    </a:lnTo>
                    <a:lnTo>
                      <a:pt x="3437" y="1197"/>
                    </a:lnTo>
                    <a:lnTo>
                      <a:pt x="3746" y="1274"/>
                    </a:lnTo>
                    <a:lnTo>
                      <a:pt x="4171" y="1467"/>
                    </a:lnTo>
                    <a:lnTo>
                      <a:pt x="4596" y="1738"/>
                    </a:lnTo>
                    <a:lnTo>
                      <a:pt x="4789" y="1854"/>
                    </a:lnTo>
                    <a:lnTo>
                      <a:pt x="4943" y="2008"/>
                    </a:lnTo>
                    <a:lnTo>
                      <a:pt x="4943" y="1931"/>
                    </a:lnTo>
                    <a:lnTo>
                      <a:pt x="4866" y="1738"/>
                    </a:lnTo>
                    <a:lnTo>
                      <a:pt x="4711" y="1545"/>
                    </a:lnTo>
                    <a:lnTo>
                      <a:pt x="4634" y="1467"/>
                    </a:lnTo>
                    <a:lnTo>
                      <a:pt x="4480" y="1390"/>
                    </a:lnTo>
                    <a:lnTo>
                      <a:pt x="4094" y="1197"/>
                    </a:lnTo>
                    <a:lnTo>
                      <a:pt x="3592" y="888"/>
                    </a:lnTo>
                    <a:lnTo>
                      <a:pt x="3051" y="541"/>
                    </a:lnTo>
                    <a:lnTo>
                      <a:pt x="2626" y="232"/>
                    </a:lnTo>
                    <a:lnTo>
                      <a:pt x="2626" y="193"/>
                    </a:lnTo>
                    <a:lnTo>
                      <a:pt x="2510" y="116"/>
                    </a:lnTo>
                    <a:lnTo>
                      <a:pt x="2433" y="77"/>
                    </a:lnTo>
                    <a:lnTo>
                      <a:pt x="2356" y="116"/>
                    </a:lnTo>
                    <a:lnTo>
                      <a:pt x="2317" y="232"/>
                    </a:lnTo>
                    <a:lnTo>
                      <a:pt x="2356" y="386"/>
                    </a:lnTo>
                    <a:lnTo>
                      <a:pt x="2433" y="579"/>
                    </a:lnTo>
                    <a:lnTo>
                      <a:pt x="2626" y="888"/>
                    </a:lnTo>
                    <a:lnTo>
                      <a:pt x="2472" y="850"/>
                    </a:lnTo>
                    <a:lnTo>
                      <a:pt x="2317" y="734"/>
                    </a:lnTo>
                    <a:lnTo>
                      <a:pt x="1970" y="502"/>
                    </a:lnTo>
                    <a:lnTo>
                      <a:pt x="1777" y="348"/>
                    </a:lnTo>
                    <a:lnTo>
                      <a:pt x="1584" y="193"/>
                    </a:lnTo>
                    <a:lnTo>
                      <a:pt x="1352" y="116"/>
                    </a:lnTo>
                    <a:lnTo>
                      <a:pt x="1082" y="0"/>
                    </a:lnTo>
                    <a:close/>
                  </a:path>
                </a:pathLst>
              </a:custGeom>
              <a:solidFill>
                <a:srgbClr val="144356">
                  <a:alpha val="37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69"/>
              <p:cNvSpPr/>
              <p:nvPr/>
            </p:nvSpPr>
            <p:spPr>
              <a:xfrm>
                <a:off x="5318266" y="3272353"/>
                <a:ext cx="40238" cy="47332"/>
              </a:xfrm>
              <a:custGeom>
                <a:avLst/>
                <a:gdLst/>
                <a:ahLst/>
                <a:cxnLst/>
                <a:rect l="l" t="t" r="r" b="b"/>
                <a:pathLst>
                  <a:path w="658" h="774" extrusionOk="0">
                    <a:moveTo>
                      <a:pt x="40" y="1"/>
                    </a:moveTo>
                    <a:lnTo>
                      <a:pt x="1" y="117"/>
                    </a:lnTo>
                    <a:lnTo>
                      <a:pt x="78" y="117"/>
                    </a:lnTo>
                    <a:lnTo>
                      <a:pt x="194" y="232"/>
                    </a:lnTo>
                    <a:lnTo>
                      <a:pt x="387" y="426"/>
                    </a:lnTo>
                    <a:lnTo>
                      <a:pt x="464" y="580"/>
                    </a:lnTo>
                    <a:lnTo>
                      <a:pt x="542" y="773"/>
                    </a:lnTo>
                    <a:lnTo>
                      <a:pt x="657" y="734"/>
                    </a:lnTo>
                    <a:lnTo>
                      <a:pt x="580" y="503"/>
                    </a:lnTo>
                    <a:lnTo>
                      <a:pt x="464" y="348"/>
                    </a:lnTo>
                    <a:lnTo>
                      <a:pt x="387" y="194"/>
                    </a:lnTo>
                    <a:lnTo>
                      <a:pt x="271" y="117"/>
                    </a:lnTo>
                    <a:lnTo>
                      <a:pt x="1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69"/>
              <p:cNvSpPr/>
              <p:nvPr/>
            </p:nvSpPr>
            <p:spPr>
              <a:xfrm>
                <a:off x="5348965" y="3272353"/>
                <a:ext cx="40238" cy="47332"/>
              </a:xfrm>
              <a:custGeom>
                <a:avLst/>
                <a:gdLst/>
                <a:ahLst/>
                <a:cxnLst/>
                <a:rect l="l" t="t" r="r" b="b"/>
                <a:pathLst>
                  <a:path w="658" h="774" extrusionOk="0">
                    <a:moveTo>
                      <a:pt x="40" y="1"/>
                    </a:moveTo>
                    <a:lnTo>
                      <a:pt x="1" y="117"/>
                    </a:lnTo>
                    <a:lnTo>
                      <a:pt x="40" y="117"/>
                    </a:lnTo>
                    <a:lnTo>
                      <a:pt x="194" y="232"/>
                    </a:lnTo>
                    <a:lnTo>
                      <a:pt x="348" y="426"/>
                    </a:lnTo>
                    <a:lnTo>
                      <a:pt x="464" y="580"/>
                    </a:lnTo>
                    <a:lnTo>
                      <a:pt x="542" y="773"/>
                    </a:lnTo>
                    <a:lnTo>
                      <a:pt x="657" y="734"/>
                    </a:lnTo>
                    <a:lnTo>
                      <a:pt x="542" y="503"/>
                    </a:lnTo>
                    <a:lnTo>
                      <a:pt x="464" y="348"/>
                    </a:lnTo>
                    <a:lnTo>
                      <a:pt x="348" y="194"/>
                    </a:lnTo>
                    <a:lnTo>
                      <a:pt x="271" y="117"/>
                    </a:lnTo>
                    <a:lnTo>
                      <a:pt x="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69"/>
              <p:cNvSpPr/>
              <p:nvPr/>
            </p:nvSpPr>
            <p:spPr>
              <a:xfrm>
                <a:off x="5608740" y="3121247"/>
                <a:ext cx="52041" cy="21281"/>
              </a:xfrm>
              <a:custGeom>
                <a:avLst/>
                <a:gdLst/>
                <a:ahLst/>
                <a:cxnLst/>
                <a:rect l="l" t="t" r="r" b="b"/>
                <a:pathLst>
                  <a:path w="851" h="348" extrusionOk="0">
                    <a:moveTo>
                      <a:pt x="1" y="0"/>
                    </a:moveTo>
                    <a:lnTo>
                      <a:pt x="1" y="116"/>
                    </a:lnTo>
                    <a:lnTo>
                      <a:pt x="39" y="116"/>
                    </a:lnTo>
                    <a:lnTo>
                      <a:pt x="348" y="155"/>
                    </a:lnTo>
                    <a:lnTo>
                      <a:pt x="580" y="232"/>
                    </a:lnTo>
                    <a:lnTo>
                      <a:pt x="773" y="348"/>
                    </a:lnTo>
                    <a:lnTo>
                      <a:pt x="850" y="232"/>
                    </a:lnTo>
                    <a:lnTo>
                      <a:pt x="734" y="155"/>
                    </a:lnTo>
                    <a:lnTo>
                      <a:pt x="618" y="116"/>
                    </a:lnTo>
                    <a:lnTo>
                      <a:pt x="387" y="39"/>
                    </a:lnTo>
                    <a:lnTo>
                      <a:pt x="1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69"/>
              <p:cNvSpPr/>
              <p:nvPr/>
            </p:nvSpPr>
            <p:spPr>
              <a:xfrm>
                <a:off x="5637053" y="3104736"/>
                <a:ext cx="42623" cy="23666"/>
              </a:xfrm>
              <a:custGeom>
                <a:avLst/>
                <a:gdLst/>
                <a:ahLst/>
                <a:cxnLst/>
                <a:rect l="l" t="t" r="r" b="b"/>
                <a:pathLst>
                  <a:path w="697" h="387" extrusionOk="0">
                    <a:moveTo>
                      <a:pt x="1" y="0"/>
                    </a:moveTo>
                    <a:lnTo>
                      <a:pt x="1" y="116"/>
                    </a:lnTo>
                    <a:lnTo>
                      <a:pt x="40" y="116"/>
                    </a:lnTo>
                    <a:lnTo>
                      <a:pt x="348" y="232"/>
                    </a:lnTo>
                    <a:lnTo>
                      <a:pt x="619" y="386"/>
                    </a:lnTo>
                    <a:lnTo>
                      <a:pt x="696" y="270"/>
                    </a:lnTo>
                    <a:lnTo>
                      <a:pt x="503" y="155"/>
                    </a:lnTo>
                    <a:lnTo>
                      <a:pt x="271" y="77"/>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69"/>
              <p:cNvSpPr/>
              <p:nvPr/>
            </p:nvSpPr>
            <p:spPr>
              <a:xfrm>
                <a:off x="6055029" y="1520226"/>
                <a:ext cx="160648" cy="75646"/>
              </a:xfrm>
              <a:custGeom>
                <a:avLst/>
                <a:gdLst/>
                <a:ahLst/>
                <a:cxnLst/>
                <a:rect l="l" t="t" r="r" b="b"/>
                <a:pathLst>
                  <a:path w="2627" h="1237" extrusionOk="0">
                    <a:moveTo>
                      <a:pt x="2434" y="1"/>
                    </a:moveTo>
                    <a:lnTo>
                      <a:pt x="1893" y="387"/>
                    </a:lnTo>
                    <a:lnTo>
                      <a:pt x="1236" y="734"/>
                    </a:lnTo>
                    <a:lnTo>
                      <a:pt x="966" y="889"/>
                    </a:lnTo>
                    <a:lnTo>
                      <a:pt x="696" y="1005"/>
                    </a:lnTo>
                    <a:lnTo>
                      <a:pt x="464" y="1082"/>
                    </a:lnTo>
                    <a:lnTo>
                      <a:pt x="310" y="1043"/>
                    </a:lnTo>
                    <a:lnTo>
                      <a:pt x="232" y="1005"/>
                    </a:lnTo>
                    <a:lnTo>
                      <a:pt x="194" y="966"/>
                    </a:lnTo>
                    <a:lnTo>
                      <a:pt x="194" y="812"/>
                    </a:lnTo>
                    <a:lnTo>
                      <a:pt x="232" y="618"/>
                    </a:lnTo>
                    <a:lnTo>
                      <a:pt x="387" y="348"/>
                    </a:lnTo>
                    <a:lnTo>
                      <a:pt x="155" y="387"/>
                    </a:lnTo>
                    <a:lnTo>
                      <a:pt x="39" y="618"/>
                    </a:lnTo>
                    <a:lnTo>
                      <a:pt x="1" y="812"/>
                    </a:lnTo>
                    <a:lnTo>
                      <a:pt x="39" y="1005"/>
                    </a:lnTo>
                    <a:lnTo>
                      <a:pt x="117" y="1120"/>
                    </a:lnTo>
                    <a:lnTo>
                      <a:pt x="232" y="1198"/>
                    </a:lnTo>
                    <a:lnTo>
                      <a:pt x="387" y="1236"/>
                    </a:lnTo>
                    <a:lnTo>
                      <a:pt x="619" y="1198"/>
                    </a:lnTo>
                    <a:lnTo>
                      <a:pt x="889" y="1120"/>
                    </a:lnTo>
                    <a:lnTo>
                      <a:pt x="1236" y="966"/>
                    </a:lnTo>
                    <a:lnTo>
                      <a:pt x="1623" y="734"/>
                    </a:lnTo>
                    <a:lnTo>
                      <a:pt x="2318" y="271"/>
                    </a:lnTo>
                    <a:lnTo>
                      <a:pt x="2627" y="78"/>
                    </a:lnTo>
                    <a:lnTo>
                      <a:pt x="24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69"/>
              <p:cNvSpPr/>
              <p:nvPr/>
            </p:nvSpPr>
            <p:spPr>
              <a:xfrm>
                <a:off x="6274627" y="1624123"/>
                <a:ext cx="205534" cy="167741"/>
              </a:xfrm>
              <a:custGeom>
                <a:avLst/>
                <a:gdLst/>
                <a:ahLst/>
                <a:cxnLst/>
                <a:rect l="l" t="t" r="r" b="b"/>
                <a:pathLst>
                  <a:path w="3361" h="2743" extrusionOk="0">
                    <a:moveTo>
                      <a:pt x="3052" y="1"/>
                    </a:moveTo>
                    <a:lnTo>
                      <a:pt x="2665" y="117"/>
                    </a:lnTo>
                    <a:lnTo>
                      <a:pt x="2318" y="232"/>
                    </a:lnTo>
                    <a:lnTo>
                      <a:pt x="2009" y="387"/>
                    </a:lnTo>
                    <a:lnTo>
                      <a:pt x="1700" y="541"/>
                    </a:lnTo>
                    <a:lnTo>
                      <a:pt x="1198" y="850"/>
                    </a:lnTo>
                    <a:lnTo>
                      <a:pt x="812" y="1198"/>
                    </a:lnTo>
                    <a:lnTo>
                      <a:pt x="503" y="1584"/>
                    </a:lnTo>
                    <a:lnTo>
                      <a:pt x="271" y="1893"/>
                    </a:lnTo>
                    <a:lnTo>
                      <a:pt x="117" y="2202"/>
                    </a:lnTo>
                    <a:lnTo>
                      <a:pt x="1" y="2472"/>
                    </a:lnTo>
                    <a:lnTo>
                      <a:pt x="271" y="2742"/>
                    </a:lnTo>
                    <a:lnTo>
                      <a:pt x="310" y="2549"/>
                    </a:lnTo>
                    <a:lnTo>
                      <a:pt x="426" y="2279"/>
                    </a:lnTo>
                    <a:lnTo>
                      <a:pt x="619" y="1931"/>
                    </a:lnTo>
                    <a:lnTo>
                      <a:pt x="928" y="1584"/>
                    </a:lnTo>
                    <a:lnTo>
                      <a:pt x="1314" y="1198"/>
                    </a:lnTo>
                    <a:lnTo>
                      <a:pt x="1546" y="1005"/>
                    </a:lnTo>
                    <a:lnTo>
                      <a:pt x="1816" y="850"/>
                    </a:lnTo>
                    <a:lnTo>
                      <a:pt x="2163" y="696"/>
                    </a:lnTo>
                    <a:lnTo>
                      <a:pt x="2511" y="541"/>
                    </a:lnTo>
                    <a:lnTo>
                      <a:pt x="2897" y="387"/>
                    </a:lnTo>
                    <a:lnTo>
                      <a:pt x="3360" y="310"/>
                    </a:lnTo>
                    <a:lnTo>
                      <a:pt x="30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69"/>
              <p:cNvSpPr/>
              <p:nvPr/>
            </p:nvSpPr>
            <p:spPr>
              <a:xfrm>
                <a:off x="6380910" y="1782323"/>
                <a:ext cx="236232" cy="120532"/>
              </a:xfrm>
              <a:custGeom>
                <a:avLst/>
                <a:gdLst/>
                <a:ahLst/>
                <a:cxnLst/>
                <a:rect l="l" t="t" r="r" b="b"/>
                <a:pathLst>
                  <a:path w="3863" h="1971" extrusionOk="0">
                    <a:moveTo>
                      <a:pt x="3592" y="1"/>
                    </a:moveTo>
                    <a:lnTo>
                      <a:pt x="2897" y="78"/>
                    </a:lnTo>
                    <a:lnTo>
                      <a:pt x="2279" y="233"/>
                    </a:lnTo>
                    <a:lnTo>
                      <a:pt x="1738" y="426"/>
                    </a:lnTo>
                    <a:lnTo>
                      <a:pt x="1236" y="696"/>
                    </a:lnTo>
                    <a:lnTo>
                      <a:pt x="850" y="928"/>
                    </a:lnTo>
                    <a:lnTo>
                      <a:pt x="503" y="1198"/>
                    </a:lnTo>
                    <a:lnTo>
                      <a:pt x="232" y="1468"/>
                    </a:lnTo>
                    <a:lnTo>
                      <a:pt x="1" y="1739"/>
                    </a:lnTo>
                    <a:lnTo>
                      <a:pt x="232" y="1970"/>
                    </a:lnTo>
                    <a:lnTo>
                      <a:pt x="541" y="1623"/>
                    </a:lnTo>
                    <a:lnTo>
                      <a:pt x="773" y="1430"/>
                    </a:lnTo>
                    <a:lnTo>
                      <a:pt x="1005" y="1237"/>
                    </a:lnTo>
                    <a:lnTo>
                      <a:pt x="1352" y="1005"/>
                    </a:lnTo>
                    <a:lnTo>
                      <a:pt x="1700" y="812"/>
                    </a:lnTo>
                    <a:lnTo>
                      <a:pt x="2086" y="657"/>
                    </a:lnTo>
                    <a:lnTo>
                      <a:pt x="2433" y="541"/>
                    </a:lnTo>
                    <a:lnTo>
                      <a:pt x="2820" y="426"/>
                    </a:lnTo>
                    <a:lnTo>
                      <a:pt x="3167" y="387"/>
                    </a:lnTo>
                    <a:lnTo>
                      <a:pt x="3862" y="310"/>
                    </a:lnTo>
                    <a:lnTo>
                      <a:pt x="35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69"/>
              <p:cNvSpPr/>
              <p:nvPr/>
            </p:nvSpPr>
            <p:spPr>
              <a:xfrm>
                <a:off x="6392712" y="1983085"/>
                <a:ext cx="163033" cy="134658"/>
              </a:xfrm>
              <a:custGeom>
                <a:avLst/>
                <a:gdLst/>
                <a:ahLst/>
                <a:cxnLst/>
                <a:rect l="l" t="t" r="r" b="b"/>
                <a:pathLst>
                  <a:path w="2666" h="2202" extrusionOk="0">
                    <a:moveTo>
                      <a:pt x="348" y="0"/>
                    </a:moveTo>
                    <a:lnTo>
                      <a:pt x="1" y="193"/>
                    </a:lnTo>
                    <a:lnTo>
                      <a:pt x="541" y="464"/>
                    </a:lnTo>
                    <a:lnTo>
                      <a:pt x="889" y="657"/>
                    </a:lnTo>
                    <a:lnTo>
                      <a:pt x="1236" y="850"/>
                    </a:lnTo>
                    <a:lnTo>
                      <a:pt x="1545" y="1120"/>
                    </a:lnTo>
                    <a:lnTo>
                      <a:pt x="1854" y="1429"/>
                    </a:lnTo>
                    <a:lnTo>
                      <a:pt x="2125" y="1776"/>
                    </a:lnTo>
                    <a:lnTo>
                      <a:pt x="2356" y="2201"/>
                    </a:lnTo>
                    <a:lnTo>
                      <a:pt x="2665" y="2085"/>
                    </a:lnTo>
                    <a:lnTo>
                      <a:pt x="2395" y="1622"/>
                    </a:lnTo>
                    <a:lnTo>
                      <a:pt x="2086" y="1197"/>
                    </a:lnTo>
                    <a:lnTo>
                      <a:pt x="1661" y="772"/>
                    </a:lnTo>
                    <a:lnTo>
                      <a:pt x="1159" y="425"/>
                    </a:lnTo>
                    <a:lnTo>
                      <a:pt x="734" y="193"/>
                    </a:lnTo>
                    <a:lnTo>
                      <a:pt x="3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69"/>
              <p:cNvSpPr/>
              <p:nvPr/>
            </p:nvSpPr>
            <p:spPr>
              <a:xfrm>
                <a:off x="5611125" y="1827209"/>
                <a:ext cx="129949" cy="80354"/>
              </a:xfrm>
              <a:custGeom>
                <a:avLst/>
                <a:gdLst/>
                <a:ahLst/>
                <a:cxnLst/>
                <a:rect l="l" t="t" r="r" b="b"/>
                <a:pathLst>
                  <a:path w="2125" h="1314" extrusionOk="0">
                    <a:moveTo>
                      <a:pt x="1970" y="1"/>
                    </a:moveTo>
                    <a:lnTo>
                      <a:pt x="1699" y="309"/>
                    </a:lnTo>
                    <a:lnTo>
                      <a:pt x="1506" y="464"/>
                    </a:lnTo>
                    <a:lnTo>
                      <a:pt x="1274" y="618"/>
                    </a:lnTo>
                    <a:lnTo>
                      <a:pt x="1004" y="773"/>
                    </a:lnTo>
                    <a:lnTo>
                      <a:pt x="695" y="889"/>
                    </a:lnTo>
                    <a:lnTo>
                      <a:pt x="386" y="966"/>
                    </a:lnTo>
                    <a:lnTo>
                      <a:pt x="0" y="1005"/>
                    </a:lnTo>
                    <a:lnTo>
                      <a:pt x="116" y="1313"/>
                    </a:lnTo>
                    <a:lnTo>
                      <a:pt x="464" y="1275"/>
                    </a:lnTo>
                    <a:lnTo>
                      <a:pt x="772" y="1198"/>
                    </a:lnTo>
                    <a:lnTo>
                      <a:pt x="1081" y="1082"/>
                    </a:lnTo>
                    <a:lnTo>
                      <a:pt x="1352" y="927"/>
                    </a:lnTo>
                    <a:lnTo>
                      <a:pt x="1583" y="773"/>
                    </a:lnTo>
                    <a:lnTo>
                      <a:pt x="1815" y="618"/>
                    </a:lnTo>
                    <a:lnTo>
                      <a:pt x="2124" y="309"/>
                    </a:lnTo>
                    <a:lnTo>
                      <a:pt x="1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69"/>
              <p:cNvSpPr/>
              <p:nvPr/>
            </p:nvSpPr>
            <p:spPr>
              <a:xfrm>
                <a:off x="5667752" y="1990118"/>
                <a:ext cx="151230" cy="108729"/>
              </a:xfrm>
              <a:custGeom>
                <a:avLst/>
                <a:gdLst/>
                <a:ahLst/>
                <a:cxnLst/>
                <a:rect l="l" t="t" r="r" b="b"/>
                <a:pathLst>
                  <a:path w="2473" h="1778" extrusionOk="0">
                    <a:moveTo>
                      <a:pt x="2318" y="1"/>
                    </a:moveTo>
                    <a:lnTo>
                      <a:pt x="2163" y="155"/>
                    </a:lnTo>
                    <a:lnTo>
                      <a:pt x="1739" y="503"/>
                    </a:lnTo>
                    <a:lnTo>
                      <a:pt x="1430" y="735"/>
                    </a:lnTo>
                    <a:lnTo>
                      <a:pt x="1044" y="966"/>
                    </a:lnTo>
                    <a:lnTo>
                      <a:pt x="580" y="1237"/>
                    </a:lnTo>
                    <a:lnTo>
                      <a:pt x="1" y="1468"/>
                    </a:lnTo>
                    <a:lnTo>
                      <a:pt x="117" y="1777"/>
                    </a:lnTo>
                    <a:lnTo>
                      <a:pt x="696" y="1507"/>
                    </a:lnTo>
                    <a:lnTo>
                      <a:pt x="1198" y="1275"/>
                    </a:lnTo>
                    <a:lnTo>
                      <a:pt x="1584" y="1044"/>
                    </a:lnTo>
                    <a:lnTo>
                      <a:pt x="1893" y="812"/>
                    </a:lnTo>
                    <a:lnTo>
                      <a:pt x="2318" y="464"/>
                    </a:lnTo>
                    <a:lnTo>
                      <a:pt x="2472" y="310"/>
                    </a:lnTo>
                    <a:lnTo>
                      <a:pt x="23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69"/>
              <p:cNvSpPr/>
              <p:nvPr/>
            </p:nvSpPr>
            <p:spPr>
              <a:xfrm>
                <a:off x="5748045" y="1862616"/>
                <a:ext cx="73261" cy="153554"/>
              </a:xfrm>
              <a:custGeom>
                <a:avLst/>
                <a:gdLst/>
                <a:ahLst/>
                <a:cxnLst/>
                <a:rect l="l" t="t" r="r" b="b"/>
                <a:pathLst>
                  <a:path w="1198" h="2511" extrusionOk="0">
                    <a:moveTo>
                      <a:pt x="1" y="1"/>
                    </a:moveTo>
                    <a:lnTo>
                      <a:pt x="1159" y="2511"/>
                    </a:lnTo>
                    <a:lnTo>
                      <a:pt x="1198" y="2511"/>
                    </a:lnTo>
                    <a:lnTo>
                      <a:pt x="39"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69"/>
              <p:cNvSpPr/>
              <p:nvPr/>
            </p:nvSpPr>
            <p:spPr>
              <a:xfrm>
                <a:off x="5544958" y="1423422"/>
                <a:ext cx="170126" cy="61458"/>
              </a:xfrm>
              <a:custGeom>
                <a:avLst/>
                <a:gdLst/>
                <a:ahLst/>
                <a:cxnLst/>
                <a:rect l="l" t="t" r="r" b="b"/>
                <a:pathLst>
                  <a:path w="2782" h="1005" extrusionOk="0">
                    <a:moveTo>
                      <a:pt x="1" y="0"/>
                    </a:moveTo>
                    <a:lnTo>
                      <a:pt x="194" y="773"/>
                    </a:lnTo>
                    <a:lnTo>
                      <a:pt x="2781" y="1004"/>
                    </a:lnTo>
                    <a:lnTo>
                      <a:pt x="2627" y="155"/>
                    </a:lnTo>
                    <a:lnTo>
                      <a:pt x="1"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69"/>
              <p:cNvSpPr/>
              <p:nvPr/>
            </p:nvSpPr>
            <p:spPr>
              <a:xfrm>
                <a:off x="5504842" y="1373828"/>
                <a:ext cx="288151" cy="316464"/>
              </a:xfrm>
              <a:custGeom>
                <a:avLst/>
                <a:gdLst/>
                <a:ahLst/>
                <a:cxnLst/>
                <a:rect l="l" t="t" r="r" b="b"/>
                <a:pathLst>
                  <a:path w="4712" h="5175" extrusionOk="0">
                    <a:moveTo>
                      <a:pt x="1" y="1"/>
                    </a:moveTo>
                    <a:lnTo>
                      <a:pt x="1" y="116"/>
                    </a:lnTo>
                    <a:lnTo>
                      <a:pt x="3669" y="271"/>
                    </a:lnTo>
                    <a:lnTo>
                      <a:pt x="4596" y="5175"/>
                    </a:lnTo>
                    <a:lnTo>
                      <a:pt x="4712" y="5136"/>
                    </a:lnTo>
                    <a:lnTo>
                      <a:pt x="3785" y="15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69"/>
              <p:cNvSpPr/>
              <p:nvPr/>
            </p:nvSpPr>
            <p:spPr>
              <a:xfrm>
                <a:off x="5469435" y="1210919"/>
                <a:ext cx="16572" cy="172389"/>
              </a:xfrm>
              <a:custGeom>
                <a:avLst/>
                <a:gdLst/>
                <a:ahLst/>
                <a:cxnLst/>
                <a:rect l="l" t="t" r="r" b="b"/>
                <a:pathLst>
                  <a:path w="271" h="2819" extrusionOk="0">
                    <a:moveTo>
                      <a:pt x="155" y="0"/>
                    </a:moveTo>
                    <a:lnTo>
                      <a:pt x="0" y="2819"/>
                    </a:lnTo>
                    <a:lnTo>
                      <a:pt x="116" y="2819"/>
                    </a:lnTo>
                    <a:lnTo>
                      <a:pt x="271" y="39"/>
                    </a:lnTo>
                    <a:lnTo>
                      <a:pt x="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85" name="Google Shape;3385;p69"/>
          <p:cNvGrpSpPr/>
          <p:nvPr/>
        </p:nvGrpSpPr>
        <p:grpSpPr>
          <a:xfrm rot="-3025381">
            <a:off x="7651176" y="737242"/>
            <a:ext cx="1153788" cy="840148"/>
            <a:chOff x="3097732" y="3419175"/>
            <a:chExt cx="727745" cy="529944"/>
          </a:xfrm>
        </p:grpSpPr>
        <p:sp>
          <p:nvSpPr>
            <p:cNvPr id="3386" name="Google Shape;3386;p69"/>
            <p:cNvSpPr/>
            <p:nvPr/>
          </p:nvSpPr>
          <p:spPr>
            <a:xfrm>
              <a:off x="3110726" y="3664524"/>
              <a:ext cx="45539" cy="107288"/>
            </a:xfrm>
            <a:custGeom>
              <a:avLst/>
              <a:gdLst/>
              <a:ahLst/>
              <a:cxnLst/>
              <a:rect l="l" t="t" r="r" b="b"/>
              <a:pathLst>
                <a:path w="1076" h="2535" extrusionOk="0">
                  <a:moveTo>
                    <a:pt x="269" y="1"/>
                  </a:moveTo>
                  <a:lnTo>
                    <a:pt x="154" y="39"/>
                  </a:lnTo>
                  <a:lnTo>
                    <a:pt x="116" y="193"/>
                  </a:lnTo>
                  <a:lnTo>
                    <a:pt x="77" y="423"/>
                  </a:lnTo>
                  <a:lnTo>
                    <a:pt x="1" y="692"/>
                  </a:lnTo>
                  <a:lnTo>
                    <a:pt x="1" y="999"/>
                  </a:lnTo>
                  <a:lnTo>
                    <a:pt x="1" y="1383"/>
                  </a:lnTo>
                  <a:lnTo>
                    <a:pt x="77" y="1575"/>
                  </a:lnTo>
                  <a:lnTo>
                    <a:pt x="116" y="1767"/>
                  </a:lnTo>
                  <a:lnTo>
                    <a:pt x="154" y="1959"/>
                  </a:lnTo>
                  <a:lnTo>
                    <a:pt x="269" y="2189"/>
                  </a:lnTo>
                  <a:lnTo>
                    <a:pt x="653" y="2534"/>
                  </a:lnTo>
                  <a:lnTo>
                    <a:pt x="1076" y="1882"/>
                  </a:lnTo>
                  <a:lnTo>
                    <a:pt x="845" y="269"/>
                  </a:lnTo>
                  <a:lnTo>
                    <a:pt x="768" y="231"/>
                  </a:lnTo>
                  <a:lnTo>
                    <a:pt x="615" y="116"/>
                  </a:lnTo>
                  <a:lnTo>
                    <a:pt x="500" y="77"/>
                  </a:lnTo>
                  <a:lnTo>
                    <a:pt x="385" y="39"/>
                  </a:lnTo>
                  <a:lnTo>
                    <a:pt x="2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69"/>
            <p:cNvSpPr/>
            <p:nvPr/>
          </p:nvSpPr>
          <p:spPr>
            <a:xfrm>
              <a:off x="3125370" y="3667783"/>
              <a:ext cx="698702" cy="260029"/>
            </a:xfrm>
            <a:custGeom>
              <a:avLst/>
              <a:gdLst/>
              <a:ahLst/>
              <a:cxnLst/>
              <a:rect l="l" t="t" r="r" b="b"/>
              <a:pathLst>
                <a:path w="16509" h="6144" extrusionOk="0">
                  <a:moveTo>
                    <a:pt x="15510" y="0"/>
                  </a:moveTo>
                  <a:lnTo>
                    <a:pt x="346" y="1843"/>
                  </a:lnTo>
                  <a:lnTo>
                    <a:pt x="0" y="1958"/>
                  </a:lnTo>
                  <a:lnTo>
                    <a:pt x="7064" y="6143"/>
                  </a:lnTo>
                  <a:lnTo>
                    <a:pt x="16509" y="691"/>
                  </a:lnTo>
                  <a:lnTo>
                    <a:pt x="155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69"/>
            <p:cNvSpPr/>
            <p:nvPr/>
          </p:nvSpPr>
          <p:spPr>
            <a:xfrm>
              <a:off x="3145162" y="3433775"/>
              <a:ext cx="678890" cy="393341"/>
            </a:xfrm>
            <a:custGeom>
              <a:avLst/>
              <a:gdLst/>
              <a:ahLst/>
              <a:cxnLst/>
              <a:rect l="l" t="t" r="r" b="b"/>
              <a:pathLst>
                <a:path w="15972" h="9254" extrusionOk="0">
                  <a:moveTo>
                    <a:pt x="9407" y="1"/>
                  </a:moveTo>
                  <a:lnTo>
                    <a:pt x="1" y="5453"/>
                  </a:lnTo>
                  <a:lnTo>
                    <a:pt x="6604" y="9253"/>
                  </a:lnTo>
                  <a:lnTo>
                    <a:pt x="15972" y="3802"/>
                  </a:lnTo>
                  <a:lnTo>
                    <a:pt x="94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69"/>
            <p:cNvSpPr/>
            <p:nvPr/>
          </p:nvSpPr>
          <p:spPr>
            <a:xfrm>
              <a:off x="3427601" y="3594648"/>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69"/>
            <p:cNvSpPr/>
            <p:nvPr/>
          </p:nvSpPr>
          <p:spPr>
            <a:xfrm>
              <a:off x="3113988" y="3419175"/>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69"/>
            <p:cNvSpPr/>
            <p:nvPr/>
          </p:nvSpPr>
          <p:spPr>
            <a:xfrm>
              <a:off x="3097732" y="3649922"/>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69"/>
            <p:cNvSpPr/>
            <p:nvPr/>
          </p:nvSpPr>
          <p:spPr>
            <a:xfrm>
              <a:off x="3135104" y="3427301"/>
              <a:ext cx="411121" cy="237260"/>
            </a:xfrm>
            <a:custGeom>
              <a:avLst/>
              <a:gdLst/>
              <a:ahLst/>
              <a:cxnLst/>
              <a:rect l="l" t="t" r="r" b="b"/>
              <a:pathLst>
                <a:path w="9714" h="5606" extrusionOk="0">
                  <a:moveTo>
                    <a:pt x="9368" y="0"/>
                  </a:moveTo>
                  <a:lnTo>
                    <a:pt x="0" y="5375"/>
                  </a:lnTo>
                  <a:lnTo>
                    <a:pt x="39" y="5490"/>
                  </a:lnTo>
                  <a:lnTo>
                    <a:pt x="77" y="5567"/>
                  </a:lnTo>
                  <a:lnTo>
                    <a:pt x="116" y="5606"/>
                  </a:lnTo>
                  <a:lnTo>
                    <a:pt x="308" y="5606"/>
                  </a:lnTo>
                  <a:lnTo>
                    <a:pt x="9714" y="154"/>
                  </a:lnTo>
                  <a:lnTo>
                    <a:pt x="9522" y="154"/>
                  </a:lnTo>
                  <a:lnTo>
                    <a:pt x="9445" y="116"/>
                  </a:lnTo>
                  <a:lnTo>
                    <a:pt x="9406" y="77"/>
                  </a:lnTo>
                  <a:lnTo>
                    <a:pt x="93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69"/>
            <p:cNvSpPr/>
            <p:nvPr/>
          </p:nvSpPr>
          <p:spPr>
            <a:xfrm>
              <a:off x="3139971" y="3638537"/>
              <a:ext cx="653248" cy="274631"/>
            </a:xfrm>
            <a:custGeom>
              <a:avLst/>
              <a:gdLst/>
              <a:ahLst/>
              <a:cxnLst/>
              <a:rect l="l" t="t" r="r" b="b"/>
              <a:pathLst>
                <a:path w="15435" h="6489" extrusionOk="0">
                  <a:moveTo>
                    <a:pt x="15165" y="0"/>
                  </a:moveTo>
                  <a:lnTo>
                    <a:pt x="6796" y="4876"/>
                  </a:lnTo>
                  <a:lnTo>
                    <a:pt x="1" y="960"/>
                  </a:lnTo>
                  <a:lnTo>
                    <a:pt x="1" y="2534"/>
                  </a:lnTo>
                  <a:lnTo>
                    <a:pt x="6758" y="6489"/>
                  </a:lnTo>
                  <a:lnTo>
                    <a:pt x="15434" y="1421"/>
                  </a:lnTo>
                  <a:lnTo>
                    <a:pt x="15396" y="1306"/>
                  </a:lnTo>
                  <a:lnTo>
                    <a:pt x="15357" y="1229"/>
                  </a:lnTo>
                  <a:lnTo>
                    <a:pt x="15242" y="998"/>
                  </a:lnTo>
                  <a:lnTo>
                    <a:pt x="15204" y="768"/>
                  </a:lnTo>
                  <a:lnTo>
                    <a:pt x="15165" y="538"/>
                  </a:lnTo>
                  <a:lnTo>
                    <a:pt x="15165" y="154"/>
                  </a:lnTo>
                  <a:lnTo>
                    <a:pt x="151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69"/>
            <p:cNvSpPr/>
            <p:nvPr/>
          </p:nvSpPr>
          <p:spPr>
            <a:xfrm>
              <a:off x="3414562" y="3631925"/>
              <a:ext cx="387785" cy="281249"/>
            </a:xfrm>
            <a:custGeom>
              <a:avLst/>
              <a:gdLst/>
              <a:ahLst/>
              <a:cxnLst/>
              <a:rect l="l" t="t" r="r" b="b"/>
              <a:pathLst>
                <a:path w="8947" h="6489" extrusionOk="0">
                  <a:moveTo>
                    <a:pt x="8677" y="0"/>
                  </a:moveTo>
                  <a:lnTo>
                    <a:pt x="308" y="4876"/>
                  </a:lnTo>
                  <a:lnTo>
                    <a:pt x="116" y="4761"/>
                  </a:lnTo>
                  <a:lnTo>
                    <a:pt x="39" y="4991"/>
                  </a:lnTo>
                  <a:lnTo>
                    <a:pt x="1" y="5145"/>
                  </a:lnTo>
                  <a:lnTo>
                    <a:pt x="1" y="5337"/>
                  </a:lnTo>
                  <a:lnTo>
                    <a:pt x="1" y="5490"/>
                  </a:lnTo>
                  <a:lnTo>
                    <a:pt x="1" y="5797"/>
                  </a:lnTo>
                  <a:lnTo>
                    <a:pt x="39" y="6028"/>
                  </a:lnTo>
                  <a:lnTo>
                    <a:pt x="154" y="6220"/>
                  </a:lnTo>
                  <a:lnTo>
                    <a:pt x="193" y="6335"/>
                  </a:lnTo>
                  <a:lnTo>
                    <a:pt x="270" y="6489"/>
                  </a:lnTo>
                  <a:lnTo>
                    <a:pt x="8946" y="1421"/>
                  </a:lnTo>
                  <a:lnTo>
                    <a:pt x="8908" y="1306"/>
                  </a:lnTo>
                  <a:lnTo>
                    <a:pt x="8869" y="1229"/>
                  </a:lnTo>
                  <a:lnTo>
                    <a:pt x="8754" y="998"/>
                  </a:lnTo>
                  <a:lnTo>
                    <a:pt x="8716" y="768"/>
                  </a:lnTo>
                  <a:lnTo>
                    <a:pt x="8677" y="538"/>
                  </a:lnTo>
                  <a:lnTo>
                    <a:pt x="8677" y="154"/>
                  </a:lnTo>
                  <a:lnTo>
                    <a:pt x="86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69"/>
            <p:cNvSpPr/>
            <p:nvPr/>
          </p:nvSpPr>
          <p:spPr>
            <a:xfrm>
              <a:off x="3448721" y="3495526"/>
              <a:ext cx="240519" cy="139791"/>
            </a:xfrm>
            <a:custGeom>
              <a:avLst/>
              <a:gdLst/>
              <a:ahLst/>
              <a:cxnLst/>
              <a:rect l="l" t="t" r="r" b="b"/>
              <a:pathLst>
                <a:path w="5683" h="3303" extrusionOk="0">
                  <a:moveTo>
                    <a:pt x="1920" y="1"/>
                  </a:moveTo>
                  <a:lnTo>
                    <a:pt x="0" y="1076"/>
                  </a:lnTo>
                  <a:lnTo>
                    <a:pt x="3801" y="3303"/>
                  </a:lnTo>
                  <a:lnTo>
                    <a:pt x="5682" y="2228"/>
                  </a:lnTo>
                  <a:lnTo>
                    <a:pt x="192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69"/>
            <p:cNvSpPr/>
            <p:nvPr/>
          </p:nvSpPr>
          <p:spPr>
            <a:xfrm>
              <a:off x="3409699" y="3545891"/>
              <a:ext cx="191763" cy="110546"/>
            </a:xfrm>
            <a:custGeom>
              <a:avLst/>
              <a:gdLst/>
              <a:ahLst/>
              <a:cxnLst/>
              <a:rect l="l" t="t" r="r" b="b"/>
              <a:pathLst>
                <a:path w="4531" h="2612" extrusionOk="0">
                  <a:moveTo>
                    <a:pt x="730" y="1"/>
                  </a:moveTo>
                  <a:lnTo>
                    <a:pt x="1" y="423"/>
                  </a:lnTo>
                  <a:lnTo>
                    <a:pt x="3801" y="2612"/>
                  </a:lnTo>
                  <a:lnTo>
                    <a:pt x="4531" y="2228"/>
                  </a:lnTo>
                  <a:lnTo>
                    <a:pt x="73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69"/>
            <p:cNvSpPr/>
            <p:nvPr/>
          </p:nvSpPr>
          <p:spPr>
            <a:xfrm>
              <a:off x="3424342" y="3697028"/>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69"/>
            <p:cNvSpPr/>
            <p:nvPr/>
          </p:nvSpPr>
          <p:spPr>
            <a:xfrm>
              <a:off x="3167608" y="3726274"/>
              <a:ext cx="185246" cy="108896"/>
            </a:xfrm>
            <a:custGeom>
              <a:avLst/>
              <a:gdLst/>
              <a:ahLst/>
              <a:cxnLst/>
              <a:rect l="l" t="t" r="r" b="b"/>
              <a:pathLst>
                <a:path w="4377" h="2573" extrusionOk="0">
                  <a:moveTo>
                    <a:pt x="0" y="0"/>
                  </a:moveTo>
                  <a:lnTo>
                    <a:pt x="1075" y="692"/>
                  </a:lnTo>
                  <a:lnTo>
                    <a:pt x="2150" y="1344"/>
                  </a:lnTo>
                  <a:lnTo>
                    <a:pt x="3264" y="1958"/>
                  </a:lnTo>
                  <a:lnTo>
                    <a:pt x="4377" y="2573"/>
                  </a:lnTo>
                  <a:lnTo>
                    <a:pt x="4377" y="2573"/>
                  </a:lnTo>
                  <a:lnTo>
                    <a:pt x="3302" y="1920"/>
                  </a:lnTo>
                  <a:lnTo>
                    <a:pt x="2227" y="1267"/>
                  </a:lnTo>
                  <a:lnTo>
                    <a:pt x="1114" y="615"/>
                  </a:lnTo>
                  <a:lnTo>
                    <a:pt x="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69"/>
            <p:cNvSpPr/>
            <p:nvPr/>
          </p:nvSpPr>
          <p:spPr>
            <a:xfrm>
              <a:off x="3256953" y="3796150"/>
              <a:ext cx="117064" cy="66658"/>
            </a:xfrm>
            <a:custGeom>
              <a:avLst/>
              <a:gdLst/>
              <a:ahLst/>
              <a:cxnLst/>
              <a:rect l="l" t="t" r="r" b="b"/>
              <a:pathLst>
                <a:path w="2766" h="1575" extrusionOk="0">
                  <a:moveTo>
                    <a:pt x="1" y="0"/>
                  </a:moveTo>
                  <a:lnTo>
                    <a:pt x="692" y="423"/>
                  </a:lnTo>
                  <a:lnTo>
                    <a:pt x="1383" y="845"/>
                  </a:lnTo>
                  <a:lnTo>
                    <a:pt x="2036" y="1190"/>
                  </a:lnTo>
                  <a:lnTo>
                    <a:pt x="2765" y="1574"/>
                  </a:lnTo>
                  <a:lnTo>
                    <a:pt x="2112" y="1152"/>
                  </a:lnTo>
                  <a:lnTo>
                    <a:pt x="1421" y="730"/>
                  </a:lnTo>
                  <a:lnTo>
                    <a:pt x="730" y="346"/>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69"/>
            <p:cNvSpPr/>
            <p:nvPr/>
          </p:nvSpPr>
          <p:spPr>
            <a:xfrm>
              <a:off x="3466581" y="3713280"/>
              <a:ext cx="258379" cy="149525"/>
            </a:xfrm>
            <a:custGeom>
              <a:avLst/>
              <a:gdLst/>
              <a:ahLst/>
              <a:cxnLst/>
              <a:rect l="l" t="t" r="r" b="b"/>
              <a:pathLst>
                <a:path w="6105" h="3533" extrusionOk="0">
                  <a:moveTo>
                    <a:pt x="6105" y="0"/>
                  </a:moveTo>
                  <a:lnTo>
                    <a:pt x="4531" y="845"/>
                  </a:lnTo>
                  <a:lnTo>
                    <a:pt x="3033" y="1728"/>
                  </a:lnTo>
                  <a:lnTo>
                    <a:pt x="1498" y="2611"/>
                  </a:lnTo>
                  <a:lnTo>
                    <a:pt x="0" y="3532"/>
                  </a:lnTo>
                  <a:lnTo>
                    <a:pt x="1536" y="2688"/>
                  </a:lnTo>
                  <a:lnTo>
                    <a:pt x="3072" y="1805"/>
                  </a:lnTo>
                  <a:lnTo>
                    <a:pt x="4607" y="922"/>
                  </a:lnTo>
                  <a:lnTo>
                    <a:pt x="610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69"/>
            <p:cNvSpPr/>
            <p:nvPr/>
          </p:nvSpPr>
          <p:spPr>
            <a:xfrm>
              <a:off x="3695678" y="3674258"/>
              <a:ext cx="74784" cy="42322"/>
            </a:xfrm>
            <a:custGeom>
              <a:avLst/>
              <a:gdLst/>
              <a:ahLst/>
              <a:cxnLst/>
              <a:rect l="l" t="t" r="r" b="b"/>
              <a:pathLst>
                <a:path w="1767" h="1000" extrusionOk="0">
                  <a:moveTo>
                    <a:pt x="1767" y="1"/>
                  </a:moveTo>
                  <a:lnTo>
                    <a:pt x="1306" y="193"/>
                  </a:lnTo>
                  <a:lnTo>
                    <a:pt x="845" y="462"/>
                  </a:lnTo>
                  <a:lnTo>
                    <a:pt x="423" y="730"/>
                  </a:lnTo>
                  <a:lnTo>
                    <a:pt x="1" y="999"/>
                  </a:lnTo>
                  <a:lnTo>
                    <a:pt x="1" y="999"/>
                  </a:lnTo>
                  <a:lnTo>
                    <a:pt x="461" y="769"/>
                  </a:lnTo>
                  <a:lnTo>
                    <a:pt x="884" y="538"/>
                  </a:lnTo>
                  <a:lnTo>
                    <a:pt x="1344" y="270"/>
                  </a:lnTo>
                  <a:lnTo>
                    <a:pt x="1767"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69"/>
            <p:cNvSpPr/>
            <p:nvPr/>
          </p:nvSpPr>
          <p:spPr>
            <a:xfrm>
              <a:off x="3099816" y="3649922"/>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69"/>
            <p:cNvSpPr/>
            <p:nvPr/>
          </p:nvSpPr>
          <p:spPr>
            <a:xfrm>
              <a:off x="3424343" y="3697216"/>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69"/>
            <p:cNvSpPr/>
            <p:nvPr/>
          </p:nvSpPr>
          <p:spPr>
            <a:xfrm>
              <a:off x="3118104" y="3419175"/>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69"/>
            <p:cNvSpPr/>
            <p:nvPr/>
          </p:nvSpPr>
          <p:spPr>
            <a:xfrm>
              <a:off x="3429000" y="3594648"/>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6" name="Google Shape;3406;p69"/>
          <p:cNvGrpSpPr/>
          <p:nvPr/>
        </p:nvGrpSpPr>
        <p:grpSpPr>
          <a:xfrm rot="209985">
            <a:off x="224995" y="368659"/>
            <a:ext cx="1055045" cy="877392"/>
            <a:chOff x="10185950" y="3830792"/>
            <a:chExt cx="1177412" cy="979154"/>
          </a:xfrm>
        </p:grpSpPr>
        <p:sp>
          <p:nvSpPr>
            <p:cNvPr id="3407" name="Google Shape;3407;p69"/>
            <p:cNvSpPr/>
            <p:nvPr/>
          </p:nvSpPr>
          <p:spPr>
            <a:xfrm rot="-2419452" flipH="1">
              <a:off x="10934507" y="4067926"/>
              <a:ext cx="244847" cy="252714"/>
            </a:xfrm>
            <a:custGeom>
              <a:avLst/>
              <a:gdLst/>
              <a:ahLst/>
              <a:cxnLst/>
              <a:rect l="l" t="t" r="r" b="b"/>
              <a:pathLst>
                <a:path w="4762" h="4915" extrusionOk="0">
                  <a:moveTo>
                    <a:pt x="4761" y="0"/>
                  </a:moveTo>
                  <a:lnTo>
                    <a:pt x="4301" y="269"/>
                  </a:lnTo>
                  <a:lnTo>
                    <a:pt x="3763" y="653"/>
                  </a:lnTo>
                  <a:lnTo>
                    <a:pt x="3110" y="1152"/>
                  </a:lnTo>
                  <a:lnTo>
                    <a:pt x="2381" y="1766"/>
                  </a:lnTo>
                  <a:lnTo>
                    <a:pt x="1575" y="2534"/>
                  </a:lnTo>
                  <a:lnTo>
                    <a:pt x="1152" y="2957"/>
                  </a:lnTo>
                  <a:lnTo>
                    <a:pt x="769" y="3417"/>
                  </a:lnTo>
                  <a:lnTo>
                    <a:pt x="385" y="3878"/>
                  </a:lnTo>
                  <a:lnTo>
                    <a:pt x="1" y="4415"/>
                  </a:lnTo>
                  <a:lnTo>
                    <a:pt x="1152" y="4915"/>
                  </a:lnTo>
                  <a:lnTo>
                    <a:pt x="4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69"/>
            <p:cNvSpPr/>
            <p:nvPr/>
          </p:nvSpPr>
          <p:spPr>
            <a:xfrm rot="-2419452" flipH="1">
              <a:off x="10888946" y="4086826"/>
              <a:ext cx="335650" cy="373133"/>
            </a:xfrm>
            <a:custGeom>
              <a:avLst/>
              <a:gdLst/>
              <a:ahLst/>
              <a:cxnLst/>
              <a:rect l="l" t="t" r="r" b="b"/>
              <a:pathLst>
                <a:path w="6528" h="7257" extrusionOk="0">
                  <a:moveTo>
                    <a:pt x="4646" y="0"/>
                  </a:moveTo>
                  <a:lnTo>
                    <a:pt x="4070" y="538"/>
                  </a:lnTo>
                  <a:lnTo>
                    <a:pt x="2727" y="1958"/>
                  </a:lnTo>
                  <a:lnTo>
                    <a:pt x="1959" y="2803"/>
                  </a:lnTo>
                  <a:lnTo>
                    <a:pt x="1191" y="3724"/>
                  </a:lnTo>
                  <a:lnTo>
                    <a:pt x="500" y="4607"/>
                  </a:lnTo>
                  <a:lnTo>
                    <a:pt x="231" y="5030"/>
                  </a:lnTo>
                  <a:lnTo>
                    <a:pt x="1" y="5414"/>
                  </a:lnTo>
                  <a:lnTo>
                    <a:pt x="5568" y="7256"/>
                  </a:lnTo>
                  <a:lnTo>
                    <a:pt x="6527" y="807"/>
                  </a:lnTo>
                  <a:lnTo>
                    <a:pt x="4953" y="116"/>
                  </a:lnTo>
                  <a:lnTo>
                    <a:pt x="46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69"/>
            <p:cNvSpPr/>
            <p:nvPr/>
          </p:nvSpPr>
          <p:spPr>
            <a:xfrm rot="-2419452" flipH="1">
              <a:off x="10790431" y="4145563"/>
              <a:ext cx="84941" cy="79028"/>
            </a:xfrm>
            <a:custGeom>
              <a:avLst/>
              <a:gdLst/>
              <a:ahLst/>
              <a:cxnLst/>
              <a:rect l="l" t="t" r="r" b="b"/>
              <a:pathLst>
                <a:path w="1652" h="1537" extrusionOk="0">
                  <a:moveTo>
                    <a:pt x="538" y="1"/>
                  </a:moveTo>
                  <a:lnTo>
                    <a:pt x="576" y="77"/>
                  </a:lnTo>
                  <a:lnTo>
                    <a:pt x="615" y="231"/>
                  </a:lnTo>
                  <a:lnTo>
                    <a:pt x="653" y="461"/>
                  </a:lnTo>
                  <a:lnTo>
                    <a:pt x="615" y="615"/>
                  </a:lnTo>
                  <a:lnTo>
                    <a:pt x="576" y="768"/>
                  </a:lnTo>
                  <a:lnTo>
                    <a:pt x="499" y="884"/>
                  </a:lnTo>
                  <a:lnTo>
                    <a:pt x="423" y="999"/>
                  </a:lnTo>
                  <a:lnTo>
                    <a:pt x="231" y="1152"/>
                  </a:lnTo>
                  <a:lnTo>
                    <a:pt x="77" y="1229"/>
                  </a:lnTo>
                  <a:lnTo>
                    <a:pt x="0" y="1267"/>
                  </a:lnTo>
                  <a:lnTo>
                    <a:pt x="307" y="1383"/>
                  </a:lnTo>
                  <a:lnTo>
                    <a:pt x="499" y="1459"/>
                  </a:lnTo>
                  <a:lnTo>
                    <a:pt x="883" y="1536"/>
                  </a:lnTo>
                  <a:lnTo>
                    <a:pt x="1344" y="1536"/>
                  </a:lnTo>
                  <a:lnTo>
                    <a:pt x="1498" y="1459"/>
                  </a:lnTo>
                  <a:lnTo>
                    <a:pt x="1574" y="1383"/>
                  </a:lnTo>
                  <a:lnTo>
                    <a:pt x="1651" y="1306"/>
                  </a:lnTo>
                  <a:lnTo>
                    <a:pt x="1651" y="1229"/>
                  </a:lnTo>
                  <a:lnTo>
                    <a:pt x="1651" y="1114"/>
                  </a:lnTo>
                  <a:lnTo>
                    <a:pt x="1613" y="922"/>
                  </a:lnTo>
                  <a:lnTo>
                    <a:pt x="1498" y="730"/>
                  </a:lnTo>
                  <a:lnTo>
                    <a:pt x="1344" y="538"/>
                  </a:lnTo>
                  <a:lnTo>
                    <a:pt x="998" y="269"/>
                  </a:lnTo>
                  <a:lnTo>
                    <a:pt x="845" y="116"/>
                  </a:lnTo>
                  <a:lnTo>
                    <a:pt x="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69"/>
            <p:cNvSpPr/>
            <p:nvPr/>
          </p:nvSpPr>
          <p:spPr>
            <a:xfrm rot="-2419452" flipH="1">
              <a:off x="10653140" y="3866722"/>
              <a:ext cx="79028" cy="333644"/>
            </a:xfrm>
            <a:custGeom>
              <a:avLst/>
              <a:gdLst/>
              <a:ahLst/>
              <a:cxnLst/>
              <a:rect l="l" t="t" r="r" b="b"/>
              <a:pathLst>
                <a:path w="1537" h="6489" extrusionOk="0">
                  <a:moveTo>
                    <a:pt x="346" y="0"/>
                  </a:moveTo>
                  <a:lnTo>
                    <a:pt x="231" y="615"/>
                  </a:lnTo>
                  <a:lnTo>
                    <a:pt x="154" y="1229"/>
                  </a:lnTo>
                  <a:lnTo>
                    <a:pt x="77" y="1843"/>
                  </a:lnTo>
                  <a:lnTo>
                    <a:pt x="39" y="2419"/>
                  </a:lnTo>
                  <a:lnTo>
                    <a:pt x="1" y="3532"/>
                  </a:lnTo>
                  <a:lnTo>
                    <a:pt x="77" y="4492"/>
                  </a:lnTo>
                  <a:lnTo>
                    <a:pt x="154" y="5298"/>
                  </a:lnTo>
                  <a:lnTo>
                    <a:pt x="231" y="5951"/>
                  </a:lnTo>
                  <a:lnTo>
                    <a:pt x="308" y="6489"/>
                  </a:lnTo>
                  <a:lnTo>
                    <a:pt x="1536" y="499"/>
                  </a:lnTo>
                  <a:lnTo>
                    <a:pt x="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69"/>
            <p:cNvSpPr/>
            <p:nvPr/>
          </p:nvSpPr>
          <p:spPr>
            <a:xfrm rot="-2419452" flipH="1">
              <a:off x="10442541" y="3918274"/>
              <a:ext cx="307987" cy="406656"/>
            </a:xfrm>
            <a:custGeom>
              <a:avLst/>
              <a:gdLst/>
              <a:ahLst/>
              <a:cxnLst/>
              <a:rect l="l" t="t" r="r" b="b"/>
              <a:pathLst>
                <a:path w="5990" h="7909" extrusionOk="0">
                  <a:moveTo>
                    <a:pt x="884" y="0"/>
                  </a:moveTo>
                  <a:lnTo>
                    <a:pt x="730" y="422"/>
                  </a:lnTo>
                  <a:lnTo>
                    <a:pt x="615" y="921"/>
                  </a:lnTo>
                  <a:lnTo>
                    <a:pt x="423" y="2035"/>
                  </a:lnTo>
                  <a:lnTo>
                    <a:pt x="270" y="3187"/>
                  </a:lnTo>
                  <a:lnTo>
                    <a:pt x="154" y="4377"/>
                  </a:lnTo>
                  <a:lnTo>
                    <a:pt x="39" y="6296"/>
                  </a:lnTo>
                  <a:lnTo>
                    <a:pt x="1" y="7103"/>
                  </a:lnTo>
                  <a:lnTo>
                    <a:pt x="308" y="7218"/>
                  </a:lnTo>
                  <a:lnTo>
                    <a:pt x="1882" y="7909"/>
                  </a:lnTo>
                  <a:lnTo>
                    <a:pt x="5990" y="2879"/>
                  </a:lnTo>
                  <a:lnTo>
                    <a:pt x="8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69"/>
            <p:cNvSpPr/>
            <p:nvPr/>
          </p:nvSpPr>
          <p:spPr>
            <a:xfrm rot="-2419452" flipH="1">
              <a:off x="10498123" y="4264601"/>
              <a:ext cx="471853" cy="25471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69"/>
            <p:cNvSpPr/>
            <p:nvPr/>
          </p:nvSpPr>
          <p:spPr>
            <a:xfrm rot="-2419452" flipH="1">
              <a:off x="10326292" y="3919347"/>
              <a:ext cx="463935" cy="604097"/>
            </a:xfrm>
            <a:custGeom>
              <a:avLst/>
              <a:gdLst/>
              <a:ahLst/>
              <a:cxnLst/>
              <a:rect l="l" t="t" r="r" b="b"/>
              <a:pathLst>
                <a:path w="9023" h="11749" extrusionOk="0">
                  <a:moveTo>
                    <a:pt x="1498" y="1"/>
                  </a:moveTo>
                  <a:lnTo>
                    <a:pt x="1" y="8140"/>
                  </a:lnTo>
                  <a:lnTo>
                    <a:pt x="8217" y="11749"/>
                  </a:lnTo>
                  <a:lnTo>
                    <a:pt x="9023" y="5030"/>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69"/>
            <p:cNvSpPr/>
            <p:nvPr/>
          </p:nvSpPr>
          <p:spPr>
            <a:xfrm rot="-2419452" flipH="1">
              <a:off x="10616923" y="4191185"/>
              <a:ext cx="681068" cy="452109"/>
            </a:xfrm>
            <a:custGeom>
              <a:avLst/>
              <a:gdLst/>
              <a:ahLst/>
              <a:cxnLst/>
              <a:rect l="l" t="t" r="r" b="b"/>
              <a:pathLst>
                <a:path w="13246" h="8793" extrusionOk="0">
                  <a:moveTo>
                    <a:pt x="5029" y="1"/>
                  </a:moveTo>
                  <a:lnTo>
                    <a:pt x="0" y="6604"/>
                  </a:lnTo>
                  <a:lnTo>
                    <a:pt x="8830" y="8792"/>
                  </a:lnTo>
                  <a:lnTo>
                    <a:pt x="13245" y="3609"/>
                  </a:lnTo>
                  <a:lnTo>
                    <a:pt x="50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69"/>
            <p:cNvSpPr/>
            <p:nvPr/>
          </p:nvSpPr>
          <p:spPr>
            <a:xfrm rot="-2419452" flipH="1">
              <a:off x="10605278" y="3811114"/>
              <a:ext cx="92859" cy="418534"/>
            </a:xfrm>
            <a:custGeom>
              <a:avLst/>
              <a:gdLst/>
              <a:ahLst/>
              <a:cxnLst/>
              <a:rect l="l" t="t" r="r" b="b"/>
              <a:pathLst>
                <a:path w="1806" h="8140" extrusionOk="0">
                  <a:moveTo>
                    <a:pt x="1805" y="1"/>
                  </a:moveTo>
                  <a:lnTo>
                    <a:pt x="1498" y="116"/>
                  </a:lnTo>
                  <a:lnTo>
                    <a:pt x="1" y="8025"/>
                  </a:lnTo>
                  <a:lnTo>
                    <a:pt x="308" y="8140"/>
                  </a:lnTo>
                  <a:lnTo>
                    <a:pt x="1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69"/>
            <p:cNvSpPr/>
            <p:nvPr/>
          </p:nvSpPr>
          <p:spPr>
            <a:xfrm rot="-2419452" flipH="1">
              <a:off x="10950139" y="4060733"/>
              <a:ext cx="264591" cy="345470"/>
            </a:xfrm>
            <a:custGeom>
              <a:avLst/>
              <a:gdLst/>
              <a:ahLst/>
              <a:cxnLst/>
              <a:rect l="l" t="t" r="r" b="b"/>
              <a:pathLst>
                <a:path w="5146" h="6719" extrusionOk="0">
                  <a:moveTo>
                    <a:pt x="4838" y="0"/>
                  </a:moveTo>
                  <a:lnTo>
                    <a:pt x="1" y="6450"/>
                  </a:lnTo>
                  <a:lnTo>
                    <a:pt x="116" y="6719"/>
                  </a:lnTo>
                  <a:lnTo>
                    <a:pt x="5145" y="116"/>
                  </a:lnTo>
                  <a:lnTo>
                    <a:pt x="4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69"/>
            <p:cNvSpPr/>
            <p:nvPr/>
          </p:nvSpPr>
          <p:spPr>
            <a:xfrm rot="-2419452" flipH="1">
              <a:off x="10523132" y="3963983"/>
              <a:ext cx="150035" cy="343516"/>
            </a:xfrm>
            <a:custGeom>
              <a:avLst/>
              <a:gdLst/>
              <a:ahLst/>
              <a:cxnLst/>
              <a:rect l="l" t="t" r="r" b="b"/>
              <a:pathLst>
                <a:path w="2918" h="6681" extrusionOk="0">
                  <a:moveTo>
                    <a:pt x="1075" y="1"/>
                  </a:moveTo>
                  <a:lnTo>
                    <a:pt x="0" y="5798"/>
                  </a:lnTo>
                  <a:lnTo>
                    <a:pt x="2035" y="6681"/>
                  </a:lnTo>
                  <a:lnTo>
                    <a:pt x="2918" y="1191"/>
                  </a:lnTo>
                  <a:lnTo>
                    <a:pt x="1075"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69"/>
            <p:cNvSpPr/>
            <p:nvPr/>
          </p:nvSpPr>
          <p:spPr>
            <a:xfrm rot="-2419452" flipH="1">
              <a:off x="10496239" y="4265304"/>
              <a:ext cx="471853" cy="25471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withEffect">
                                  <p:stCondLst>
                                    <p:cond delay="0"/>
                                  </p:stCondLst>
                                  <p:iterate type="lt">
                                    <p:tmPct val="50000"/>
                                  </p:iterate>
                                  <p:childTnLst>
                                    <p:set>
                                      <p:cBhvr>
                                        <p:cTn id="6" dur="1" fill="hold">
                                          <p:stCondLst>
                                            <p:cond delay="0"/>
                                          </p:stCondLst>
                                        </p:cTn>
                                        <p:tgtEl>
                                          <p:spTgt spid="3084"/>
                                        </p:tgtEl>
                                        <p:attrNameLst>
                                          <p:attrName>style.visibility</p:attrName>
                                        </p:attrNameLst>
                                      </p:cBhvr>
                                      <p:to>
                                        <p:strVal val="visible"/>
                                      </p:to>
                                    </p:set>
                                    <p:set>
                                      <p:cBhvr>
                                        <p:cTn id="7" dur="227" fill="hold">
                                          <p:stCondLst>
                                            <p:cond delay="0"/>
                                          </p:stCondLst>
                                        </p:cTn>
                                        <p:tgtEl>
                                          <p:spTgt spid="3084"/>
                                        </p:tgtEl>
                                        <p:attrNameLst>
                                          <p:attrName>style.rotation</p:attrName>
                                        </p:attrNameLst>
                                      </p:cBhvr>
                                      <p:to>
                                        <p:strVal val="-45.0"/>
                                      </p:to>
                                    </p:set>
                                    <p:anim calcmode="lin" valueType="num">
                                      <p:cBhvr>
                                        <p:cTn id="8" dur="227" fill="hold">
                                          <p:stCondLst>
                                            <p:cond delay="227"/>
                                          </p:stCondLst>
                                        </p:cTn>
                                        <p:tgtEl>
                                          <p:spTgt spid="3084"/>
                                        </p:tgtEl>
                                        <p:attrNameLst>
                                          <p:attrName>style.rotation</p:attrName>
                                        </p:attrNameLst>
                                      </p:cBhvr>
                                      <p:tavLst>
                                        <p:tav tm="0">
                                          <p:val>
                                            <p:fltVal val="-45"/>
                                          </p:val>
                                        </p:tav>
                                        <p:tav tm="69900">
                                          <p:val>
                                            <p:fltVal val="45"/>
                                          </p:val>
                                        </p:tav>
                                        <p:tav tm="100000">
                                          <p:val>
                                            <p:fltVal val="0"/>
                                          </p:val>
                                        </p:tav>
                                      </p:tavLst>
                                    </p:anim>
                                    <p:anim calcmode="lin" valueType="num">
                                      <p:cBhvr>
                                        <p:cTn id="9" dur="227" fill="hold">
                                          <p:stCondLst>
                                            <p:cond delay="0"/>
                                          </p:stCondLst>
                                        </p:cTn>
                                        <p:tgtEl>
                                          <p:spTgt spid="3084"/>
                                        </p:tgtEl>
                                        <p:attrNameLst>
                                          <p:attrName>ppt_y</p:attrName>
                                        </p:attrNameLst>
                                      </p:cBhvr>
                                      <p:tavLst>
                                        <p:tav tm="0">
                                          <p:val>
                                            <p:strVal val="#ppt_y-1"/>
                                          </p:val>
                                        </p:tav>
                                        <p:tav tm="100000">
                                          <p:val>
                                            <p:strVal val="#ppt_y-(0.354*#ppt_w-0.172*#ppt_h)"/>
                                          </p:val>
                                        </p:tav>
                                      </p:tavLst>
                                    </p:anim>
                                    <p:anim calcmode="lin" valueType="num">
                                      <p:cBhvr>
                                        <p:cTn id="10" dur="78" decel="50000" autoRev="1" fill="hold">
                                          <p:stCondLst>
                                            <p:cond delay="227"/>
                                          </p:stCondLst>
                                        </p:cTn>
                                        <p:tgtEl>
                                          <p:spTgt spid="3084"/>
                                        </p:tgtEl>
                                        <p:attrNameLst>
                                          <p:attrName>ppt_y</p:attrName>
                                        </p:attrNameLst>
                                      </p:cBhvr>
                                      <p:tavLst>
                                        <p:tav tm="0">
                                          <p:val>
                                            <p:strVal val="#ppt_y-(0.354*#ppt_w-0.172*#ppt_h)"/>
                                          </p:val>
                                        </p:tav>
                                        <p:tav tm="100000">
                                          <p:val>
                                            <p:strVal val="#ppt_y-(0.354*#ppt_w-0.172*#ppt_h)-#ppt_h/2"/>
                                          </p:val>
                                        </p:tav>
                                      </p:tavLst>
                                    </p:anim>
                                    <p:anim calcmode="lin" valueType="num">
                                      <p:cBhvr>
                                        <p:cTn id="11" dur="68" fill="hold">
                                          <p:stCondLst>
                                            <p:cond delay="432"/>
                                          </p:stCondLst>
                                        </p:cTn>
                                        <p:tgtEl>
                                          <p:spTgt spid="3084"/>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1"/>
        <p:cNvGrpSpPr/>
        <p:nvPr/>
      </p:nvGrpSpPr>
      <p:grpSpPr>
        <a:xfrm>
          <a:off x="0" y="0"/>
          <a:ext cx="0" cy="0"/>
          <a:chOff x="0" y="0"/>
          <a:chExt cx="0" cy="0"/>
        </a:xfrm>
      </p:grpSpPr>
      <p:sp>
        <p:nvSpPr>
          <p:cNvPr id="2172" name="Google Shape;2172;p58"/>
          <p:cNvSpPr txBox="1">
            <a:spLocks noGrp="1"/>
          </p:cNvSpPr>
          <p:nvPr>
            <p:ph type="title"/>
          </p:nvPr>
        </p:nvSpPr>
        <p:spPr>
          <a:xfrm>
            <a:off x="2839425" y="276893"/>
            <a:ext cx="2426731" cy="62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Summary</a:t>
            </a:r>
            <a:endParaRPr/>
          </a:p>
        </p:txBody>
      </p:sp>
      <p:sp>
        <p:nvSpPr>
          <p:cNvPr id="2173" name="Google Shape;2173;p58"/>
          <p:cNvSpPr txBox="1">
            <a:spLocks noGrp="1"/>
          </p:cNvSpPr>
          <p:nvPr>
            <p:ph type="subTitle" idx="1"/>
          </p:nvPr>
        </p:nvSpPr>
        <p:spPr>
          <a:xfrm>
            <a:off x="930497" y="967115"/>
            <a:ext cx="7536742" cy="2725757"/>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Ø"/>
            </a:pPr>
            <a:r>
              <a:rPr lang="en-US"/>
              <a:t>The literature emphasizes content-based recommendation systems for books, analyzing attributes like descriptions and genres to offer personalized suggestions.</a:t>
            </a:r>
          </a:p>
          <a:p>
            <a:pPr marL="285750" lvl="0" indent="-285750" algn="l" rtl="0">
              <a:spcBef>
                <a:spcPts val="0"/>
              </a:spcBef>
              <a:spcAft>
                <a:spcPts val="0"/>
              </a:spcAft>
              <a:buFont typeface="Wingdings" panose="05000000000000000000" pitchFamily="2" charset="2"/>
              <a:buChar char="Ø"/>
            </a:pPr>
            <a:endParaRPr lang="en-US"/>
          </a:p>
          <a:p>
            <a:pPr marL="285750" lvl="0" indent="-285750" algn="l" rtl="0">
              <a:spcBef>
                <a:spcPts val="0"/>
              </a:spcBef>
              <a:spcAft>
                <a:spcPts val="0"/>
              </a:spcAft>
              <a:buFont typeface="Wingdings" panose="05000000000000000000" pitchFamily="2" charset="2"/>
              <a:buChar char="Ø"/>
            </a:pPr>
            <a:r>
              <a:rPr lang="en-US"/>
              <a:t> This approach is pivotal, providing tailored recommendations irrespective of user behavior. Deep learning, especially neural networks, is increasingly adopted, enhancing recommendation quality by capturing intricate book patterns. </a:t>
            </a:r>
          </a:p>
          <a:p>
            <a:pPr marL="285750" lvl="0" indent="-285750" algn="l" rtl="0">
              <a:spcBef>
                <a:spcPts val="0"/>
              </a:spcBef>
              <a:spcAft>
                <a:spcPts val="0"/>
              </a:spcAft>
              <a:buFont typeface="Wingdings" panose="05000000000000000000" pitchFamily="2" charset="2"/>
              <a:buChar char="Ø"/>
            </a:pPr>
            <a:endParaRPr lang="en-US"/>
          </a:p>
          <a:p>
            <a:pPr marL="285750" lvl="0" indent="-285750" algn="l" rtl="0">
              <a:spcBef>
                <a:spcPts val="0"/>
              </a:spcBef>
              <a:spcAft>
                <a:spcPts val="0"/>
              </a:spcAft>
              <a:buFont typeface="Wingdings" panose="05000000000000000000" pitchFamily="2" charset="2"/>
              <a:buChar char="Ø"/>
            </a:pPr>
            <a:r>
              <a:rPr lang="en-US"/>
              <a:t>Personalization is central, shaping rich user profiles to align with unique interests. Content-based methods diversify reading experiences by suggesting varied genres and authors, beyond user history. As technology advances, content-based recommendations promise enhanced accessibility and enjoyment for readers with diverse preferences, facilitated by AI and machine learning.</a:t>
            </a:r>
            <a:endParaRPr/>
          </a:p>
        </p:txBody>
      </p:sp>
      <p:grpSp>
        <p:nvGrpSpPr>
          <p:cNvPr id="2178" name="Google Shape;2178;p58"/>
          <p:cNvGrpSpPr/>
          <p:nvPr/>
        </p:nvGrpSpPr>
        <p:grpSpPr>
          <a:xfrm rot="-3116420">
            <a:off x="7372932" y="3616602"/>
            <a:ext cx="1464121" cy="1217586"/>
            <a:chOff x="10185950" y="3830792"/>
            <a:chExt cx="1177412" cy="979154"/>
          </a:xfrm>
        </p:grpSpPr>
        <p:sp>
          <p:nvSpPr>
            <p:cNvPr id="2179" name="Google Shape;2179;p58"/>
            <p:cNvSpPr/>
            <p:nvPr/>
          </p:nvSpPr>
          <p:spPr>
            <a:xfrm rot="-2419452" flipH="1">
              <a:off x="10934507" y="4067926"/>
              <a:ext cx="244847" cy="252714"/>
            </a:xfrm>
            <a:custGeom>
              <a:avLst/>
              <a:gdLst/>
              <a:ahLst/>
              <a:cxnLst/>
              <a:rect l="l" t="t" r="r" b="b"/>
              <a:pathLst>
                <a:path w="4762" h="4915" extrusionOk="0">
                  <a:moveTo>
                    <a:pt x="4761" y="0"/>
                  </a:moveTo>
                  <a:lnTo>
                    <a:pt x="4301" y="269"/>
                  </a:lnTo>
                  <a:lnTo>
                    <a:pt x="3763" y="653"/>
                  </a:lnTo>
                  <a:lnTo>
                    <a:pt x="3110" y="1152"/>
                  </a:lnTo>
                  <a:lnTo>
                    <a:pt x="2381" y="1766"/>
                  </a:lnTo>
                  <a:lnTo>
                    <a:pt x="1575" y="2534"/>
                  </a:lnTo>
                  <a:lnTo>
                    <a:pt x="1152" y="2957"/>
                  </a:lnTo>
                  <a:lnTo>
                    <a:pt x="769" y="3417"/>
                  </a:lnTo>
                  <a:lnTo>
                    <a:pt x="385" y="3878"/>
                  </a:lnTo>
                  <a:lnTo>
                    <a:pt x="1" y="4415"/>
                  </a:lnTo>
                  <a:lnTo>
                    <a:pt x="1152" y="4915"/>
                  </a:lnTo>
                  <a:lnTo>
                    <a:pt x="4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58"/>
            <p:cNvSpPr/>
            <p:nvPr/>
          </p:nvSpPr>
          <p:spPr>
            <a:xfrm rot="-2419452" flipH="1">
              <a:off x="10888946" y="4086826"/>
              <a:ext cx="335650" cy="373133"/>
            </a:xfrm>
            <a:custGeom>
              <a:avLst/>
              <a:gdLst/>
              <a:ahLst/>
              <a:cxnLst/>
              <a:rect l="l" t="t" r="r" b="b"/>
              <a:pathLst>
                <a:path w="6528" h="7257" extrusionOk="0">
                  <a:moveTo>
                    <a:pt x="4646" y="0"/>
                  </a:moveTo>
                  <a:lnTo>
                    <a:pt x="4070" y="538"/>
                  </a:lnTo>
                  <a:lnTo>
                    <a:pt x="2727" y="1958"/>
                  </a:lnTo>
                  <a:lnTo>
                    <a:pt x="1959" y="2803"/>
                  </a:lnTo>
                  <a:lnTo>
                    <a:pt x="1191" y="3724"/>
                  </a:lnTo>
                  <a:lnTo>
                    <a:pt x="500" y="4607"/>
                  </a:lnTo>
                  <a:lnTo>
                    <a:pt x="231" y="5030"/>
                  </a:lnTo>
                  <a:lnTo>
                    <a:pt x="1" y="5414"/>
                  </a:lnTo>
                  <a:lnTo>
                    <a:pt x="5568" y="7256"/>
                  </a:lnTo>
                  <a:lnTo>
                    <a:pt x="6527" y="807"/>
                  </a:lnTo>
                  <a:lnTo>
                    <a:pt x="4953" y="116"/>
                  </a:lnTo>
                  <a:lnTo>
                    <a:pt x="46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8"/>
            <p:cNvSpPr/>
            <p:nvPr/>
          </p:nvSpPr>
          <p:spPr>
            <a:xfrm rot="-2419452" flipH="1">
              <a:off x="10790431" y="4145563"/>
              <a:ext cx="84941" cy="79028"/>
            </a:xfrm>
            <a:custGeom>
              <a:avLst/>
              <a:gdLst/>
              <a:ahLst/>
              <a:cxnLst/>
              <a:rect l="l" t="t" r="r" b="b"/>
              <a:pathLst>
                <a:path w="1652" h="1537" extrusionOk="0">
                  <a:moveTo>
                    <a:pt x="538" y="1"/>
                  </a:moveTo>
                  <a:lnTo>
                    <a:pt x="576" y="77"/>
                  </a:lnTo>
                  <a:lnTo>
                    <a:pt x="615" y="231"/>
                  </a:lnTo>
                  <a:lnTo>
                    <a:pt x="653" y="461"/>
                  </a:lnTo>
                  <a:lnTo>
                    <a:pt x="615" y="615"/>
                  </a:lnTo>
                  <a:lnTo>
                    <a:pt x="576" y="768"/>
                  </a:lnTo>
                  <a:lnTo>
                    <a:pt x="499" y="884"/>
                  </a:lnTo>
                  <a:lnTo>
                    <a:pt x="423" y="999"/>
                  </a:lnTo>
                  <a:lnTo>
                    <a:pt x="231" y="1152"/>
                  </a:lnTo>
                  <a:lnTo>
                    <a:pt x="77" y="1229"/>
                  </a:lnTo>
                  <a:lnTo>
                    <a:pt x="0" y="1267"/>
                  </a:lnTo>
                  <a:lnTo>
                    <a:pt x="307" y="1383"/>
                  </a:lnTo>
                  <a:lnTo>
                    <a:pt x="499" y="1459"/>
                  </a:lnTo>
                  <a:lnTo>
                    <a:pt x="883" y="1536"/>
                  </a:lnTo>
                  <a:lnTo>
                    <a:pt x="1344" y="1536"/>
                  </a:lnTo>
                  <a:lnTo>
                    <a:pt x="1498" y="1459"/>
                  </a:lnTo>
                  <a:lnTo>
                    <a:pt x="1574" y="1383"/>
                  </a:lnTo>
                  <a:lnTo>
                    <a:pt x="1651" y="1306"/>
                  </a:lnTo>
                  <a:lnTo>
                    <a:pt x="1651" y="1229"/>
                  </a:lnTo>
                  <a:lnTo>
                    <a:pt x="1651" y="1114"/>
                  </a:lnTo>
                  <a:lnTo>
                    <a:pt x="1613" y="922"/>
                  </a:lnTo>
                  <a:lnTo>
                    <a:pt x="1498" y="730"/>
                  </a:lnTo>
                  <a:lnTo>
                    <a:pt x="1344" y="538"/>
                  </a:lnTo>
                  <a:lnTo>
                    <a:pt x="998" y="269"/>
                  </a:lnTo>
                  <a:lnTo>
                    <a:pt x="845" y="116"/>
                  </a:lnTo>
                  <a:lnTo>
                    <a:pt x="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58"/>
            <p:cNvSpPr/>
            <p:nvPr/>
          </p:nvSpPr>
          <p:spPr>
            <a:xfrm rot="-2419452" flipH="1">
              <a:off x="10653140" y="3866722"/>
              <a:ext cx="79028" cy="333644"/>
            </a:xfrm>
            <a:custGeom>
              <a:avLst/>
              <a:gdLst/>
              <a:ahLst/>
              <a:cxnLst/>
              <a:rect l="l" t="t" r="r" b="b"/>
              <a:pathLst>
                <a:path w="1537" h="6489" extrusionOk="0">
                  <a:moveTo>
                    <a:pt x="346" y="0"/>
                  </a:moveTo>
                  <a:lnTo>
                    <a:pt x="231" y="615"/>
                  </a:lnTo>
                  <a:lnTo>
                    <a:pt x="154" y="1229"/>
                  </a:lnTo>
                  <a:lnTo>
                    <a:pt x="77" y="1843"/>
                  </a:lnTo>
                  <a:lnTo>
                    <a:pt x="39" y="2419"/>
                  </a:lnTo>
                  <a:lnTo>
                    <a:pt x="1" y="3532"/>
                  </a:lnTo>
                  <a:lnTo>
                    <a:pt x="77" y="4492"/>
                  </a:lnTo>
                  <a:lnTo>
                    <a:pt x="154" y="5298"/>
                  </a:lnTo>
                  <a:lnTo>
                    <a:pt x="231" y="5951"/>
                  </a:lnTo>
                  <a:lnTo>
                    <a:pt x="308" y="6489"/>
                  </a:lnTo>
                  <a:lnTo>
                    <a:pt x="1536" y="499"/>
                  </a:lnTo>
                  <a:lnTo>
                    <a:pt x="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58"/>
            <p:cNvSpPr/>
            <p:nvPr/>
          </p:nvSpPr>
          <p:spPr>
            <a:xfrm rot="-2419452" flipH="1">
              <a:off x="10442541" y="3918274"/>
              <a:ext cx="307987" cy="406656"/>
            </a:xfrm>
            <a:custGeom>
              <a:avLst/>
              <a:gdLst/>
              <a:ahLst/>
              <a:cxnLst/>
              <a:rect l="l" t="t" r="r" b="b"/>
              <a:pathLst>
                <a:path w="5990" h="7909" extrusionOk="0">
                  <a:moveTo>
                    <a:pt x="884" y="0"/>
                  </a:moveTo>
                  <a:lnTo>
                    <a:pt x="730" y="422"/>
                  </a:lnTo>
                  <a:lnTo>
                    <a:pt x="615" y="921"/>
                  </a:lnTo>
                  <a:lnTo>
                    <a:pt x="423" y="2035"/>
                  </a:lnTo>
                  <a:lnTo>
                    <a:pt x="270" y="3187"/>
                  </a:lnTo>
                  <a:lnTo>
                    <a:pt x="154" y="4377"/>
                  </a:lnTo>
                  <a:lnTo>
                    <a:pt x="39" y="6296"/>
                  </a:lnTo>
                  <a:lnTo>
                    <a:pt x="1" y="7103"/>
                  </a:lnTo>
                  <a:lnTo>
                    <a:pt x="308" y="7218"/>
                  </a:lnTo>
                  <a:lnTo>
                    <a:pt x="1882" y="7909"/>
                  </a:lnTo>
                  <a:lnTo>
                    <a:pt x="5990" y="2879"/>
                  </a:lnTo>
                  <a:lnTo>
                    <a:pt x="8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58"/>
            <p:cNvSpPr/>
            <p:nvPr/>
          </p:nvSpPr>
          <p:spPr>
            <a:xfrm rot="-2419452" flipH="1">
              <a:off x="10498123" y="4264601"/>
              <a:ext cx="471853" cy="25471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58"/>
            <p:cNvSpPr/>
            <p:nvPr/>
          </p:nvSpPr>
          <p:spPr>
            <a:xfrm rot="-2419452" flipH="1">
              <a:off x="10326292" y="3919347"/>
              <a:ext cx="463935" cy="604097"/>
            </a:xfrm>
            <a:custGeom>
              <a:avLst/>
              <a:gdLst/>
              <a:ahLst/>
              <a:cxnLst/>
              <a:rect l="l" t="t" r="r" b="b"/>
              <a:pathLst>
                <a:path w="9023" h="11749" extrusionOk="0">
                  <a:moveTo>
                    <a:pt x="1498" y="1"/>
                  </a:moveTo>
                  <a:lnTo>
                    <a:pt x="1" y="8140"/>
                  </a:lnTo>
                  <a:lnTo>
                    <a:pt x="8217" y="11749"/>
                  </a:lnTo>
                  <a:lnTo>
                    <a:pt x="9023" y="5030"/>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58"/>
            <p:cNvSpPr/>
            <p:nvPr/>
          </p:nvSpPr>
          <p:spPr>
            <a:xfrm rot="-2419452" flipH="1">
              <a:off x="10616923" y="4191185"/>
              <a:ext cx="681068" cy="452109"/>
            </a:xfrm>
            <a:custGeom>
              <a:avLst/>
              <a:gdLst/>
              <a:ahLst/>
              <a:cxnLst/>
              <a:rect l="l" t="t" r="r" b="b"/>
              <a:pathLst>
                <a:path w="13246" h="8793" extrusionOk="0">
                  <a:moveTo>
                    <a:pt x="5029" y="1"/>
                  </a:moveTo>
                  <a:lnTo>
                    <a:pt x="0" y="6604"/>
                  </a:lnTo>
                  <a:lnTo>
                    <a:pt x="8830" y="8792"/>
                  </a:lnTo>
                  <a:lnTo>
                    <a:pt x="13245" y="3609"/>
                  </a:lnTo>
                  <a:lnTo>
                    <a:pt x="50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58"/>
            <p:cNvSpPr/>
            <p:nvPr/>
          </p:nvSpPr>
          <p:spPr>
            <a:xfrm rot="-2419452" flipH="1">
              <a:off x="10605278" y="3811114"/>
              <a:ext cx="92859" cy="418534"/>
            </a:xfrm>
            <a:custGeom>
              <a:avLst/>
              <a:gdLst/>
              <a:ahLst/>
              <a:cxnLst/>
              <a:rect l="l" t="t" r="r" b="b"/>
              <a:pathLst>
                <a:path w="1806" h="8140" extrusionOk="0">
                  <a:moveTo>
                    <a:pt x="1805" y="1"/>
                  </a:moveTo>
                  <a:lnTo>
                    <a:pt x="1498" y="116"/>
                  </a:lnTo>
                  <a:lnTo>
                    <a:pt x="1" y="8025"/>
                  </a:lnTo>
                  <a:lnTo>
                    <a:pt x="308" y="8140"/>
                  </a:lnTo>
                  <a:lnTo>
                    <a:pt x="1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8"/>
            <p:cNvSpPr/>
            <p:nvPr/>
          </p:nvSpPr>
          <p:spPr>
            <a:xfrm rot="-2419452" flipH="1">
              <a:off x="10950139" y="4060733"/>
              <a:ext cx="264591" cy="345470"/>
            </a:xfrm>
            <a:custGeom>
              <a:avLst/>
              <a:gdLst/>
              <a:ahLst/>
              <a:cxnLst/>
              <a:rect l="l" t="t" r="r" b="b"/>
              <a:pathLst>
                <a:path w="5146" h="6719" extrusionOk="0">
                  <a:moveTo>
                    <a:pt x="4838" y="0"/>
                  </a:moveTo>
                  <a:lnTo>
                    <a:pt x="1" y="6450"/>
                  </a:lnTo>
                  <a:lnTo>
                    <a:pt x="116" y="6719"/>
                  </a:lnTo>
                  <a:lnTo>
                    <a:pt x="5145" y="116"/>
                  </a:lnTo>
                  <a:lnTo>
                    <a:pt x="4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8"/>
            <p:cNvSpPr/>
            <p:nvPr/>
          </p:nvSpPr>
          <p:spPr>
            <a:xfrm rot="-2419452" flipH="1">
              <a:off x="10523132" y="3963983"/>
              <a:ext cx="150035" cy="343516"/>
            </a:xfrm>
            <a:custGeom>
              <a:avLst/>
              <a:gdLst/>
              <a:ahLst/>
              <a:cxnLst/>
              <a:rect l="l" t="t" r="r" b="b"/>
              <a:pathLst>
                <a:path w="2918" h="6681" extrusionOk="0">
                  <a:moveTo>
                    <a:pt x="1075" y="1"/>
                  </a:moveTo>
                  <a:lnTo>
                    <a:pt x="0" y="5798"/>
                  </a:lnTo>
                  <a:lnTo>
                    <a:pt x="2035" y="6681"/>
                  </a:lnTo>
                  <a:lnTo>
                    <a:pt x="2918" y="1191"/>
                  </a:lnTo>
                  <a:lnTo>
                    <a:pt x="1075"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58"/>
            <p:cNvSpPr/>
            <p:nvPr/>
          </p:nvSpPr>
          <p:spPr>
            <a:xfrm rot="-2419452" flipH="1">
              <a:off x="10496239" y="4265304"/>
              <a:ext cx="471853" cy="25471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1" name="Google Shape;2191;p58"/>
          <p:cNvSpPr/>
          <p:nvPr/>
        </p:nvSpPr>
        <p:spPr>
          <a:xfrm rot="3520053" flipH="1">
            <a:off x="4749515" y="280631"/>
            <a:ext cx="36134" cy="22621"/>
          </a:xfrm>
          <a:custGeom>
            <a:avLst/>
            <a:gdLst/>
            <a:ahLst/>
            <a:cxnLst/>
            <a:rect l="l" t="t" r="r" b="b"/>
            <a:pathLst>
              <a:path w="615" h="385" extrusionOk="0">
                <a:moveTo>
                  <a:pt x="0" y="0"/>
                </a:moveTo>
                <a:lnTo>
                  <a:pt x="307" y="115"/>
                </a:lnTo>
                <a:lnTo>
                  <a:pt x="384" y="154"/>
                </a:lnTo>
                <a:lnTo>
                  <a:pt x="422" y="167"/>
                </a:lnTo>
                <a:lnTo>
                  <a:pt x="422" y="167"/>
                </a:lnTo>
                <a:lnTo>
                  <a:pt x="346" y="115"/>
                </a:lnTo>
                <a:lnTo>
                  <a:pt x="231" y="77"/>
                </a:lnTo>
                <a:lnTo>
                  <a:pt x="0" y="0"/>
                </a:lnTo>
                <a:close/>
                <a:moveTo>
                  <a:pt x="422" y="167"/>
                </a:moveTo>
                <a:lnTo>
                  <a:pt x="461" y="192"/>
                </a:lnTo>
                <a:lnTo>
                  <a:pt x="538" y="269"/>
                </a:lnTo>
                <a:lnTo>
                  <a:pt x="614" y="384"/>
                </a:lnTo>
                <a:lnTo>
                  <a:pt x="499" y="192"/>
                </a:lnTo>
                <a:lnTo>
                  <a:pt x="422" y="167"/>
                </a:lnTo>
                <a:close/>
              </a:path>
            </a:pathLst>
          </a:custGeom>
          <a:solidFill>
            <a:srgbClr val="BFC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58"/>
          <p:cNvSpPr/>
          <p:nvPr/>
        </p:nvSpPr>
        <p:spPr>
          <a:xfrm rot="3520053" flipH="1">
            <a:off x="4212814" y="860615"/>
            <a:ext cx="40658" cy="4583"/>
          </a:xfrm>
          <a:custGeom>
            <a:avLst/>
            <a:gdLst/>
            <a:ahLst/>
            <a:cxnLst/>
            <a:rect l="l" t="t" r="r" b="b"/>
            <a:pathLst>
              <a:path w="692" h="78" extrusionOk="0">
                <a:moveTo>
                  <a:pt x="0" y="1"/>
                </a:moveTo>
                <a:lnTo>
                  <a:pt x="307" y="77"/>
                </a:lnTo>
                <a:lnTo>
                  <a:pt x="384" y="77"/>
                </a:lnTo>
                <a:lnTo>
                  <a:pt x="231" y="39"/>
                </a:lnTo>
                <a:lnTo>
                  <a:pt x="0" y="1"/>
                </a:lnTo>
                <a:close/>
                <a:moveTo>
                  <a:pt x="691" y="1"/>
                </a:moveTo>
                <a:lnTo>
                  <a:pt x="538" y="39"/>
                </a:lnTo>
                <a:lnTo>
                  <a:pt x="384" y="77"/>
                </a:lnTo>
                <a:lnTo>
                  <a:pt x="576" y="77"/>
                </a:lnTo>
                <a:lnTo>
                  <a:pt x="691" y="1"/>
                </a:lnTo>
                <a:close/>
              </a:path>
            </a:pathLst>
          </a:custGeom>
          <a:solidFill>
            <a:srgbClr val="BFC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3" name="Google Shape;2193;p58"/>
          <p:cNvGrpSpPr/>
          <p:nvPr/>
        </p:nvGrpSpPr>
        <p:grpSpPr>
          <a:xfrm rot="-217">
            <a:off x="317113" y="3938240"/>
            <a:ext cx="1153839" cy="840174"/>
            <a:chOff x="3097732" y="3419175"/>
            <a:chExt cx="727745" cy="529944"/>
          </a:xfrm>
        </p:grpSpPr>
        <p:sp>
          <p:nvSpPr>
            <p:cNvPr id="2194" name="Google Shape;2194;p58"/>
            <p:cNvSpPr/>
            <p:nvPr/>
          </p:nvSpPr>
          <p:spPr>
            <a:xfrm>
              <a:off x="3110726" y="3664524"/>
              <a:ext cx="45539" cy="107288"/>
            </a:xfrm>
            <a:custGeom>
              <a:avLst/>
              <a:gdLst/>
              <a:ahLst/>
              <a:cxnLst/>
              <a:rect l="l" t="t" r="r" b="b"/>
              <a:pathLst>
                <a:path w="1076" h="2535" extrusionOk="0">
                  <a:moveTo>
                    <a:pt x="269" y="1"/>
                  </a:moveTo>
                  <a:lnTo>
                    <a:pt x="154" y="39"/>
                  </a:lnTo>
                  <a:lnTo>
                    <a:pt x="116" y="193"/>
                  </a:lnTo>
                  <a:lnTo>
                    <a:pt x="77" y="423"/>
                  </a:lnTo>
                  <a:lnTo>
                    <a:pt x="1" y="692"/>
                  </a:lnTo>
                  <a:lnTo>
                    <a:pt x="1" y="999"/>
                  </a:lnTo>
                  <a:lnTo>
                    <a:pt x="1" y="1383"/>
                  </a:lnTo>
                  <a:lnTo>
                    <a:pt x="77" y="1575"/>
                  </a:lnTo>
                  <a:lnTo>
                    <a:pt x="116" y="1767"/>
                  </a:lnTo>
                  <a:lnTo>
                    <a:pt x="154" y="1959"/>
                  </a:lnTo>
                  <a:lnTo>
                    <a:pt x="269" y="2189"/>
                  </a:lnTo>
                  <a:lnTo>
                    <a:pt x="653" y="2534"/>
                  </a:lnTo>
                  <a:lnTo>
                    <a:pt x="1076" y="1882"/>
                  </a:lnTo>
                  <a:lnTo>
                    <a:pt x="845" y="269"/>
                  </a:lnTo>
                  <a:lnTo>
                    <a:pt x="768" y="231"/>
                  </a:lnTo>
                  <a:lnTo>
                    <a:pt x="615" y="116"/>
                  </a:lnTo>
                  <a:lnTo>
                    <a:pt x="500" y="77"/>
                  </a:lnTo>
                  <a:lnTo>
                    <a:pt x="385" y="39"/>
                  </a:lnTo>
                  <a:lnTo>
                    <a:pt x="2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58"/>
            <p:cNvSpPr/>
            <p:nvPr/>
          </p:nvSpPr>
          <p:spPr>
            <a:xfrm>
              <a:off x="3125370" y="3667783"/>
              <a:ext cx="698702" cy="260029"/>
            </a:xfrm>
            <a:custGeom>
              <a:avLst/>
              <a:gdLst/>
              <a:ahLst/>
              <a:cxnLst/>
              <a:rect l="l" t="t" r="r" b="b"/>
              <a:pathLst>
                <a:path w="16509" h="6144" extrusionOk="0">
                  <a:moveTo>
                    <a:pt x="15510" y="0"/>
                  </a:moveTo>
                  <a:lnTo>
                    <a:pt x="346" y="1843"/>
                  </a:lnTo>
                  <a:lnTo>
                    <a:pt x="0" y="1958"/>
                  </a:lnTo>
                  <a:lnTo>
                    <a:pt x="7064" y="6143"/>
                  </a:lnTo>
                  <a:lnTo>
                    <a:pt x="16509" y="691"/>
                  </a:lnTo>
                  <a:lnTo>
                    <a:pt x="155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58"/>
            <p:cNvSpPr/>
            <p:nvPr/>
          </p:nvSpPr>
          <p:spPr>
            <a:xfrm>
              <a:off x="3145162" y="3433775"/>
              <a:ext cx="678890" cy="393341"/>
            </a:xfrm>
            <a:custGeom>
              <a:avLst/>
              <a:gdLst/>
              <a:ahLst/>
              <a:cxnLst/>
              <a:rect l="l" t="t" r="r" b="b"/>
              <a:pathLst>
                <a:path w="15972" h="9254" extrusionOk="0">
                  <a:moveTo>
                    <a:pt x="9407" y="1"/>
                  </a:moveTo>
                  <a:lnTo>
                    <a:pt x="1" y="5453"/>
                  </a:lnTo>
                  <a:lnTo>
                    <a:pt x="6604" y="9253"/>
                  </a:lnTo>
                  <a:lnTo>
                    <a:pt x="15972" y="3802"/>
                  </a:lnTo>
                  <a:lnTo>
                    <a:pt x="94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58"/>
            <p:cNvSpPr/>
            <p:nvPr/>
          </p:nvSpPr>
          <p:spPr>
            <a:xfrm>
              <a:off x="3427601" y="3594648"/>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58"/>
            <p:cNvSpPr/>
            <p:nvPr/>
          </p:nvSpPr>
          <p:spPr>
            <a:xfrm>
              <a:off x="3113988" y="3419175"/>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58"/>
            <p:cNvSpPr/>
            <p:nvPr/>
          </p:nvSpPr>
          <p:spPr>
            <a:xfrm>
              <a:off x="3097732" y="3649922"/>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58"/>
            <p:cNvSpPr/>
            <p:nvPr/>
          </p:nvSpPr>
          <p:spPr>
            <a:xfrm>
              <a:off x="3135104" y="3427301"/>
              <a:ext cx="411121" cy="237260"/>
            </a:xfrm>
            <a:custGeom>
              <a:avLst/>
              <a:gdLst/>
              <a:ahLst/>
              <a:cxnLst/>
              <a:rect l="l" t="t" r="r" b="b"/>
              <a:pathLst>
                <a:path w="9714" h="5606" extrusionOk="0">
                  <a:moveTo>
                    <a:pt x="9368" y="0"/>
                  </a:moveTo>
                  <a:lnTo>
                    <a:pt x="0" y="5375"/>
                  </a:lnTo>
                  <a:lnTo>
                    <a:pt x="39" y="5490"/>
                  </a:lnTo>
                  <a:lnTo>
                    <a:pt x="77" y="5567"/>
                  </a:lnTo>
                  <a:lnTo>
                    <a:pt x="116" y="5606"/>
                  </a:lnTo>
                  <a:lnTo>
                    <a:pt x="308" y="5606"/>
                  </a:lnTo>
                  <a:lnTo>
                    <a:pt x="9714" y="154"/>
                  </a:lnTo>
                  <a:lnTo>
                    <a:pt x="9522" y="154"/>
                  </a:lnTo>
                  <a:lnTo>
                    <a:pt x="9445" y="116"/>
                  </a:lnTo>
                  <a:lnTo>
                    <a:pt x="9406" y="77"/>
                  </a:lnTo>
                  <a:lnTo>
                    <a:pt x="93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8"/>
            <p:cNvSpPr/>
            <p:nvPr/>
          </p:nvSpPr>
          <p:spPr>
            <a:xfrm>
              <a:off x="3139971" y="3638537"/>
              <a:ext cx="653248" cy="274631"/>
            </a:xfrm>
            <a:custGeom>
              <a:avLst/>
              <a:gdLst/>
              <a:ahLst/>
              <a:cxnLst/>
              <a:rect l="l" t="t" r="r" b="b"/>
              <a:pathLst>
                <a:path w="15435" h="6489" extrusionOk="0">
                  <a:moveTo>
                    <a:pt x="15165" y="0"/>
                  </a:moveTo>
                  <a:lnTo>
                    <a:pt x="6796" y="4876"/>
                  </a:lnTo>
                  <a:lnTo>
                    <a:pt x="1" y="960"/>
                  </a:lnTo>
                  <a:lnTo>
                    <a:pt x="1" y="2534"/>
                  </a:lnTo>
                  <a:lnTo>
                    <a:pt x="6758" y="6489"/>
                  </a:lnTo>
                  <a:lnTo>
                    <a:pt x="15434" y="1421"/>
                  </a:lnTo>
                  <a:lnTo>
                    <a:pt x="15396" y="1306"/>
                  </a:lnTo>
                  <a:lnTo>
                    <a:pt x="15357" y="1229"/>
                  </a:lnTo>
                  <a:lnTo>
                    <a:pt x="15242" y="998"/>
                  </a:lnTo>
                  <a:lnTo>
                    <a:pt x="15204" y="768"/>
                  </a:lnTo>
                  <a:lnTo>
                    <a:pt x="15165" y="538"/>
                  </a:lnTo>
                  <a:lnTo>
                    <a:pt x="15165" y="154"/>
                  </a:lnTo>
                  <a:lnTo>
                    <a:pt x="151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8"/>
            <p:cNvSpPr/>
            <p:nvPr/>
          </p:nvSpPr>
          <p:spPr>
            <a:xfrm>
              <a:off x="3414562" y="3631925"/>
              <a:ext cx="387785" cy="281249"/>
            </a:xfrm>
            <a:custGeom>
              <a:avLst/>
              <a:gdLst/>
              <a:ahLst/>
              <a:cxnLst/>
              <a:rect l="l" t="t" r="r" b="b"/>
              <a:pathLst>
                <a:path w="8947" h="6489" extrusionOk="0">
                  <a:moveTo>
                    <a:pt x="8677" y="0"/>
                  </a:moveTo>
                  <a:lnTo>
                    <a:pt x="308" y="4876"/>
                  </a:lnTo>
                  <a:lnTo>
                    <a:pt x="116" y="4761"/>
                  </a:lnTo>
                  <a:lnTo>
                    <a:pt x="39" y="4991"/>
                  </a:lnTo>
                  <a:lnTo>
                    <a:pt x="1" y="5145"/>
                  </a:lnTo>
                  <a:lnTo>
                    <a:pt x="1" y="5337"/>
                  </a:lnTo>
                  <a:lnTo>
                    <a:pt x="1" y="5490"/>
                  </a:lnTo>
                  <a:lnTo>
                    <a:pt x="1" y="5797"/>
                  </a:lnTo>
                  <a:lnTo>
                    <a:pt x="39" y="6028"/>
                  </a:lnTo>
                  <a:lnTo>
                    <a:pt x="154" y="6220"/>
                  </a:lnTo>
                  <a:lnTo>
                    <a:pt x="193" y="6335"/>
                  </a:lnTo>
                  <a:lnTo>
                    <a:pt x="270" y="6489"/>
                  </a:lnTo>
                  <a:lnTo>
                    <a:pt x="8946" y="1421"/>
                  </a:lnTo>
                  <a:lnTo>
                    <a:pt x="8908" y="1306"/>
                  </a:lnTo>
                  <a:lnTo>
                    <a:pt x="8869" y="1229"/>
                  </a:lnTo>
                  <a:lnTo>
                    <a:pt x="8754" y="998"/>
                  </a:lnTo>
                  <a:lnTo>
                    <a:pt x="8716" y="768"/>
                  </a:lnTo>
                  <a:lnTo>
                    <a:pt x="8677" y="538"/>
                  </a:lnTo>
                  <a:lnTo>
                    <a:pt x="8677" y="154"/>
                  </a:lnTo>
                  <a:lnTo>
                    <a:pt x="86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58"/>
            <p:cNvSpPr/>
            <p:nvPr/>
          </p:nvSpPr>
          <p:spPr>
            <a:xfrm>
              <a:off x="3448721" y="3495526"/>
              <a:ext cx="240519" cy="139791"/>
            </a:xfrm>
            <a:custGeom>
              <a:avLst/>
              <a:gdLst/>
              <a:ahLst/>
              <a:cxnLst/>
              <a:rect l="l" t="t" r="r" b="b"/>
              <a:pathLst>
                <a:path w="5683" h="3303" extrusionOk="0">
                  <a:moveTo>
                    <a:pt x="1920" y="1"/>
                  </a:moveTo>
                  <a:lnTo>
                    <a:pt x="0" y="1076"/>
                  </a:lnTo>
                  <a:lnTo>
                    <a:pt x="3801" y="3303"/>
                  </a:lnTo>
                  <a:lnTo>
                    <a:pt x="5682" y="2228"/>
                  </a:lnTo>
                  <a:lnTo>
                    <a:pt x="192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58"/>
            <p:cNvSpPr/>
            <p:nvPr/>
          </p:nvSpPr>
          <p:spPr>
            <a:xfrm>
              <a:off x="3409699" y="3545891"/>
              <a:ext cx="191763" cy="110546"/>
            </a:xfrm>
            <a:custGeom>
              <a:avLst/>
              <a:gdLst/>
              <a:ahLst/>
              <a:cxnLst/>
              <a:rect l="l" t="t" r="r" b="b"/>
              <a:pathLst>
                <a:path w="4531" h="2612" extrusionOk="0">
                  <a:moveTo>
                    <a:pt x="730" y="1"/>
                  </a:moveTo>
                  <a:lnTo>
                    <a:pt x="1" y="423"/>
                  </a:lnTo>
                  <a:lnTo>
                    <a:pt x="3801" y="2612"/>
                  </a:lnTo>
                  <a:lnTo>
                    <a:pt x="4531" y="2228"/>
                  </a:lnTo>
                  <a:lnTo>
                    <a:pt x="73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58"/>
            <p:cNvSpPr/>
            <p:nvPr/>
          </p:nvSpPr>
          <p:spPr>
            <a:xfrm>
              <a:off x="3424342" y="3697028"/>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8"/>
            <p:cNvSpPr/>
            <p:nvPr/>
          </p:nvSpPr>
          <p:spPr>
            <a:xfrm>
              <a:off x="3167608" y="3726274"/>
              <a:ext cx="185246" cy="108896"/>
            </a:xfrm>
            <a:custGeom>
              <a:avLst/>
              <a:gdLst/>
              <a:ahLst/>
              <a:cxnLst/>
              <a:rect l="l" t="t" r="r" b="b"/>
              <a:pathLst>
                <a:path w="4377" h="2573" extrusionOk="0">
                  <a:moveTo>
                    <a:pt x="0" y="0"/>
                  </a:moveTo>
                  <a:lnTo>
                    <a:pt x="1075" y="692"/>
                  </a:lnTo>
                  <a:lnTo>
                    <a:pt x="2150" y="1344"/>
                  </a:lnTo>
                  <a:lnTo>
                    <a:pt x="3264" y="1958"/>
                  </a:lnTo>
                  <a:lnTo>
                    <a:pt x="4377" y="2573"/>
                  </a:lnTo>
                  <a:lnTo>
                    <a:pt x="4377" y="2573"/>
                  </a:lnTo>
                  <a:lnTo>
                    <a:pt x="3302" y="1920"/>
                  </a:lnTo>
                  <a:lnTo>
                    <a:pt x="2227" y="1267"/>
                  </a:lnTo>
                  <a:lnTo>
                    <a:pt x="1114" y="615"/>
                  </a:lnTo>
                  <a:lnTo>
                    <a:pt x="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58"/>
            <p:cNvSpPr/>
            <p:nvPr/>
          </p:nvSpPr>
          <p:spPr>
            <a:xfrm>
              <a:off x="3256953" y="3796150"/>
              <a:ext cx="117064" cy="66658"/>
            </a:xfrm>
            <a:custGeom>
              <a:avLst/>
              <a:gdLst/>
              <a:ahLst/>
              <a:cxnLst/>
              <a:rect l="l" t="t" r="r" b="b"/>
              <a:pathLst>
                <a:path w="2766" h="1575" extrusionOk="0">
                  <a:moveTo>
                    <a:pt x="1" y="0"/>
                  </a:moveTo>
                  <a:lnTo>
                    <a:pt x="692" y="423"/>
                  </a:lnTo>
                  <a:lnTo>
                    <a:pt x="1383" y="845"/>
                  </a:lnTo>
                  <a:lnTo>
                    <a:pt x="2036" y="1190"/>
                  </a:lnTo>
                  <a:lnTo>
                    <a:pt x="2765" y="1574"/>
                  </a:lnTo>
                  <a:lnTo>
                    <a:pt x="2112" y="1152"/>
                  </a:lnTo>
                  <a:lnTo>
                    <a:pt x="1421" y="730"/>
                  </a:lnTo>
                  <a:lnTo>
                    <a:pt x="730" y="346"/>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58"/>
            <p:cNvSpPr/>
            <p:nvPr/>
          </p:nvSpPr>
          <p:spPr>
            <a:xfrm>
              <a:off x="3466581" y="3713280"/>
              <a:ext cx="258379" cy="149525"/>
            </a:xfrm>
            <a:custGeom>
              <a:avLst/>
              <a:gdLst/>
              <a:ahLst/>
              <a:cxnLst/>
              <a:rect l="l" t="t" r="r" b="b"/>
              <a:pathLst>
                <a:path w="6105" h="3533" extrusionOk="0">
                  <a:moveTo>
                    <a:pt x="6105" y="0"/>
                  </a:moveTo>
                  <a:lnTo>
                    <a:pt x="4531" y="845"/>
                  </a:lnTo>
                  <a:lnTo>
                    <a:pt x="3033" y="1728"/>
                  </a:lnTo>
                  <a:lnTo>
                    <a:pt x="1498" y="2611"/>
                  </a:lnTo>
                  <a:lnTo>
                    <a:pt x="0" y="3532"/>
                  </a:lnTo>
                  <a:lnTo>
                    <a:pt x="1536" y="2688"/>
                  </a:lnTo>
                  <a:lnTo>
                    <a:pt x="3072" y="1805"/>
                  </a:lnTo>
                  <a:lnTo>
                    <a:pt x="4607" y="922"/>
                  </a:lnTo>
                  <a:lnTo>
                    <a:pt x="610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58"/>
            <p:cNvSpPr/>
            <p:nvPr/>
          </p:nvSpPr>
          <p:spPr>
            <a:xfrm>
              <a:off x="3695678" y="3674258"/>
              <a:ext cx="74784" cy="42322"/>
            </a:xfrm>
            <a:custGeom>
              <a:avLst/>
              <a:gdLst/>
              <a:ahLst/>
              <a:cxnLst/>
              <a:rect l="l" t="t" r="r" b="b"/>
              <a:pathLst>
                <a:path w="1767" h="1000" extrusionOk="0">
                  <a:moveTo>
                    <a:pt x="1767" y="1"/>
                  </a:moveTo>
                  <a:lnTo>
                    <a:pt x="1306" y="193"/>
                  </a:lnTo>
                  <a:lnTo>
                    <a:pt x="845" y="462"/>
                  </a:lnTo>
                  <a:lnTo>
                    <a:pt x="423" y="730"/>
                  </a:lnTo>
                  <a:lnTo>
                    <a:pt x="1" y="999"/>
                  </a:lnTo>
                  <a:lnTo>
                    <a:pt x="1" y="999"/>
                  </a:lnTo>
                  <a:lnTo>
                    <a:pt x="461" y="769"/>
                  </a:lnTo>
                  <a:lnTo>
                    <a:pt x="884" y="538"/>
                  </a:lnTo>
                  <a:lnTo>
                    <a:pt x="1344" y="270"/>
                  </a:lnTo>
                  <a:lnTo>
                    <a:pt x="1767"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58"/>
            <p:cNvSpPr/>
            <p:nvPr/>
          </p:nvSpPr>
          <p:spPr>
            <a:xfrm>
              <a:off x="3099816" y="3649922"/>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58"/>
            <p:cNvSpPr/>
            <p:nvPr/>
          </p:nvSpPr>
          <p:spPr>
            <a:xfrm>
              <a:off x="3424343" y="3697216"/>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58"/>
            <p:cNvSpPr/>
            <p:nvPr/>
          </p:nvSpPr>
          <p:spPr>
            <a:xfrm>
              <a:off x="3118104" y="3419175"/>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58"/>
            <p:cNvSpPr/>
            <p:nvPr/>
          </p:nvSpPr>
          <p:spPr>
            <a:xfrm>
              <a:off x="3429000" y="3594648"/>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4" name="Google Shape;2214;p58"/>
          <p:cNvGrpSpPr/>
          <p:nvPr/>
        </p:nvGrpSpPr>
        <p:grpSpPr>
          <a:xfrm>
            <a:off x="160599" y="198139"/>
            <a:ext cx="1192882" cy="1102151"/>
            <a:chOff x="4111556" y="212426"/>
            <a:chExt cx="1192882" cy="1102151"/>
          </a:xfrm>
        </p:grpSpPr>
        <p:sp>
          <p:nvSpPr>
            <p:cNvPr id="2215" name="Google Shape;2215;p58"/>
            <p:cNvSpPr/>
            <p:nvPr/>
          </p:nvSpPr>
          <p:spPr>
            <a:xfrm rot="3520099" flipH="1">
              <a:off x="4348411" y="318751"/>
              <a:ext cx="721932" cy="904604"/>
            </a:xfrm>
            <a:custGeom>
              <a:avLst/>
              <a:gdLst/>
              <a:ahLst/>
              <a:cxnLst/>
              <a:rect l="l" t="t" r="r" b="b"/>
              <a:pathLst>
                <a:path w="12287" h="15396" extrusionOk="0">
                  <a:moveTo>
                    <a:pt x="3610" y="1"/>
                  </a:moveTo>
                  <a:lnTo>
                    <a:pt x="1" y="12977"/>
                  </a:lnTo>
                  <a:lnTo>
                    <a:pt x="8677" y="15396"/>
                  </a:lnTo>
                  <a:lnTo>
                    <a:pt x="12286" y="2419"/>
                  </a:lnTo>
                  <a:lnTo>
                    <a:pt x="36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58"/>
            <p:cNvSpPr/>
            <p:nvPr/>
          </p:nvSpPr>
          <p:spPr>
            <a:xfrm rot="3520053" flipH="1">
              <a:off x="4792435" y="577997"/>
              <a:ext cx="241424" cy="769220"/>
            </a:xfrm>
            <a:custGeom>
              <a:avLst/>
              <a:gdLst/>
              <a:ahLst/>
              <a:cxnLst/>
              <a:rect l="l" t="t" r="r" b="b"/>
              <a:pathLst>
                <a:path w="4109" h="13092" extrusionOk="0">
                  <a:moveTo>
                    <a:pt x="3610" y="0"/>
                  </a:moveTo>
                  <a:lnTo>
                    <a:pt x="1" y="12938"/>
                  </a:lnTo>
                  <a:lnTo>
                    <a:pt x="500" y="13092"/>
                  </a:lnTo>
                  <a:lnTo>
                    <a:pt x="4109" y="116"/>
                  </a:lnTo>
                  <a:lnTo>
                    <a:pt x="36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58"/>
            <p:cNvSpPr/>
            <p:nvPr/>
          </p:nvSpPr>
          <p:spPr>
            <a:xfrm rot="3520053" flipH="1">
              <a:off x="4342779" y="344913"/>
              <a:ext cx="712874" cy="875272"/>
            </a:xfrm>
            <a:custGeom>
              <a:avLst/>
              <a:gdLst/>
              <a:ahLst/>
              <a:cxnLst/>
              <a:rect l="l" t="t" r="r" b="b"/>
              <a:pathLst>
                <a:path w="12133" h="14897" extrusionOk="0">
                  <a:moveTo>
                    <a:pt x="3456" y="1"/>
                  </a:moveTo>
                  <a:lnTo>
                    <a:pt x="1" y="12478"/>
                  </a:lnTo>
                  <a:lnTo>
                    <a:pt x="8677" y="14897"/>
                  </a:lnTo>
                  <a:lnTo>
                    <a:pt x="12133" y="2419"/>
                  </a:lnTo>
                  <a:lnTo>
                    <a:pt x="34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58"/>
            <p:cNvSpPr/>
            <p:nvPr/>
          </p:nvSpPr>
          <p:spPr>
            <a:xfrm rot="3520053" flipH="1">
              <a:off x="4330008" y="278864"/>
              <a:ext cx="647421" cy="875272"/>
            </a:xfrm>
            <a:custGeom>
              <a:avLst/>
              <a:gdLst/>
              <a:ahLst/>
              <a:cxnLst/>
              <a:rect l="l" t="t" r="r" b="b"/>
              <a:pathLst>
                <a:path w="11019" h="14897" extrusionOk="0">
                  <a:moveTo>
                    <a:pt x="3609" y="0"/>
                  </a:moveTo>
                  <a:lnTo>
                    <a:pt x="0" y="12938"/>
                  </a:lnTo>
                  <a:lnTo>
                    <a:pt x="6988" y="14858"/>
                  </a:lnTo>
                  <a:lnTo>
                    <a:pt x="7103" y="14896"/>
                  </a:lnTo>
                  <a:lnTo>
                    <a:pt x="7218" y="14896"/>
                  </a:lnTo>
                  <a:lnTo>
                    <a:pt x="7448" y="14820"/>
                  </a:lnTo>
                  <a:lnTo>
                    <a:pt x="7602" y="14666"/>
                  </a:lnTo>
                  <a:lnTo>
                    <a:pt x="7679" y="14589"/>
                  </a:lnTo>
                  <a:lnTo>
                    <a:pt x="7717" y="14474"/>
                  </a:lnTo>
                  <a:lnTo>
                    <a:pt x="11019" y="2649"/>
                  </a:lnTo>
                  <a:lnTo>
                    <a:pt x="11019" y="2534"/>
                  </a:lnTo>
                  <a:lnTo>
                    <a:pt x="11019" y="2419"/>
                  </a:lnTo>
                  <a:lnTo>
                    <a:pt x="10942" y="2227"/>
                  </a:lnTo>
                  <a:lnTo>
                    <a:pt x="10788" y="2035"/>
                  </a:lnTo>
                  <a:lnTo>
                    <a:pt x="10712" y="1958"/>
                  </a:lnTo>
                  <a:lnTo>
                    <a:pt x="10597" y="1920"/>
                  </a:lnTo>
                  <a:lnTo>
                    <a:pt x="36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58"/>
            <p:cNvSpPr/>
            <p:nvPr/>
          </p:nvSpPr>
          <p:spPr>
            <a:xfrm rot="3520053" flipH="1">
              <a:off x="4707333" y="497077"/>
              <a:ext cx="239191" cy="769278"/>
            </a:xfrm>
            <a:custGeom>
              <a:avLst/>
              <a:gdLst/>
              <a:ahLst/>
              <a:cxnLst/>
              <a:rect l="l" t="t" r="r" b="b"/>
              <a:pathLst>
                <a:path w="4071" h="13093" extrusionOk="0">
                  <a:moveTo>
                    <a:pt x="3610" y="1"/>
                  </a:moveTo>
                  <a:lnTo>
                    <a:pt x="1" y="12939"/>
                  </a:lnTo>
                  <a:lnTo>
                    <a:pt x="461" y="13092"/>
                  </a:lnTo>
                  <a:lnTo>
                    <a:pt x="4070" y="154"/>
                  </a:lnTo>
                  <a:lnTo>
                    <a:pt x="36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8"/>
            <p:cNvSpPr/>
            <p:nvPr/>
          </p:nvSpPr>
          <p:spPr>
            <a:xfrm rot="3520053" flipH="1">
              <a:off x="4379024" y="191596"/>
              <a:ext cx="250414" cy="766987"/>
            </a:xfrm>
            <a:custGeom>
              <a:avLst/>
              <a:gdLst/>
              <a:ahLst/>
              <a:cxnLst/>
              <a:rect l="l" t="t" r="r" b="b"/>
              <a:pathLst>
                <a:path w="4262" h="13054" extrusionOk="0">
                  <a:moveTo>
                    <a:pt x="3609" y="0"/>
                  </a:moveTo>
                  <a:lnTo>
                    <a:pt x="0" y="12977"/>
                  </a:lnTo>
                  <a:lnTo>
                    <a:pt x="231" y="13015"/>
                  </a:lnTo>
                  <a:lnTo>
                    <a:pt x="384" y="13053"/>
                  </a:lnTo>
                  <a:lnTo>
                    <a:pt x="538" y="13015"/>
                  </a:lnTo>
                  <a:lnTo>
                    <a:pt x="691" y="12977"/>
                  </a:lnTo>
                  <a:lnTo>
                    <a:pt x="883" y="12785"/>
                  </a:lnTo>
                  <a:lnTo>
                    <a:pt x="999" y="12516"/>
                  </a:lnTo>
                  <a:lnTo>
                    <a:pt x="2035" y="8792"/>
                  </a:lnTo>
                  <a:lnTo>
                    <a:pt x="4223" y="922"/>
                  </a:lnTo>
                  <a:lnTo>
                    <a:pt x="4262" y="768"/>
                  </a:lnTo>
                  <a:lnTo>
                    <a:pt x="4262" y="615"/>
                  </a:lnTo>
                  <a:lnTo>
                    <a:pt x="4223" y="384"/>
                  </a:lnTo>
                  <a:lnTo>
                    <a:pt x="4147" y="269"/>
                  </a:lnTo>
                  <a:lnTo>
                    <a:pt x="4070" y="192"/>
                  </a:lnTo>
                  <a:lnTo>
                    <a:pt x="3955" y="115"/>
                  </a:lnTo>
                  <a:lnTo>
                    <a:pt x="3840" y="77"/>
                  </a:lnTo>
                  <a:lnTo>
                    <a:pt x="360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58"/>
            <p:cNvSpPr/>
            <p:nvPr/>
          </p:nvSpPr>
          <p:spPr>
            <a:xfrm rot="3520053" flipH="1">
              <a:off x="4767579" y="610845"/>
              <a:ext cx="164690" cy="595599"/>
            </a:xfrm>
            <a:custGeom>
              <a:avLst/>
              <a:gdLst/>
              <a:ahLst/>
              <a:cxnLst/>
              <a:rect l="l" t="t" r="r" b="b"/>
              <a:pathLst>
                <a:path w="2803" h="10137" extrusionOk="0">
                  <a:moveTo>
                    <a:pt x="2803" y="1"/>
                  </a:moveTo>
                  <a:lnTo>
                    <a:pt x="2073" y="2458"/>
                  </a:lnTo>
                  <a:lnTo>
                    <a:pt x="1344" y="5030"/>
                  </a:lnTo>
                  <a:lnTo>
                    <a:pt x="653" y="7641"/>
                  </a:lnTo>
                  <a:lnTo>
                    <a:pt x="0" y="10136"/>
                  </a:lnTo>
                  <a:lnTo>
                    <a:pt x="0" y="10136"/>
                  </a:lnTo>
                  <a:lnTo>
                    <a:pt x="730" y="7641"/>
                  </a:lnTo>
                  <a:lnTo>
                    <a:pt x="1459" y="5069"/>
                  </a:lnTo>
                  <a:lnTo>
                    <a:pt x="2150" y="2496"/>
                  </a:lnTo>
                  <a:lnTo>
                    <a:pt x="280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58"/>
            <p:cNvSpPr/>
            <p:nvPr/>
          </p:nvSpPr>
          <p:spPr>
            <a:xfrm rot="3520053" flipH="1">
              <a:off x="4784533" y="627582"/>
              <a:ext cx="166982" cy="595599"/>
            </a:xfrm>
            <a:custGeom>
              <a:avLst/>
              <a:gdLst/>
              <a:ahLst/>
              <a:cxnLst/>
              <a:rect l="l" t="t" r="r" b="b"/>
              <a:pathLst>
                <a:path w="2842" h="10137" extrusionOk="0">
                  <a:moveTo>
                    <a:pt x="2842" y="1"/>
                  </a:moveTo>
                  <a:lnTo>
                    <a:pt x="2112" y="2496"/>
                  </a:lnTo>
                  <a:lnTo>
                    <a:pt x="1383" y="5030"/>
                  </a:lnTo>
                  <a:lnTo>
                    <a:pt x="692" y="7641"/>
                  </a:lnTo>
                  <a:lnTo>
                    <a:pt x="1" y="10136"/>
                  </a:lnTo>
                  <a:lnTo>
                    <a:pt x="769" y="7641"/>
                  </a:lnTo>
                  <a:lnTo>
                    <a:pt x="1498" y="5069"/>
                  </a:lnTo>
                  <a:lnTo>
                    <a:pt x="2189" y="2496"/>
                  </a:lnTo>
                  <a:lnTo>
                    <a:pt x="2842"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58"/>
            <p:cNvSpPr/>
            <p:nvPr/>
          </p:nvSpPr>
          <p:spPr>
            <a:xfrm rot="3520053" flipH="1">
              <a:off x="4802037" y="643341"/>
              <a:ext cx="166982" cy="595599"/>
            </a:xfrm>
            <a:custGeom>
              <a:avLst/>
              <a:gdLst/>
              <a:ahLst/>
              <a:cxnLst/>
              <a:rect l="l" t="t" r="r" b="b"/>
              <a:pathLst>
                <a:path w="2842" h="10137" extrusionOk="0">
                  <a:moveTo>
                    <a:pt x="2842" y="1"/>
                  </a:moveTo>
                  <a:lnTo>
                    <a:pt x="2112" y="2496"/>
                  </a:lnTo>
                  <a:lnTo>
                    <a:pt x="1345" y="5068"/>
                  </a:lnTo>
                  <a:lnTo>
                    <a:pt x="654" y="7641"/>
                  </a:lnTo>
                  <a:lnTo>
                    <a:pt x="1" y="10136"/>
                  </a:lnTo>
                  <a:lnTo>
                    <a:pt x="730" y="7641"/>
                  </a:lnTo>
                  <a:lnTo>
                    <a:pt x="1460" y="5068"/>
                  </a:lnTo>
                  <a:lnTo>
                    <a:pt x="2189" y="2496"/>
                  </a:lnTo>
                  <a:lnTo>
                    <a:pt x="2842"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8"/>
            <p:cNvSpPr/>
            <p:nvPr/>
          </p:nvSpPr>
          <p:spPr>
            <a:xfrm rot="3520053" flipH="1">
              <a:off x="4625658" y="586398"/>
              <a:ext cx="239133" cy="88015"/>
            </a:xfrm>
            <a:custGeom>
              <a:avLst/>
              <a:gdLst/>
              <a:ahLst/>
              <a:cxnLst/>
              <a:rect l="l" t="t" r="r" b="b"/>
              <a:pathLst>
                <a:path w="4070" h="1498" extrusionOk="0">
                  <a:moveTo>
                    <a:pt x="154" y="0"/>
                  </a:moveTo>
                  <a:lnTo>
                    <a:pt x="77" y="39"/>
                  </a:lnTo>
                  <a:lnTo>
                    <a:pt x="39" y="116"/>
                  </a:lnTo>
                  <a:lnTo>
                    <a:pt x="0" y="192"/>
                  </a:lnTo>
                  <a:lnTo>
                    <a:pt x="0" y="269"/>
                  </a:lnTo>
                  <a:lnTo>
                    <a:pt x="0" y="346"/>
                  </a:lnTo>
                  <a:lnTo>
                    <a:pt x="77" y="423"/>
                  </a:lnTo>
                  <a:lnTo>
                    <a:pt x="154" y="461"/>
                  </a:lnTo>
                  <a:lnTo>
                    <a:pt x="3763" y="1498"/>
                  </a:lnTo>
                  <a:lnTo>
                    <a:pt x="3840" y="1498"/>
                  </a:lnTo>
                  <a:lnTo>
                    <a:pt x="3916" y="1459"/>
                  </a:lnTo>
                  <a:lnTo>
                    <a:pt x="3993" y="1459"/>
                  </a:lnTo>
                  <a:lnTo>
                    <a:pt x="4032" y="1383"/>
                  </a:lnTo>
                  <a:lnTo>
                    <a:pt x="4070" y="1306"/>
                  </a:lnTo>
                  <a:lnTo>
                    <a:pt x="4070" y="1229"/>
                  </a:lnTo>
                  <a:lnTo>
                    <a:pt x="4032" y="1152"/>
                  </a:lnTo>
                  <a:lnTo>
                    <a:pt x="3993" y="1075"/>
                  </a:lnTo>
                  <a:lnTo>
                    <a:pt x="3916" y="1037"/>
                  </a:lnTo>
                  <a:lnTo>
                    <a:pt x="26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8"/>
            <p:cNvSpPr/>
            <p:nvPr/>
          </p:nvSpPr>
          <p:spPr>
            <a:xfrm rot="3520099" flipH="1">
              <a:off x="4791087" y="577988"/>
              <a:ext cx="241427" cy="769231"/>
            </a:xfrm>
            <a:custGeom>
              <a:avLst/>
              <a:gdLst/>
              <a:ahLst/>
              <a:cxnLst/>
              <a:rect l="l" t="t" r="r" b="b"/>
              <a:pathLst>
                <a:path w="4109" h="13092" extrusionOk="0">
                  <a:moveTo>
                    <a:pt x="3610" y="0"/>
                  </a:moveTo>
                  <a:lnTo>
                    <a:pt x="1" y="12938"/>
                  </a:lnTo>
                  <a:lnTo>
                    <a:pt x="500" y="13092"/>
                  </a:lnTo>
                  <a:lnTo>
                    <a:pt x="4109" y="116"/>
                  </a:lnTo>
                  <a:lnTo>
                    <a:pt x="361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8"/>
            <p:cNvSpPr/>
            <p:nvPr/>
          </p:nvSpPr>
          <p:spPr>
            <a:xfrm rot="3520099" flipH="1">
              <a:off x="4705985" y="497067"/>
              <a:ext cx="239195" cy="769289"/>
            </a:xfrm>
            <a:custGeom>
              <a:avLst/>
              <a:gdLst/>
              <a:ahLst/>
              <a:cxnLst/>
              <a:rect l="l" t="t" r="r" b="b"/>
              <a:pathLst>
                <a:path w="4071" h="13093" extrusionOk="0">
                  <a:moveTo>
                    <a:pt x="3610" y="1"/>
                  </a:moveTo>
                  <a:lnTo>
                    <a:pt x="1" y="12939"/>
                  </a:lnTo>
                  <a:lnTo>
                    <a:pt x="461" y="13092"/>
                  </a:lnTo>
                  <a:lnTo>
                    <a:pt x="4070" y="154"/>
                  </a:lnTo>
                  <a:lnTo>
                    <a:pt x="361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172"/>
                                        </p:tgtEl>
                                        <p:attrNameLst>
                                          <p:attrName>style.visibility</p:attrName>
                                        </p:attrNameLst>
                                      </p:cBhvr>
                                      <p:to>
                                        <p:strVal val="visible"/>
                                      </p:to>
                                    </p:set>
                                    <p:animEffect transition="in" filter="randombar(horizontal)">
                                      <p:cBhvr>
                                        <p:cTn id="7" dur="500"/>
                                        <p:tgtEl>
                                          <p:spTgt spid="217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17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17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17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89"/>
        <p:cNvGrpSpPr/>
        <p:nvPr/>
      </p:nvGrpSpPr>
      <p:grpSpPr>
        <a:xfrm>
          <a:off x="0" y="0"/>
          <a:ext cx="0" cy="0"/>
          <a:chOff x="0" y="0"/>
          <a:chExt cx="0" cy="0"/>
        </a:xfrm>
      </p:grpSpPr>
      <p:sp>
        <p:nvSpPr>
          <p:cNvPr id="1590" name="Google Shape;1590;p50"/>
          <p:cNvSpPr txBox="1">
            <a:spLocks noGrp="1"/>
          </p:cNvSpPr>
          <p:nvPr>
            <p:ph type="title"/>
          </p:nvPr>
        </p:nvSpPr>
        <p:spPr>
          <a:xfrm>
            <a:off x="1637375" y="1747800"/>
            <a:ext cx="5869200" cy="164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 </a:t>
            </a:r>
            <a:r>
              <a:rPr lang="en">
                <a:solidFill>
                  <a:schemeClr val="dk1"/>
                </a:solidFill>
              </a:rPr>
              <a:t>You!</a:t>
            </a:r>
            <a:endParaRPr>
              <a:solidFill>
                <a:schemeClr val="dk1"/>
              </a:solidFill>
            </a:endParaRPr>
          </a:p>
        </p:txBody>
      </p:sp>
      <p:grpSp>
        <p:nvGrpSpPr>
          <p:cNvPr id="1591" name="Google Shape;1591;p50"/>
          <p:cNvGrpSpPr/>
          <p:nvPr/>
        </p:nvGrpSpPr>
        <p:grpSpPr>
          <a:xfrm rot="-217">
            <a:off x="3548108" y="306150"/>
            <a:ext cx="1153839" cy="840174"/>
            <a:chOff x="3097732" y="3419175"/>
            <a:chExt cx="727745" cy="529944"/>
          </a:xfrm>
        </p:grpSpPr>
        <p:sp>
          <p:nvSpPr>
            <p:cNvPr id="1592" name="Google Shape;1592;p50"/>
            <p:cNvSpPr/>
            <p:nvPr/>
          </p:nvSpPr>
          <p:spPr>
            <a:xfrm>
              <a:off x="3110726" y="3664524"/>
              <a:ext cx="45539" cy="107288"/>
            </a:xfrm>
            <a:custGeom>
              <a:avLst/>
              <a:gdLst/>
              <a:ahLst/>
              <a:cxnLst/>
              <a:rect l="l" t="t" r="r" b="b"/>
              <a:pathLst>
                <a:path w="1076" h="2535" extrusionOk="0">
                  <a:moveTo>
                    <a:pt x="269" y="1"/>
                  </a:moveTo>
                  <a:lnTo>
                    <a:pt x="154" y="39"/>
                  </a:lnTo>
                  <a:lnTo>
                    <a:pt x="116" y="193"/>
                  </a:lnTo>
                  <a:lnTo>
                    <a:pt x="77" y="423"/>
                  </a:lnTo>
                  <a:lnTo>
                    <a:pt x="1" y="692"/>
                  </a:lnTo>
                  <a:lnTo>
                    <a:pt x="1" y="999"/>
                  </a:lnTo>
                  <a:lnTo>
                    <a:pt x="1" y="1383"/>
                  </a:lnTo>
                  <a:lnTo>
                    <a:pt x="77" y="1575"/>
                  </a:lnTo>
                  <a:lnTo>
                    <a:pt x="116" y="1767"/>
                  </a:lnTo>
                  <a:lnTo>
                    <a:pt x="154" y="1959"/>
                  </a:lnTo>
                  <a:lnTo>
                    <a:pt x="269" y="2189"/>
                  </a:lnTo>
                  <a:lnTo>
                    <a:pt x="653" y="2534"/>
                  </a:lnTo>
                  <a:lnTo>
                    <a:pt x="1076" y="1882"/>
                  </a:lnTo>
                  <a:lnTo>
                    <a:pt x="845" y="269"/>
                  </a:lnTo>
                  <a:lnTo>
                    <a:pt x="768" y="231"/>
                  </a:lnTo>
                  <a:lnTo>
                    <a:pt x="615" y="116"/>
                  </a:lnTo>
                  <a:lnTo>
                    <a:pt x="500" y="77"/>
                  </a:lnTo>
                  <a:lnTo>
                    <a:pt x="385" y="39"/>
                  </a:lnTo>
                  <a:lnTo>
                    <a:pt x="2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0"/>
            <p:cNvSpPr/>
            <p:nvPr/>
          </p:nvSpPr>
          <p:spPr>
            <a:xfrm>
              <a:off x="3125370" y="3667783"/>
              <a:ext cx="698702" cy="260029"/>
            </a:xfrm>
            <a:custGeom>
              <a:avLst/>
              <a:gdLst/>
              <a:ahLst/>
              <a:cxnLst/>
              <a:rect l="l" t="t" r="r" b="b"/>
              <a:pathLst>
                <a:path w="16509" h="6144" extrusionOk="0">
                  <a:moveTo>
                    <a:pt x="15510" y="0"/>
                  </a:moveTo>
                  <a:lnTo>
                    <a:pt x="346" y="1843"/>
                  </a:lnTo>
                  <a:lnTo>
                    <a:pt x="0" y="1958"/>
                  </a:lnTo>
                  <a:lnTo>
                    <a:pt x="7064" y="6143"/>
                  </a:lnTo>
                  <a:lnTo>
                    <a:pt x="16509" y="691"/>
                  </a:lnTo>
                  <a:lnTo>
                    <a:pt x="155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0"/>
            <p:cNvSpPr/>
            <p:nvPr/>
          </p:nvSpPr>
          <p:spPr>
            <a:xfrm>
              <a:off x="3145162" y="3433775"/>
              <a:ext cx="678890" cy="393341"/>
            </a:xfrm>
            <a:custGeom>
              <a:avLst/>
              <a:gdLst/>
              <a:ahLst/>
              <a:cxnLst/>
              <a:rect l="l" t="t" r="r" b="b"/>
              <a:pathLst>
                <a:path w="15972" h="9254" extrusionOk="0">
                  <a:moveTo>
                    <a:pt x="9407" y="1"/>
                  </a:moveTo>
                  <a:lnTo>
                    <a:pt x="1" y="5453"/>
                  </a:lnTo>
                  <a:lnTo>
                    <a:pt x="6604" y="9253"/>
                  </a:lnTo>
                  <a:lnTo>
                    <a:pt x="15972" y="3802"/>
                  </a:lnTo>
                  <a:lnTo>
                    <a:pt x="94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0"/>
            <p:cNvSpPr/>
            <p:nvPr/>
          </p:nvSpPr>
          <p:spPr>
            <a:xfrm>
              <a:off x="3427601" y="3594648"/>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0"/>
            <p:cNvSpPr/>
            <p:nvPr/>
          </p:nvSpPr>
          <p:spPr>
            <a:xfrm>
              <a:off x="3113988" y="3419175"/>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0"/>
            <p:cNvSpPr/>
            <p:nvPr/>
          </p:nvSpPr>
          <p:spPr>
            <a:xfrm>
              <a:off x="3097732" y="3649922"/>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0"/>
            <p:cNvSpPr/>
            <p:nvPr/>
          </p:nvSpPr>
          <p:spPr>
            <a:xfrm>
              <a:off x="3135104" y="3427301"/>
              <a:ext cx="411121" cy="237260"/>
            </a:xfrm>
            <a:custGeom>
              <a:avLst/>
              <a:gdLst/>
              <a:ahLst/>
              <a:cxnLst/>
              <a:rect l="l" t="t" r="r" b="b"/>
              <a:pathLst>
                <a:path w="9714" h="5606" extrusionOk="0">
                  <a:moveTo>
                    <a:pt x="9368" y="0"/>
                  </a:moveTo>
                  <a:lnTo>
                    <a:pt x="0" y="5375"/>
                  </a:lnTo>
                  <a:lnTo>
                    <a:pt x="39" y="5490"/>
                  </a:lnTo>
                  <a:lnTo>
                    <a:pt x="77" y="5567"/>
                  </a:lnTo>
                  <a:lnTo>
                    <a:pt x="116" y="5606"/>
                  </a:lnTo>
                  <a:lnTo>
                    <a:pt x="308" y="5606"/>
                  </a:lnTo>
                  <a:lnTo>
                    <a:pt x="9714" y="154"/>
                  </a:lnTo>
                  <a:lnTo>
                    <a:pt x="9522" y="154"/>
                  </a:lnTo>
                  <a:lnTo>
                    <a:pt x="9445" y="116"/>
                  </a:lnTo>
                  <a:lnTo>
                    <a:pt x="9406" y="77"/>
                  </a:lnTo>
                  <a:lnTo>
                    <a:pt x="93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0"/>
            <p:cNvSpPr/>
            <p:nvPr/>
          </p:nvSpPr>
          <p:spPr>
            <a:xfrm>
              <a:off x="3139971" y="3638537"/>
              <a:ext cx="653248" cy="274631"/>
            </a:xfrm>
            <a:custGeom>
              <a:avLst/>
              <a:gdLst/>
              <a:ahLst/>
              <a:cxnLst/>
              <a:rect l="l" t="t" r="r" b="b"/>
              <a:pathLst>
                <a:path w="15435" h="6489" extrusionOk="0">
                  <a:moveTo>
                    <a:pt x="15165" y="0"/>
                  </a:moveTo>
                  <a:lnTo>
                    <a:pt x="6796" y="4876"/>
                  </a:lnTo>
                  <a:lnTo>
                    <a:pt x="1" y="960"/>
                  </a:lnTo>
                  <a:lnTo>
                    <a:pt x="1" y="2534"/>
                  </a:lnTo>
                  <a:lnTo>
                    <a:pt x="6758" y="6489"/>
                  </a:lnTo>
                  <a:lnTo>
                    <a:pt x="15434" y="1421"/>
                  </a:lnTo>
                  <a:lnTo>
                    <a:pt x="15396" y="1306"/>
                  </a:lnTo>
                  <a:lnTo>
                    <a:pt x="15357" y="1229"/>
                  </a:lnTo>
                  <a:lnTo>
                    <a:pt x="15242" y="998"/>
                  </a:lnTo>
                  <a:lnTo>
                    <a:pt x="15204" y="768"/>
                  </a:lnTo>
                  <a:lnTo>
                    <a:pt x="15165" y="538"/>
                  </a:lnTo>
                  <a:lnTo>
                    <a:pt x="15165" y="154"/>
                  </a:lnTo>
                  <a:lnTo>
                    <a:pt x="151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0"/>
            <p:cNvSpPr/>
            <p:nvPr/>
          </p:nvSpPr>
          <p:spPr>
            <a:xfrm>
              <a:off x="3414562" y="3631925"/>
              <a:ext cx="387785" cy="281249"/>
            </a:xfrm>
            <a:custGeom>
              <a:avLst/>
              <a:gdLst/>
              <a:ahLst/>
              <a:cxnLst/>
              <a:rect l="l" t="t" r="r" b="b"/>
              <a:pathLst>
                <a:path w="8947" h="6489" extrusionOk="0">
                  <a:moveTo>
                    <a:pt x="8677" y="0"/>
                  </a:moveTo>
                  <a:lnTo>
                    <a:pt x="308" y="4876"/>
                  </a:lnTo>
                  <a:lnTo>
                    <a:pt x="116" y="4761"/>
                  </a:lnTo>
                  <a:lnTo>
                    <a:pt x="39" y="4991"/>
                  </a:lnTo>
                  <a:lnTo>
                    <a:pt x="1" y="5145"/>
                  </a:lnTo>
                  <a:lnTo>
                    <a:pt x="1" y="5337"/>
                  </a:lnTo>
                  <a:lnTo>
                    <a:pt x="1" y="5490"/>
                  </a:lnTo>
                  <a:lnTo>
                    <a:pt x="1" y="5797"/>
                  </a:lnTo>
                  <a:lnTo>
                    <a:pt x="39" y="6028"/>
                  </a:lnTo>
                  <a:lnTo>
                    <a:pt x="154" y="6220"/>
                  </a:lnTo>
                  <a:lnTo>
                    <a:pt x="193" y="6335"/>
                  </a:lnTo>
                  <a:lnTo>
                    <a:pt x="270" y="6489"/>
                  </a:lnTo>
                  <a:lnTo>
                    <a:pt x="8946" y="1421"/>
                  </a:lnTo>
                  <a:lnTo>
                    <a:pt x="8908" y="1306"/>
                  </a:lnTo>
                  <a:lnTo>
                    <a:pt x="8869" y="1229"/>
                  </a:lnTo>
                  <a:lnTo>
                    <a:pt x="8754" y="998"/>
                  </a:lnTo>
                  <a:lnTo>
                    <a:pt x="8716" y="768"/>
                  </a:lnTo>
                  <a:lnTo>
                    <a:pt x="8677" y="538"/>
                  </a:lnTo>
                  <a:lnTo>
                    <a:pt x="8677" y="154"/>
                  </a:lnTo>
                  <a:lnTo>
                    <a:pt x="86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0"/>
            <p:cNvSpPr/>
            <p:nvPr/>
          </p:nvSpPr>
          <p:spPr>
            <a:xfrm>
              <a:off x="3448721" y="3495526"/>
              <a:ext cx="240519" cy="139791"/>
            </a:xfrm>
            <a:custGeom>
              <a:avLst/>
              <a:gdLst/>
              <a:ahLst/>
              <a:cxnLst/>
              <a:rect l="l" t="t" r="r" b="b"/>
              <a:pathLst>
                <a:path w="5683" h="3303" extrusionOk="0">
                  <a:moveTo>
                    <a:pt x="1920" y="1"/>
                  </a:moveTo>
                  <a:lnTo>
                    <a:pt x="0" y="1076"/>
                  </a:lnTo>
                  <a:lnTo>
                    <a:pt x="3801" y="3303"/>
                  </a:lnTo>
                  <a:lnTo>
                    <a:pt x="5682" y="2228"/>
                  </a:lnTo>
                  <a:lnTo>
                    <a:pt x="192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0"/>
            <p:cNvSpPr/>
            <p:nvPr/>
          </p:nvSpPr>
          <p:spPr>
            <a:xfrm>
              <a:off x="3409699" y="3545891"/>
              <a:ext cx="191763" cy="110546"/>
            </a:xfrm>
            <a:custGeom>
              <a:avLst/>
              <a:gdLst/>
              <a:ahLst/>
              <a:cxnLst/>
              <a:rect l="l" t="t" r="r" b="b"/>
              <a:pathLst>
                <a:path w="4531" h="2612" extrusionOk="0">
                  <a:moveTo>
                    <a:pt x="730" y="1"/>
                  </a:moveTo>
                  <a:lnTo>
                    <a:pt x="1" y="423"/>
                  </a:lnTo>
                  <a:lnTo>
                    <a:pt x="3801" y="2612"/>
                  </a:lnTo>
                  <a:lnTo>
                    <a:pt x="4531" y="2228"/>
                  </a:lnTo>
                  <a:lnTo>
                    <a:pt x="73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0"/>
            <p:cNvSpPr/>
            <p:nvPr/>
          </p:nvSpPr>
          <p:spPr>
            <a:xfrm>
              <a:off x="3424342" y="3697028"/>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0"/>
            <p:cNvSpPr/>
            <p:nvPr/>
          </p:nvSpPr>
          <p:spPr>
            <a:xfrm>
              <a:off x="3167608" y="3726274"/>
              <a:ext cx="185246" cy="108896"/>
            </a:xfrm>
            <a:custGeom>
              <a:avLst/>
              <a:gdLst/>
              <a:ahLst/>
              <a:cxnLst/>
              <a:rect l="l" t="t" r="r" b="b"/>
              <a:pathLst>
                <a:path w="4377" h="2573" extrusionOk="0">
                  <a:moveTo>
                    <a:pt x="0" y="0"/>
                  </a:moveTo>
                  <a:lnTo>
                    <a:pt x="1075" y="692"/>
                  </a:lnTo>
                  <a:lnTo>
                    <a:pt x="2150" y="1344"/>
                  </a:lnTo>
                  <a:lnTo>
                    <a:pt x="3264" y="1958"/>
                  </a:lnTo>
                  <a:lnTo>
                    <a:pt x="4377" y="2573"/>
                  </a:lnTo>
                  <a:lnTo>
                    <a:pt x="4377" y="2573"/>
                  </a:lnTo>
                  <a:lnTo>
                    <a:pt x="3302" y="1920"/>
                  </a:lnTo>
                  <a:lnTo>
                    <a:pt x="2227" y="1267"/>
                  </a:lnTo>
                  <a:lnTo>
                    <a:pt x="1114" y="615"/>
                  </a:lnTo>
                  <a:lnTo>
                    <a:pt x="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0"/>
            <p:cNvSpPr/>
            <p:nvPr/>
          </p:nvSpPr>
          <p:spPr>
            <a:xfrm>
              <a:off x="3256953" y="3796150"/>
              <a:ext cx="117064" cy="66658"/>
            </a:xfrm>
            <a:custGeom>
              <a:avLst/>
              <a:gdLst/>
              <a:ahLst/>
              <a:cxnLst/>
              <a:rect l="l" t="t" r="r" b="b"/>
              <a:pathLst>
                <a:path w="2766" h="1575" extrusionOk="0">
                  <a:moveTo>
                    <a:pt x="1" y="0"/>
                  </a:moveTo>
                  <a:lnTo>
                    <a:pt x="692" y="423"/>
                  </a:lnTo>
                  <a:lnTo>
                    <a:pt x="1383" y="845"/>
                  </a:lnTo>
                  <a:lnTo>
                    <a:pt x="2036" y="1190"/>
                  </a:lnTo>
                  <a:lnTo>
                    <a:pt x="2765" y="1574"/>
                  </a:lnTo>
                  <a:lnTo>
                    <a:pt x="2112" y="1152"/>
                  </a:lnTo>
                  <a:lnTo>
                    <a:pt x="1421" y="730"/>
                  </a:lnTo>
                  <a:lnTo>
                    <a:pt x="730" y="346"/>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0"/>
            <p:cNvSpPr/>
            <p:nvPr/>
          </p:nvSpPr>
          <p:spPr>
            <a:xfrm>
              <a:off x="3466581" y="3713280"/>
              <a:ext cx="258379" cy="149525"/>
            </a:xfrm>
            <a:custGeom>
              <a:avLst/>
              <a:gdLst/>
              <a:ahLst/>
              <a:cxnLst/>
              <a:rect l="l" t="t" r="r" b="b"/>
              <a:pathLst>
                <a:path w="6105" h="3533" extrusionOk="0">
                  <a:moveTo>
                    <a:pt x="6105" y="0"/>
                  </a:moveTo>
                  <a:lnTo>
                    <a:pt x="4531" y="845"/>
                  </a:lnTo>
                  <a:lnTo>
                    <a:pt x="3033" y="1728"/>
                  </a:lnTo>
                  <a:lnTo>
                    <a:pt x="1498" y="2611"/>
                  </a:lnTo>
                  <a:lnTo>
                    <a:pt x="0" y="3532"/>
                  </a:lnTo>
                  <a:lnTo>
                    <a:pt x="1536" y="2688"/>
                  </a:lnTo>
                  <a:lnTo>
                    <a:pt x="3072" y="1805"/>
                  </a:lnTo>
                  <a:lnTo>
                    <a:pt x="4607" y="922"/>
                  </a:lnTo>
                  <a:lnTo>
                    <a:pt x="610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0"/>
            <p:cNvSpPr/>
            <p:nvPr/>
          </p:nvSpPr>
          <p:spPr>
            <a:xfrm>
              <a:off x="3695678" y="3674258"/>
              <a:ext cx="74784" cy="42322"/>
            </a:xfrm>
            <a:custGeom>
              <a:avLst/>
              <a:gdLst/>
              <a:ahLst/>
              <a:cxnLst/>
              <a:rect l="l" t="t" r="r" b="b"/>
              <a:pathLst>
                <a:path w="1767" h="1000" extrusionOk="0">
                  <a:moveTo>
                    <a:pt x="1767" y="1"/>
                  </a:moveTo>
                  <a:lnTo>
                    <a:pt x="1306" y="193"/>
                  </a:lnTo>
                  <a:lnTo>
                    <a:pt x="845" y="462"/>
                  </a:lnTo>
                  <a:lnTo>
                    <a:pt x="423" y="730"/>
                  </a:lnTo>
                  <a:lnTo>
                    <a:pt x="1" y="999"/>
                  </a:lnTo>
                  <a:lnTo>
                    <a:pt x="1" y="999"/>
                  </a:lnTo>
                  <a:lnTo>
                    <a:pt x="461" y="769"/>
                  </a:lnTo>
                  <a:lnTo>
                    <a:pt x="884" y="538"/>
                  </a:lnTo>
                  <a:lnTo>
                    <a:pt x="1344" y="270"/>
                  </a:lnTo>
                  <a:lnTo>
                    <a:pt x="1767"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0"/>
            <p:cNvSpPr/>
            <p:nvPr/>
          </p:nvSpPr>
          <p:spPr>
            <a:xfrm>
              <a:off x="3099816" y="3649922"/>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0"/>
            <p:cNvSpPr/>
            <p:nvPr/>
          </p:nvSpPr>
          <p:spPr>
            <a:xfrm>
              <a:off x="3424343" y="3697216"/>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0"/>
            <p:cNvSpPr/>
            <p:nvPr/>
          </p:nvSpPr>
          <p:spPr>
            <a:xfrm>
              <a:off x="3118104" y="3419175"/>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0"/>
            <p:cNvSpPr/>
            <p:nvPr/>
          </p:nvSpPr>
          <p:spPr>
            <a:xfrm>
              <a:off x="3429000" y="3594648"/>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2" name="Google Shape;1612;p50"/>
          <p:cNvGrpSpPr/>
          <p:nvPr/>
        </p:nvGrpSpPr>
        <p:grpSpPr>
          <a:xfrm rot="-5400000" flipH="1">
            <a:off x="3873613" y="3757033"/>
            <a:ext cx="895710" cy="1108536"/>
            <a:chOff x="9953876" y="246845"/>
            <a:chExt cx="896158" cy="1109091"/>
          </a:xfrm>
        </p:grpSpPr>
        <p:sp>
          <p:nvSpPr>
            <p:cNvPr id="1613" name="Google Shape;1613;p50"/>
            <p:cNvSpPr/>
            <p:nvPr/>
          </p:nvSpPr>
          <p:spPr>
            <a:xfrm>
              <a:off x="9958568" y="813059"/>
              <a:ext cx="290208" cy="299532"/>
            </a:xfrm>
            <a:custGeom>
              <a:avLst/>
              <a:gdLst/>
              <a:ahLst/>
              <a:cxnLst/>
              <a:rect l="l" t="t" r="r" b="b"/>
              <a:pathLst>
                <a:path w="4762" h="4915" extrusionOk="0">
                  <a:moveTo>
                    <a:pt x="4761" y="0"/>
                  </a:moveTo>
                  <a:lnTo>
                    <a:pt x="4301" y="269"/>
                  </a:lnTo>
                  <a:lnTo>
                    <a:pt x="3763" y="653"/>
                  </a:lnTo>
                  <a:lnTo>
                    <a:pt x="3110" y="1152"/>
                  </a:lnTo>
                  <a:lnTo>
                    <a:pt x="2381" y="1766"/>
                  </a:lnTo>
                  <a:lnTo>
                    <a:pt x="1575" y="2534"/>
                  </a:lnTo>
                  <a:lnTo>
                    <a:pt x="1152" y="2957"/>
                  </a:lnTo>
                  <a:lnTo>
                    <a:pt x="769" y="3417"/>
                  </a:lnTo>
                  <a:lnTo>
                    <a:pt x="385" y="3878"/>
                  </a:lnTo>
                  <a:lnTo>
                    <a:pt x="1" y="4415"/>
                  </a:lnTo>
                  <a:lnTo>
                    <a:pt x="1152" y="4915"/>
                  </a:lnTo>
                  <a:lnTo>
                    <a:pt x="4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0"/>
            <p:cNvSpPr/>
            <p:nvPr/>
          </p:nvSpPr>
          <p:spPr>
            <a:xfrm>
              <a:off x="9965577" y="813059"/>
              <a:ext cx="397833" cy="442260"/>
            </a:xfrm>
            <a:custGeom>
              <a:avLst/>
              <a:gdLst/>
              <a:ahLst/>
              <a:cxnLst/>
              <a:rect l="l" t="t" r="r" b="b"/>
              <a:pathLst>
                <a:path w="6528" h="7257" extrusionOk="0">
                  <a:moveTo>
                    <a:pt x="4646" y="0"/>
                  </a:moveTo>
                  <a:lnTo>
                    <a:pt x="4070" y="538"/>
                  </a:lnTo>
                  <a:lnTo>
                    <a:pt x="2727" y="1958"/>
                  </a:lnTo>
                  <a:lnTo>
                    <a:pt x="1959" y="2803"/>
                  </a:lnTo>
                  <a:lnTo>
                    <a:pt x="1191" y="3724"/>
                  </a:lnTo>
                  <a:lnTo>
                    <a:pt x="500" y="4607"/>
                  </a:lnTo>
                  <a:lnTo>
                    <a:pt x="231" y="5030"/>
                  </a:lnTo>
                  <a:lnTo>
                    <a:pt x="1" y="5414"/>
                  </a:lnTo>
                  <a:lnTo>
                    <a:pt x="5568" y="7256"/>
                  </a:lnTo>
                  <a:lnTo>
                    <a:pt x="6527" y="807"/>
                  </a:lnTo>
                  <a:lnTo>
                    <a:pt x="4953" y="116"/>
                  </a:lnTo>
                  <a:lnTo>
                    <a:pt x="46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0"/>
            <p:cNvSpPr/>
            <p:nvPr/>
          </p:nvSpPr>
          <p:spPr>
            <a:xfrm>
              <a:off x="10248715" y="735846"/>
              <a:ext cx="100677" cy="93669"/>
            </a:xfrm>
            <a:custGeom>
              <a:avLst/>
              <a:gdLst/>
              <a:ahLst/>
              <a:cxnLst/>
              <a:rect l="l" t="t" r="r" b="b"/>
              <a:pathLst>
                <a:path w="1652" h="1537" extrusionOk="0">
                  <a:moveTo>
                    <a:pt x="538" y="1"/>
                  </a:moveTo>
                  <a:lnTo>
                    <a:pt x="576" y="77"/>
                  </a:lnTo>
                  <a:lnTo>
                    <a:pt x="615" y="231"/>
                  </a:lnTo>
                  <a:lnTo>
                    <a:pt x="653" y="461"/>
                  </a:lnTo>
                  <a:lnTo>
                    <a:pt x="615" y="615"/>
                  </a:lnTo>
                  <a:lnTo>
                    <a:pt x="576" y="768"/>
                  </a:lnTo>
                  <a:lnTo>
                    <a:pt x="499" y="884"/>
                  </a:lnTo>
                  <a:lnTo>
                    <a:pt x="423" y="999"/>
                  </a:lnTo>
                  <a:lnTo>
                    <a:pt x="231" y="1152"/>
                  </a:lnTo>
                  <a:lnTo>
                    <a:pt x="77" y="1229"/>
                  </a:lnTo>
                  <a:lnTo>
                    <a:pt x="0" y="1267"/>
                  </a:lnTo>
                  <a:lnTo>
                    <a:pt x="307" y="1383"/>
                  </a:lnTo>
                  <a:lnTo>
                    <a:pt x="499" y="1459"/>
                  </a:lnTo>
                  <a:lnTo>
                    <a:pt x="883" y="1536"/>
                  </a:lnTo>
                  <a:lnTo>
                    <a:pt x="1344" y="1536"/>
                  </a:lnTo>
                  <a:lnTo>
                    <a:pt x="1498" y="1459"/>
                  </a:lnTo>
                  <a:lnTo>
                    <a:pt x="1574" y="1383"/>
                  </a:lnTo>
                  <a:lnTo>
                    <a:pt x="1651" y="1306"/>
                  </a:lnTo>
                  <a:lnTo>
                    <a:pt x="1651" y="1229"/>
                  </a:lnTo>
                  <a:lnTo>
                    <a:pt x="1651" y="1114"/>
                  </a:lnTo>
                  <a:lnTo>
                    <a:pt x="1613" y="922"/>
                  </a:lnTo>
                  <a:lnTo>
                    <a:pt x="1498" y="730"/>
                  </a:lnTo>
                  <a:lnTo>
                    <a:pt x="1344" y="538"/>
                  </a:lnTo>
                  <a:lnTo>
                    <a:pt x="998" y="269"/>
                  </a:lnTo>
                  <a:lnTo>
                    <a:pt x="845" y="116"/>
                  </a:lnTo>
                  <a:lnTo>
                    <a:pt x="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0"/>
            <p:cNvSpPr/>
            <p:nvPr/>
          </p:nvSpPr>
          <p:spPr>
            <a:xfrm>
              <a:off x="10262731" y="340452"/>
              <a:ext cx="93669" cy="395456"/>
            </a:xfrm>
            <a:custGeom>
              <a:avLst/>
              <a:gdLst/>
              <a:ahLst/>
              <a:cxnLst/>
              <a:rect l="l" t="t" r="r" b="b"/>
              <a:pathLst>
                <a:path w="1537" h="6489" extrusionOk="0">
                  <a:moveTo>
                    <a:pt x="346" y="0"/>
                  </a:moveTo>
                  <a:lnTo>
                    <a:pt x="231" y="615"/>
                  </a:lnTo>
                  <a:lnTo>
                    <a:pt x="154" y="1229"/>
                  </a:lnTo>
                  <a:lnTo>
                    <a:pt x="77" y="1843"/>
                  </a:lnTo>
                  <a:lnTo>
                    <a:pt x="39" y="2419"/>
                  </a:lnTo>
                  <a:lnTo>
                    <a:pt x="1" y="3532"/>
                  </a:lnTo>
                  <a:lnTo>
                    <a:pt x="77" y="4492"/>
                  </a:lnTo>
                  <a:lnTo>
                    <a:pt x="154" y="5298"/>
                  </a:lnTo>
                  <a:lnTo>
                    <a:pt x="231" y="5951"/>
                  </a:lnTo>
                  <a:lnTo>
                    <a:pt x="308" y="6489"/>
                  </a:lnTo>
                  <a:lnTo>
                    <a:pt x="1536" y="499"/>
                  </a:lnTo>
                  <a:lnTo>
                    <a:pt x="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0"/>
            <p:cNvSpPr/>
            <p:nvPr/>
          </p:nvSpPr>
          <p:spPr>
            <a:xfrm>
              <a:off x="10281441" y="303034"/>
              <a:ext cx="365046" cy="481994"/>
            </a:xfrm>
            <a:custGeom>
              <a:avLst/>
              <a:gdLst/>
              <a:ahLst/>
              <a:cxnLst/>
              <a:rect l="l" t="t" r="r" b="b"/>
              <a:pathLst>
                <a:path w="5990" h="7909" extrusionOk="0">
                  <a:moveTo>
                    <a:pt x="884" y="0"/>
                  </a:moveTo>
                  <a:lnTo>
                    <a:pt x="730" y="422"/>
                  </a:lnTo>
                  <a:lnTo>
                    <a:pt x="615" y="921"/>
                  </a:lnTo>
                  <a:lnTo>
                    <a:pt x="423" y="2035"/>
                  </a:lnTo>
                  <a:lnTo>
                    <a:pt x="270" y="3187"/>
                  </a:lnTo>
                  <a:lnTo>
                    <a:pt x="154" y="4377"/>
                  </a:lnTo>
                  <a:lnTo>
                    <a:pt x="39" y="6296"/>
                  </a:lnTo>
                  <a:lnTo>
                    <a:pt x="1" y="7103"/>
                  </a:lnTo>
                  <a:lnTo>
                    <a:pt x="308" y="7218"/>
                  </a:lnTo>
                  <a:lnTo>
                    <a:pt x="1882" y="7909"/>
                  </a:lnTo>
                  <a:lnTo>
                    <a:pt x="5990" y="2879"/>
                  </a:lnTo>
                  <a:lnTo>
                    <a:pt x="8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0"/>
            <p:cNvSpPr/>
            <p:nvPr/>
          </p:nvSpPr>
          <p:spPr>
            <a:xfrm>
              <a:off x="10267424" y="742854"/>
              <a:ext cx="559269" cy="30190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0"/>
            <p:cNvSpPr/>
            <p:nvPr/>
          </p:nvSpPr>
          <p:spPr>
            <a:xfrm>
              <a:off x="10300150" y="246845"/>
              <a:ext cx="549884" cy="716013"/>
            </a:xfrm>
            <a:custGeom>
              <a:avLst/>
              <a:gdLst/>
              <a:ahLst/>
              <a:cxnLst/>
              <a:rect l="l" t="t" r="r" b="b"/>
              <a:pathLst>
                <a:path w="9023" h="11749" extrusionOk="0">
                  <a:moveTo>
                    <a:pt x="1498" y="1"/>
                  </a:moveTo>
                  <a:lnTo>
                    <a:pt x="1" y="8140"/>
                  </a:lnTo>
                  <a:lnTo>
                    <a:pt x="8217" y="11749"/>
                  </a:lnTo>
                  <a:lnTo>
                    <a:pt x="9023" y="5030"/>
                  </a:lnTo>
                  <a:lnTo>
                    <a:pt x="14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0"/>
            <p:cNvSpPr/>
            <p:nvPr/>
          </p:nvSpPr>
          <p:spPr>
            <a:xfrm>
              <a:off x="9960945" y="820068"/>
              <a:ext cx="807244" cy="535867"/>
            </a:xfrm>
            <a:custGeom>
              <a:avLst/>
              <a:gdLst/>
              <a:ahLst/>
              <a:cxnLst/>
              <a:rect l="l" t="t" r="r" b="b"/>
              <a:pathLst>
                <a:path w="13246" h="8793" extrusionOk="0">
                  <a:moveTo>
                    <a:pt x="5029" y="1"/>
                  </a:moveTo>
                  <a:lnTo>
                    <a:pt x="0" y="6604"/>
                  </a:lnTo>
                  <a:lnTo>
                    <a:pt x="8830" y="8792"/>
                  </a:lnTo>
                  <a:lnTo>
                    <a:pt x="13245" y="3609"/>
                  </a:lnTo>
                  <a:lnTo>
                    <a:pt x="50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0"/>
            <p:cNvSpPr/>
            <p:nvPr/>
          </p:nvSpPr>
          <p:spPr>
            <a:xfrm>
              <a:off x="10281441" y="246845"/>
              <a:ext cx="110062" cy="496072"/>
            </a:xfrm>
            <a:custGeom>
              <a:avLst/>
              <a:gdLst/>
              <a:ahLst/>
              <a:cxnLst/>
              <a:rect l="l" t="t" r="r" b="b"/>
              <a:pathLst>
                <a:path w="1806" h="8140" extrusionOk="0">
                  <a:moveTo>
                    <a:pt x="1805" y="1"/>
                  </a:moveTo>
                  <a:lnTo>
                    <a:pt x="1498" y="116"/>
                  </a:lnTo>
                  <a:lnTo>
                    <a:pt x="1" y="8025"/>
                  </a:lnTo>
                  <a:lnTo>
                    <a:pt x="308" y="8140"/>
                  </a:lnTo>
                  <a:lnTo>
                    <a:pt x="1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0"/>
            <p:cNvSpPr/>
            <p:nvPr/>
          </p:nvSpPr>
          <p:spPr>
            <a:xfrm>
              <a:off x="9953876" y="813059"/>
              <a:ext cx="313610" cy="409473"/>
            </a:xfrm>
            <a:custGeom>
              <a:avLst/>
              <a:gdLst/>
              <a:ahLst/>
              <a:cxnLst/>
              <a:rect l="l" t="t" r="r" b="b"/>
              <a:pathLst>
                <a:path w="5146" h="6719" extrusionOk="0">
                  <a:moveTo>
                    <a:pt x="4838" y="0"/>
                  </a:moveTo>
                  <a:lnTo>
                    <a:pt x="1" y="6450"/>
                  </a:lnTo>
                  <a:lnTo>
                    <a:pt x="116" y="6719"/>
                  </a:lnTo>
                  <a:lnTo>
                    <a:pt x="5145" y="116"/>
                  </a:lnTo>
                  <a:lnTo>
                    <a:pt x="4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0"/>
            <p:cNvSpPr/>
            <p:nvPr/>
          </p:nvSpPr>
          <p:spPr>
            <a:xfrm>
              <a:off x="10384433" y="354469"/>
              <a:ext cx="177830" cy="407157"/>
            </a:xfrm>
            <a:custGeom>
              <a:avLst/>
              <a:gdLst/>
              <a:ahLst/>
              <a:cxnLst/>
              <a:rect l="l" t="t" r="r" b="b"/>
              <a:pathLst>
                <a:path w="2918" h="6681" extrusionOk="0">
                  <a:moveTo>
                    <a:pt x="1075" y="1"/>
                  </a:moveTo>
                  <a:lnTo>
                    <a:pt x="0" y="5798"/>
                  </a:lnTo>
                  <a:lnTo>
                    <a:pt x="2035" y="6681"/>
                  </a:lnTo>
                  <a:lnTo>
                    <a:pt x="2918" y="1191"/>
                  </a:lnTo>
                  <a:lnTo>
                    <a:pt x="1075"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0"/>
            <p:cNvSpPr/>
            <p:nvPr/>
          </p:nvSpPr>
          <p:spPr>
            <a:xfrm>
              <a:off x="10268712" y="742854"/>
              <a:ext cx="559269" cy="30190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5" name="Google Shape;1625;p50"/>
          <p:cNvGrpSpPr/>
          <p:nvPr/>
        </p:nvGrpSpPr>
        <p:grpSpPr>
          <a:xfrm>
            <a:off x="369906" y="907332"/>
            <a:ext cx="1030445" cy="1131756"/>
            <a:chOff x="-1344168" y="3583329"/>
            <a:chExt cx="903661" cy="992507"/>
          </a:xfrm>
        </p:grpSpPr>
        <p:sp>
          <p:nvSpPr>
            <p:cNvPr id="1626" name="Google Shape;1626;p50"/>
            <p:cNvSpPr/>
            <p:nvPr/>
          </p:nvSpPr>
          <p:spPr>
            <a:xfrm rot="3527258" flipH="1">
              <a:off x="-713690" y="4243096"/>
              <a:ext cx="162662" cy="309609"/>
            </a:xfrm>
            <a:custGeom>
              <a:avLst/>
              <a:gdLst/>
              <a:ahLst/>
              <a:cxnLst/>
              <a:rect l="l" t="t" r="r" b="b"/>
              <a:pathLst>
                <a:path w="3571" h="6797" extrusionOk="0">
                  <a:moveTo>
                    <a:pt x="307" y="1"/>
                  </a:moveTo>
                  <a:lnTo>
                    <a:pt x="0" y="1421"/>
                  </a:lnTo>
                  <a:lnTo>
                    <a:pt x="2688" y="6796"/>
                  </a:lnTo>
                  <a:lnTo>
                    <a:pt x="3571" y="5568"/>
                  </a:lnTo>
                  <a:lnTo>
                    <a:pt x="2956" y="3495"/>
                  </a:lnTo>
                  <a:lnTo>
                    <a:pt x="3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0"/>
            <p:cNvSpPr/>
            <p:nvPr/>
          </p:nvSpPr>
          <p:spPr>
            <a:xfrm rot="3527258" flipH="1">
              <a:off x="-666097" y="4279765"/>
              <a:ext cx="115471" cy="237867"/>
            </a:xfrm>
            <a:custGeom>
              <a:avLst/>
              <a:gdLst/>
              <a:ahLst/>
              <a:cxnLst/>
              <a:rect l="l" t="t" r="r" b="b"/>
              <a:pathLst>
                <a:path w="2535" h="5222" extrusionOk="0">
                  <a:moveTo>
                    <a:pt x="1" y="0"/>
                  </a:moveTo>
                  <a:lnTo>
                    <a:pt x="2496" y="5222"/>
                  </a:lnTo>
                  <a:lnTo>
                    <a:pt x="2534" y="5222"/>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0"/>
            <p:cNvSpPr/>
            <p:nvPr/>
          </p:nvSpPr>
          <p:spPr>
            <a:xfrm rot="3527258" flipH="1">
              <a:off x="-675499" y="4288698"/>
              <a:ext cx="115471" cy="239598"/>
            </a:xfrm>
            <a:custGeom>
              <a:avLst/>
              <a:gdLst/>
              <a:ahLst/>
              <a:cxnLst/>
              <a:rect l="l" t="t" r="r" b="b"/>
              <a:pathLst>
                <a:path w="2535" h="5260" extrusionOk="0">
                  <a:moveTo>
                    <a:pt x="39" y="0"/>
                  </a:moveTo>
                  <a:lnTo>
                    <a:pt x="1" y="39"/>
                  </a:lnTo>
                  <a:lnTo>
                    <a:pt x="2496" y="5260"/>
                  </a:lnTo>
                  <a:lnTo>
                    <a:pt x="2535" y="5221"/>
                  </a:lnTo>
                  <a:lnTo>
                    <a:pt x="3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0"/>
            <p:cNvSpPr/>
            <p:nvPr/>
          </p:nvSpPr>
          <p:spPr>
            <a:xfrm rot="3527258" flipH="1">
              <a:off x="-685821" y="4297842"/>
              <a:ext cx="115471" cy="237867"/>
            </a:xfrm>
            <a:custGeom>
              <a:avLst/>
              <a:gdLst/>
              <a:ahLst/>
              <a:cxnLst/>
              <a:rect l="l" t="t" r="r" b="b"/>
              <a:pathLst>
                <a:path w="2535" h="5222" extrusionOk="0">
                  <a:moveTo>
                    <a:pt x="0" y="0"/>
                  </a:moveTo>
                  <a:lnTo>
                    <a:pt x="2496" y="5222"/>
                  </a:lnTo>
                  <a:lnTo>
                    <a:pt x="2534" y="5222"/>
                  </a:lnTo>
                  <a:lnTo>
                    <a:pt x="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0"/>
            <p:cNvSpPr/>
            <p:nvPr/>
          </p:nvSpPr>
          <p:spPr>
            <a:xfrm rot="3527258" flipH="1">
              <a:off x="-700514" y="4290674"/>
              <a:ext cx="132963" cy="279865"/>
            </a:xfrm>
            <a:custGeom>
              <a:avLst/>
              <a:gdLst/>
              <a:ahLst/>
              <a:cxnLst/>
              <a:rect l="l" t="t" r="r" b="b"/>
              <a:pathLst>
                <a:path w="2919" h="6144" extrusionOk="0">
                  <a:moveTo>
                    <a:pt x="77" y="0"/>
                  </a:moveTo>
                  <a:lnTo>
                    <a:pt x="0" y="461"/>
                  </a:lnTo>
                  <a:lnTo>
                    <a:pt x="2688" y="6143"/>
                  </a:lnTo>
                  <a:lnTo>
                    <a:pt x="2803" y="6105"/>
                  </a:lnTo>
                  <a:lnTo>
                    <a:pt x="2841" y="6066"/>
                  </a:lnTo>
                  <a:lnTo>
                    <a:pt x="2880" y="5989"/>
                  </a:lnTo>
                  <a:lnTo>
                    <a:pt x="2918" y="5874"/>
                  </a:lnTo>
                  <a:lnTo>
                    <a:pt x="2880" y="5836"/>
                  </a:lnTo>
                  <a:lnTo>
                    <a:pt x="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0"/>
            <p:cNvSpPr/>
            <p:nvPr/>
          </p:nvSpPr>
          <p:spPr>
            <a:xfrm rot="3527258" flipH="1">
              <a:off x="-1310153" y="3876725"/>
              <a:ext cx="914662" cy="405716"/>
            </a:xfrm>
            <a:custGeom>
              <a:avLst/>
              <a:gdLst/>
              <a:ahLst/>
              <a:cxnLst/>
              <a:rect l="l" t="t" r="r" b="b"/>
              <a:pathLst>
                <a:path w="20080" h="8793" extrusionOk="0">
                  <a:moveTo>
                    <a:pt x="1" y="0"/>
                  </a:moveTo>
                  <a:lnTo>
                    <a:pt x="2611" y="5299"/>
                  </a:lnTo>
                  <a:lnTo>
                    <a:pt x="20079" y="8792"/>
                  </a:lnTo>
                  <a:lnTo>
                    <a:pt x="20079" y="8792"/>
                  </a:lnTo>
                  <a:lnTo>
                    <a:pt x="15972" y="3225"/>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0"/>
            <p:cNvSpPr/>
            <p:nvPr/>
          </p:nvSpPr>
          <p:spPr>
            <a:xfrm rot="3527258" flipH="1">
              <a:off x="-1089250" y="3851345"/>
              <a:ext cx="283372" cy="201153"/>
            </a:xfrm>
            <a:custGeom>
              <a:avLst/>
              <a:gdLst/>
              <a:ahLst/>
              <a:cxnLst/>
              <a:rect l="l" t="t" r="r" b="b"/>
              <a:pathLst>
                <a:path w="6221" h="4416" extrusionOk="0">
                  <a:moveTo>
                    <a:pt x="1" y="1"/>
                  </a:moveTo>
                  <a:lnTo>
                    <a:pt x="1920" y="3341"/>
                  </a:lnTo>
                  <a:lnTo>
                    <a:pt x="1997" y="3456"/>
                  </a:lnTo>
                  <a:lnTo>
                    <a:pt x="2112" y="3533"/>
                  </a:lnTo>
                  <a:lnTo>
                    <a:pt x="2227" y="3610"/>
                  </a:lnTo>
                  <a:lnTo>
                    <a:pt x="2381" y="3648"/>
                  </a:lnTo>
                  <a:lnTo>
                    <a:pt x="6067" y="4416"/>
                  </a:lnTo>
                  <a:lnTo>
                    <a:pt x="6105" y="4416"/>
                  </a:lnTo>
                  <a:lnTo>
                    <a:pt x="6182" y="4377"/>
                  </a:lnTo>
                  <a:lnTo>
                    <a:pt x="6220" y="4339"/>
                  </a:lnTo>
                  <a:lnTo>
                    <a:pt x="6220" y="4262"/>
                  </a:lnTo>
                  <a:lnTo>
                    <a:pt x="6220" y="4185"/>
                  </a:lnTo>
                  <a:lnTo>
                    <a:pt x="3878" y="769"/>
                  </a:lnTo>
                  <a:lnTo>
                    <a:pt x="1"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0"/>
            <p:cNvSpPr/>
            <p:nvPr/>
          </p:nvSpPr>
          <p:spPr>
            <a:xfrm rot="3527258" flipH="1">
              <a:off x="-778682" y="4364252"/>
              <a:ext cx="52520" cy="96249"/>
            </a:xfrm>
            <a:custGeom>
              <a:avLst/>
              <a:gdLst/>
              <a:ahLst/>
              <a:cxnLst/>
              <a:rect l="l" t="t" r="r" b="b"/>
              <a:pathLst>
                <a:path w="1153" h="2113" extrusionOk="0">
                  <a:moveTo>
                    <a:pt x="538" y="1"/>
                  </a:moveTo>
                  <a:lnTo>
                    <a:pt x="308" y="154"/>
                  </a:lnTo>
                  <a:lnTo>
                    <a:pt x="385" y="308"/>
                  </a:lnTo>
                  <a:lnTo>
                    <a:pt x="423" y="423"/>
                  </a:lnTo>
                  <a:lnTo>
                    <a:pt x="423" y="730"/>
                  </a:lnTo>
                  <a:lnTo>
                    <a:pt x="385" y="999"/>
                  </a:lnTo>
                  <a:lnTo>
                    <a:pt x="308" y="1267"/>
                  </a:lnTo>
                  <a:lnTo>
                    <a:pt x="116" y="1690"/>
                  </a:lnTo>
                  <a:lnTo>
                    <a:pt x="1" y="1843"/>
                  </a:lnTo>
                  <a:lnTo>
                    <a:pt x="116" y="2112"/>
                  </a:lnTo>
                  <a:lnTo>
                    <a:pt x="1152" y="1383"/>
                  </a:lnTo>
                  <a:lnTo>
                    <a:pt x="5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0"/>
            <p:cNvSpPr/>
            <p:nvPr/>
          </p:nvSpPr>
          <p:spPr>
            <a:xfrm rot="3527258" flipH="1">
              <a:off x="-1430899" y="3993889"/>
              <a:ext cx="818504" cy="255358"/>
            </a:xfrm>
            <a:custGeom>
              <a:avLst/>
              <a:gdLst/>
              <a:ahLst/>
              <a:cxnLst/>
              <a:rect l="l" t="t" r="r" b="b"/>
              <a:pathLst>
                <a:path w="17969" h="5606" extrusionOk="0">
                  <a:moveTo>
                    <a:pt x="423" y="1"/>
                  </a:moveTo>
                  <a:lnTo>
                    <a:pt x="500" y="154"/>
                  </a:lnTo>
                  <a:lnTo>
                    <a:pt x="538" y="384"/>
                  </a:lnTo>
                  <a:lnTo>
                    <a:pt x="538" y="653"/>
                  </a:lnTo>
                  <a:lnTo>
                    <a:pt x="538" y="960"/>
                  </a:lnTo>
                  <a:lnTo>
                    <a:pt x="423" y="1306"/>
                  </a:lnTo>
                  <a:lnTo>
                    <a:pt x="270" y="1690"/>
                  </a:lnTo>
                  <a:lnTo>
                    <a:pt x="1" y="2112"/>
                  </a:lnTo>
                  <a:lnTo>
                    <a:pt x="17469" y="5606"/>
                  </a:lnTo>
                  <a:lnTo>
                    <a:pt x="17584" y="5491"/>
                  </a:lnTo>
                  <a:lnTo>
                    <a:pt x="17700" y="5337"/>
                  </a:lnTo>
                  <a:lnTo>
                    <a:pt x="17815" y="5107"/>
                  </a:lnTo>
                  <a:lnTo>
                    <a:pt x="17930" y="4799"/>
                  </a:lnTo>
                  <a:lnTo>
                    <a:pt x="17968" y="4454"/>
                  </a:lnTo>
                  <a:lnTo>
                    <a:pt x="17968" y="3993"/>
                  </a:lnTo>
                  <a:lnTo>
                    <a:pt x="17891" y="3494"/>
                  </a:lnTo>
                  <a:lnTo>
                    <a:pt x="4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0"/>
            <p:cNvSpPr/>
            <p:nvPr/>
          </p:nvSpPr>
          <p:spPr>
            <a:xfrm rot="3527258" flipH="1">
              <a:off x="-1182397" y="3925280"/>
              <a:ext cx="118933" cy="24506"/>
            </a:xfrm>
            <a:custGeom>
              <a:avLst/>
              <a:gdLst/>
              <a:ahLst/>
              <a:cxnLst/>
              <a:rect l="l" t="t" r="r" b="b"/>
              <a:pathLst>
                <a:path w="2611" h="538" extrusionOk="0">
                  <a:moveTo>
                    <a:pt x="2611" y="538"/>
                  </a:moveTo>
                  <a:lnTo>
                    <a:pt x="2611" y="538"/>
                  </a:lnTo>
                  <a:lnTo>
                    <a:pt x="2611" y="538"/>
                  </a:lnTo>
                  <a:lnTo>
                    <a:pt x="2611" y="538"/>
                  </a:lnTo>
                  <a:lnTo>
                    <a:pt x="2611" y="538"/>
                  </a:lnTo>
                  <a:close/>
                  <a:moveTo>
                    <a:pt x="2611" y="538"/>
                  </a:moveTo>
                  <a:lnTo>
                    <a:pt x="2611" y="538"/>
                  </a:lnTo>
                  <a:lnTo>
                    <a:pt x="2611" y="538"/>
                  </a:lnTo>
                  <a:lnTo>
                    <a:pt x="2611" y="538"/>
                  </a:lnTo>
                  <a:lnTo>
                    <a:pt x="2611" y="538"/>
                  </a:lnTo>
                  <a:lnTo>
                    <a:pt x="2611" y="538"/>
                  </a:lnTo>
                  <a:close/>
                  <a:moveTo>
                    <a:pt x="0" y="0"/>
                  </a:moveTo>
                  <a:lnTo>
                    <a:pt x="0" y="0"/>
                  </a:lnTo>
                  <a:lnTo>
                    <a:pt x="2611" y="538"/>
                  </a:lnTo>
                  <a:lnTo>
                    <a:pt x="2611" y="538"/>
                  </a:lnTo>
                  <a:lnTo>
                    <a:pt x="0" y="0"/>
                  </a:lnTo>
                  <a:lnTo>
                    <a:pt x="0" y="0"/>
                  </a:lnTo>
                  <a:close/>
                </a:path>
              </a:pathLst>
            </a:custGeom>
            <a:solidFill>
              <a:srgbClr val="AC44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0"/>
            <p:cNvSpPr/>
            <p:nvPr/>
          </p:nvSpPr>
          <p:spPr>
            <a:xfrm rot="3527258" flipH="1">
              <a:off x="-639705" y="4256388"/>
              <a:ext cx="122486" cy="248389"/>
            </a:xfrm>
            <a:custGeom>
              <a:avLst/>
              <a:gdLst/>
              <a:ahLst/>
              <a:cxnLst/>
              <a:rect l="l" t="t" r="r" b="b"/>
              <a:pathLst>
                <a:path w="2689" h="5453" extrusionOk="0">
                  <a:moveTo>
                    <a:pt x="78" y="0"/>
                  </a:moveTo>
                  <a:lnTo>
                    <a:pt x="1" y="423"/>
                  </a:lnTo>
                  <a:lnTo>
                    <a:pt x="2458" y="5452"/>
                  </a:lnTo>
                  <a:lnTo>
                    <a:pt x="2688" y="5299"/>
                  </a:lnTo>
                  <a:lnTo>
                    <a:pt x="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0"/>
            <p:cNvSpPr/>
            <p:nvPr/>
          </p:nvSpPr>
          <p:spPr>
            <a:xfrm rot="3527258" flipH="1">
              <a:off x="-784000" y="4426495"/>
              <a:ext cx="17537" cy="28059"/>
            </a:xfrm>
            <a:custGeom>
              <a:avLst/>
              <a:gdLst/>
              <a:ahLst/>
              <a:cxnLst/>
              <a:rect l="l" t="t" r="r" b="b"/>
              <a:pathLst>
                <a:path w="385" h="616" extrusionOk="0">
                  <a:moveTo>
                    <a:pt x="39" y="577"/>
                  </a:moveTo>
                  <a:lnTo>
                    <a:pt x="39" y="577"/>
                  </a:lnTo>
                  <a:lnTo>
                    <a:pt x="1" y="615"/>
                  </a:lnTo>
                  <a:lnTo>
                    <a:pt x="1" y="615"/>
                  </a:lnTo>
                  <a:lnTo>
                    <a:pt x="1" y="615"/>
                  </a:lnTo>
                  <a:lnTo>
                    <a:pt x="39" y="577"/>
                  </a:lnTo>
                  <a:lnTo>
                    <a:pt x="39" y="577"/>
                  </a:lnTo>
                  <a:close/>
                  <a:moveTo>
                    <a:pt x="39" y="577"/>
                  </a:moveTo>
                  <a:lnTo>
                    <a:pt x="39" y="577"/>
                  </a:lnTo>
                  <a:lnTo>
                    <a:pt x="39" y="577"/>
                  </a:lnTo>
                  <a:lnTo>
                    <a:pt x="39" y="577"/>
                  </a:lnTo>
                  <a:lnTo>
                    <a:pt x="39" y="577"/>
                  </a:lnTo>
                  <a:lnTo>
                    <a:pt x="39" y="577"/>
                  </a:lnTo>
                  <a:close/>
                  <a:moveTo>
                    <a:pt x="39" y="577"/>
                  </a:moveTo>
                  <a:lnTo>
                    <a:pt x="39" y="577"/>
                  </a:lnTo>
                  <a:lnTo>
                    <a:pt x="39" y="577"/>
                  </a:lnTo>
                  <a:lnTo>
                    <a:pt x="39" y="577"/>
                  </a:lnTo>
                  <a:lnTo>
                    <a:pt x="39" y="577"/>
                  </a:lnTo>
                  <a:lnTo>
                    <a:pt x="39" y="577"/>
                  </a:lnTo>
                  <a:close/>
                  <a:moveTo>
                    <a:pt x="39" y="577"/>
                  </a:moveTo>
                  <a:lnTo>
                    <a:pt x="39" y="577"/>
                  </a:lnTo>
                  <a:lnTo>
                    <a:pt x="39" y="577"/>
                  </a:lnTo>
                  <a:lnTo>
                    <a:pt x="39" y="577"/>
                  </a:lnTo>
                  <a:lnTo>
                    <a:pt x="39" y="577"/>
                  </a:lnTo>
                  <a:lnTo>
                    <a:pt x="39" y="577"/>
                  </a:lnTo>
                  <a:close/>
                  <a:moveTo>
                    <a:pt x="385" y="1"/>
                  </a:moveTo>
                  <a:lnTo>
                    <a:pt x="385" y="1"/>
                  </a:lnTo>
                  <a:lnTo>
                    <a:pt x="231" y="270"/>
                  </a:lnTo>
                  <a:lnTo>
                    <a:pt x="39" y="577"/>
                  </a:lnTo>
                  <a:lnTo>
                    <a:pt x="39" y="577"/>
                  </a:lnTo>
                  <a:lnTo>
                    <a:pt x="231" y="270"/>
                  </a:lnTo>
                  <a:lnTo>
                    <a:pt x="385" y="1"/>
                  </a:lnTo>
                  <a:lnTo>
                    <a:pt x="385" y="1"/>
                  </a:lnTo>
                  <a:lnTo>
                    <a:pt x="385" y="1"/>
                  </a:lnTo>
                  <a:close/>
                </a:path>
              </a:pathLst>
            </a:custGeom>
            <a:solidFill>
              <a:srgbClr val="4500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0"/>
            <p:cNvSpPr/>
            <p:nvPr/>
          </p:nvSpPr>
          <p:spPr>
            <a:xfrm rot="3527258" flipH="1">
              <a:off x="-1456081" y="4047892"/>
              <a:ext cx="813265" cy="187169"/>
            </a:xfrm>
            <a:custGeom>
              <a:avLst/>
              <a:gdLst/>
              <a:ahLst/>
              <a:cxnLst/>
              <a:rect l="l" t="t" r="r" b="b"/>
              <a:pathLst>
                <a:path w="17854" h="4109" extrusionOk="0">
                  <a:moveTo>
                    <a:pt x="385" y="1"/>
                  </a:moveTo>
                  <a:lnTo>
                    <a:pt x="231" y="270"/>
                  </a:lnTo>
                  <a:lnTo>
                    <a:pt x="39" y="577"/>
                  </a:lnTo>
                  <a:lnTo>
                    <a:pt x="1" y="615"/>
                  </a:lnTo>
                  <a:lnTo>
                    <a:pt x="10713" y="2764"/>
                  </a:lnTo>
                  <a:lnTo>
                    <a:pt x="10827" y="2611"/>
                  </a:lnTo>
                  <a:lnTo>
                    <a:pt x="10943" y="2381"/>
                  </a:lnTo>
                  <a:lnTo>
                    <a:pt x="11019" y="2112"/>
                  </a:lnTo>
                  <a:lnTo>
                    <a:pt x="385" y="1"/>
                  </a:lnTo>
                  <a:close/>
                  <a:moveTo>
                    <a:pt x="10713" y="2764"/>
                  </a:moveTo>
                  <a:lnTo>
                    <a:pt x="10712" y="2765"/>
                  </a:lnTo>
                  <a:lnTo>
                    <a:pt x="13592" y="3341"/>
                  </a:lnTo>
                  <a:lnTo>
                    <a:pt x="10713" y="2764"/>
                  </a:lnTo>
                  <a:close/>
                  <a:moveTo>
                    <a:pt x="14859" y="2880"/>
                  </a:moveTo>
                  <a:lnTo>
                    <a:pt x="14743" y="3187"/>
                  </a:lnTo>
                  <a:lnTo>
                    <a:pt x="14551" y="3533"/>
                  </a:lnTo>
                  <a:lnTo>
                    <a:pt x="17469" y="4109"/>
                  </a:lnTo>
                  <a:lnTo>
                    <a:pt x="17623" y="3955"/>
                  </a:lnTo>
                  <a:lnTo>
                    <a:pt x="17738" y="3763"/>
                  </a:lnTo>
                  <a:lnTo>
                    <a:pt x="17853" y="3494"/>
                  </a:lnTo>
                  <a:lnTo>
                    <a:pt x="14859" y="288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0"/>
            <p:cNvSpPr/>
            <p:nvPr/>
          </p:nvSpPr>
          <p:spPr>
            <a:xfrm rot="3527258" flipH="1">
              <a:off x="-1264911" y="3976901"/>
              <a:ext cx="188900" cy="64728"/>
            </a:xfrm>
            <a:custGeom>
              <a:avLst/>
              <a:gdLst/>
              <a:ahLst/>
              <a:cxnLst/>
              <a:rect l="l" t="t" r="r" b="b"/>
              <a:pathLst>
                <a:path w="4147" h="1421" extrusionOk="0">
                  <a:moveTo>
                    <a:pt x="307" y="0"/>
                  </a:moveTo>
                  <a:lnTo>
                    <a:pt x="231" y="269"/>
                  </a:lnTo>
                  <a:lnTo>
                    <a:pt x="115" y="499"/>
                  </a:lnTo>
                  <a:lnTo>
                    <a:pt x="0" y="653"/>
                  </a:lnTo>
                  <a:lnTo>
                    <a:pt x="2880" y="1229"/>
                  </a:lnTo>
                  <a:lnTo>
                    <a:pt x="2918" y="1229"/>
                  </a:lnTo>
                  <a:lnTo>
                    <a:pt x="3839" y="1421"/>
                  </a:lnTo>
                  <a:lnTo>
                    <a:pt x="4031" y="1075"/>
                  </a:lnTo>
                  <a:lnTo>
                    <a:pt x="4147" y="768"/>
                  </a:lnTo>
                  <a:lnTo>
                    <a:pt x="3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0"/>
            <p:cNvSpPr/>
            <p:nvPr/>
          </p:nvSpPr>
          <p:spPr>
            <a:xfrm rot="3527258" flipH="1">
              <a:off x="-1432143" y="3993889"/>
              <a:ext cx="818504" cy="255358"/>
            </a:xfrm>
            <a:custGeom>
              <a:avLst/>
              <a:gdLst/>
              <a:ahLst/>
              <a:cxnLst/>
              <a:rect l="l" t="t" r="r" b="b"/>
              <a:pathLst>
                <a:path w="17969" h="5606" extrusionOk="0">
                  <a:moveTo>
                    <a:pt x="423" y="1"/>
                  </a:moveTo>
                  <a:lnTo>
                    <a:pt x="500" y="154"/>
                  </a:lnTo>
                  <a:lnTo>
                    <a:pt x="538" y="384"/>
                  </a:lnTo>
                  <a:lnTo>
                    <a:pt x="538" y="653"/>
                  </a:lnTo>
                  <a:lnTo>
                    <a:pt x="538" y="960"/>
                  </a:lnTo>
                  <a:lnTo>
                    <a:pt x="423" y="1306"/>
                  </a:lnTo>
                  <a:lnTo>
                    <a:pt x="270" y="1690"/>
                  </a:lnTo>
                  <a:lnTo>
                    <a:pt x="1" y="2112"/>
                  </a:lnTo>
                  <a:lnTo>
                    <a:pt x="17469" y="5606"/>
                  </a:lnTo>
                  <a:lnTo>
                    <a:pt x="17584" y="5491"/>
                  </a:lnTo>
                  <a:lnTo>
                    <a:pt x="17700" y="5337"/>
                  </a:lnTo>
                  <a:lnTo>
                    <a:pt x="17815" y="5107"/>
                  </a:lnTo>
                  <a:lnTo>
                    <a:pt x="17930" y="4799"/>
                  </a:lnTo>
                  <a:lnTo>
                    <a:pt x="17968" y="4454"/>
                  </a:lnTo>
                  <a:lnTo>
                    <a:pt x="17968" y="3993"/>
                  </a:lnTo>
                  <a:lnTo>
                    <a:pt x="17891" y="3494"/>
                  </a:lnTo>
                  <a:lnTo>
                    <a:pt x="42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1" name="Google Shape;1641;p50"/>
          <p:cNvGrpSpPr/>
          <p:nvPr/>
        </p:nvGrpSpPr>
        <p:grpSpPr>
          <a:xfrm rot="-364609">
            <a:off x="7732360" y="726451"/>
            <a:ext cx="695821" cy="807153"/>
            <a:chOff x="-1306539" y="2227242"/>
            <a:chExt cx="735137" cy="852760"/>
          </a:xfrm>
        </p:grpSpPr>
        <p:sp>
          <p:nvSpPr>
            <p:cNvPr id="1642" name="Google Shape;1642;p50"/>
            <p:cNvSpPr/>
            <p:nvPr/>
          </p:nvSpPr>
          <p:spPr>
            <a:xfrm flipH="1">
              <a:off x="-1270861" y="2233533"/>
              <a:ext cx="672160" cy="842238"/>
            </a:xfrm>
            <a:custGeom>
              <a:avLst/>
              <a:gdLst/>
              <a:ahLst/>
              <a:cxnLst/>
              <a:rect l="l" t="t" r="r" b="b"/>
              <a:pathLst>
                <a:path w="12287" h="15396" extrusionOk="0">
                  <a:moveTo>
                    <a:pt x="3610" y="1"/>
                  </a:moveTo>
                  <a:lnTo>
                    <a:pt x="1" y="12977"/>
                  </a:lnTo>
                  <a:lnTo>
                    <a:pt x="8677" y="15396"/>
                  </a:lnTo>
                  <a:lnTo>
                    <a:pt x="12286" y="2419"/>
                  </a:lnTo>
                  <a:lnTo>
                    <a:pt x="36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0"/>
            <p:cNvSpPr/>
            <p:nvPr/>
          </p:nvSpPr>
          <p:spPr>
            <a:xfrm flipH="1">
              <a:off x="-796185" y="2227242"/>
              <a:ext cx="224783" cy="716198"/>
            </a:xfrm>
            <a:custGeom>
              <a:avLst/>
              <a:gdLst/>
              <a:ahLst/>
              <a:cxnLst/>
              <a:rect l="l" t="t" r="r" b="b"/>
              <a:pathLst>
                <a:path w="4109" h="13092" extrusionOk="0">
                  <a:moveTo>
                    <a:pt x="3610" y="0"/>
                  </a:moveTo>
                  <a:lnTo>
                    <a:pt x="1" y="12938"/>
                  </a:lnTo>
                  <a:lnTo>
                    <a:pt x="500" y="13092"/>
                  </a:lnTo>
                  <a:lnTo>
                    <a:pt x="4109" y="116"/>
                  </a:lnTo>
                  <a:lnTo>
                    <a:pt x="36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0"/>
            <p:cNvSpPr/>
            <p:nvPr/>
          </p:nvSpPr>
          <p:spPr>
            <a:xfrm flipH="1">
              <a:off x="-1262437" y="2260832"/>
              <a:ext cx="663736" cy="814940"/>
            </a:xfrm>
            <a:custGeom>
              <a:avLst/>
              <a:gdLst/>
              <a:ahLst/>
              <a:cxnLst/>
              <a:rect l="l" t="t" r="r" b="b"/>
              <a:pathLst>
                <a:path w="12133" h="14897" extrusionOk="0">
                  <a:moveTo>
                    <a:pt x="3456" y="1"/>
                  </a:moveTo>
                  <a:lnTo>
                    <a:pt x="1" y="12478"/>
                  </a:lnTo>
                  <a:lnTo>
                    <a:pt x="8677" y="14897"/>
                  </a:lnTo>
                  <a:lnTo>
                    <a:pt x="12133" y="2419"/>
                  </a:lnTo>
                  <a:lnTo>
                    <a:pt x="34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0"/>
            <p:cNvSpPr/>
            <p:nvPr/>
          </p:nvSpPr>
          <p:spPr>
            <a:xfrm flipH="1">
              <a:off x="-1306522" y="2265036"/>
              <a:ext cx="602794" cy="814940"/>
            </a:xfrm>
            <a:custGeom>
              <a:avLst/>
              <a:gdLst/>
              <a:ahLst/>
              <a:cxnLst/>
              <a:rect l="l" t="t" r="r" b="b"/>
              <a:pathLst>
                <a:path w="11019" h="14897" extrusionOk="0">
                  <a:moveTo>
                    <a:pt x="3609" y="0"/>
                  </a:moveTo>
                  <a:lnTo>
                    <a:pt x="0" y="12938"/>
                  </a:lnTo>
                  <a:lnTo>
                    <a:pt x="6988" y="14858"/>
                  </a:lnTo>
                  <a:lnTo>
                    <a:pt x="7103" y="14896"/>
                  </a:lnTo>
                  <a:lnTo>
                    <a:pt x="7218" y="14896"/>
                  </a:lnTo>
                  <a:lnTo>
                    <a:pt x="7448" y="14820"/>
                  </a:lnTo>
                  <a:lnTo>
                    <a:pt x="7602" y="14666"/>
                  </a:lnTo>
                  <a:lnTo>
                    <a:pt x="7679" y="14589"/>
                  </a:lnTo>
                  <a:lnTo>
                    <a:pt x="7717" y="14474"/>
                  </a:lnTo>
                  <a:lnTo>
                    <a:pt x="11019" y="2649"/>
                  </a:lnTo>
                  <a:lnTo>
                    <a:pt x="11019" y="2534"/>
                  </a:lnTo>
                  <a:lnTo>
                    <a:pt x="11019" y="2419"/>
                  </a:lnTo>
                  <a:lnTo>
                    <a:pt x="10942" y="2227"/>
                  </a:lnTo>
                  <a:lnTo>
                    <a:pt x="10788" y="2035"/>
                  </a:lnTo>
                  <a:lnTo>
                    <a:pt x="10712" y="1958"/>
                  </a:lnTo>
                  <a:lnTo>
                    <a:pt x="10597" y="1920"/>
                  </a:lnTo>
                  <a:lnTo>
                    <a:pt x="36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0"/>
            <p:cNvSpPr/>
            <p:nvPr/>
          </p:nvSpPr>
          <p:spPr>
            <a:xfrm flipH="1">
              <a:off x="-901221" y="2256619"/>
              <a:ext cx="222704" cy="716253"/>
            </a:xfrm>
            <a:custGeom>
              <a:avLst/>
              <a:gdLst/>
              <a:ahLst/>
              <a:cxnLst/>
              <a:rect l="l" t="t" r="r" b="b"/>
              <a:pathLst>
                <a:path w="4071" h="13093" extrusionOk="0">
                  <a:moveTo>
                    <a:pt x="3610" y="1"/>
                  </a:moveTo>
                  <a:lnTo>
                    <a:pt x="1" y="12939"/>
                  </a:lnTo>
                  <a:lnTo>
                    <a:pt x="461" y="13092"/>
                  </a:lnTo>
                  <a:lnTo>
                    <a:pt x="4070" y="154"/>
                  </a:lnTo>
                  <a:lnTo>
                    <a:pt x="36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0"/>
            <p:cNvSpPr/>
            <p:nvPr/>
          </p:nvSpPr>
          <p:spPr>
            <a:xfrm flipH="1">
              <a:off x="-1304465" y="2365868"/>
              <a:ext cx="33644" cy="21061"/>
            </a:xfrm>
            <a:custGeom>
              <a:avLst/>
              <a:gdLst/>
              <a:ahLst/>
              <a:cxnLst/>
              <a:rect l="l" t="t" r="r" b="b"/>
              <a:pathLst>
                <a:path w="615" h="385" extrusionOk="0">
                  <a:moveTo>
                    <a:pt x="0" y="0"/>
                  </a:moveTo>
                  <a:lnTo>
                    <a:pt x="307" y="115"/>
                  </a:lnTo>
                  <a:lnTo>
                    <a:pt x="384" y="154"/>
                  </a:lnTo>
                  <a:lnTo>
                    <a:pt x="422" y="167"/>
                  </a:lnTo>
                  <a:lnTo>
                    <a:pt x="422" y="167"/>
                  </a:lnTo>
                  <a:lnTo>
                    <a:pt x="346" y="115"/>
                  </a:lnTo>
                  <a:lnTo>
                    <a:pt x="231" y="77"/>
                  </a:lnTo>
                  <a:lnTo>
                    <a:pt x="0" y="0"/>
                  </a:lnTo>
                  <a:close/>
                  <a:moveTo>
                    <a:pt x="422" y="167"/>
                  </a:moveTo>
                  <a:lnTo>
                    <a:pt x="461" y="192"/>
                  </a:lnTo>
                  <a:lnTo>
                    <a:pt x="538" y="269"/>
                  </a:lnTo>
                  <a:lnTo>
                    <a:pt x="614" y="384"/>
                  </a:lnTo>
                  <a:lnTo>
                    <a:pt x="499" y="192"/>
                  </a:lnTo>
                  <a:lnTo>
                    <a:pt x="422" y="167"/>
                  </a:lnTo>
                  <a:close/>
                </a:path>
              </a:pathLst>
            </a:custGeom>
            <a:solidFill>
              <a:srgbClr val="BFC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0"/>
            <p:cNvSpPr/>
            <p:nvPr/>
          </p:nvSpPr>
          <p:spPr>
            <a:xfrm flipH="1">
              <a:off x="-1111242" y="3075735"/>
              <a:ext cx="37856" cy="4267"/>
            </a:xfrm>
            <a:custGeom>
              <a:avLst/>
              <a:gdLst/>
              <a:ahLst/>
              <a:cxnLst/>
              <a:rect l="l" t="t" r="r" b="b"/>
              <a:pathLst>
                <a:path w="692" h="78" extrusionOk="0">
                  <a:moveTo>
                    <a:pt x="0" y="1"/>
                  </a:moveTo>
                  <a:lnTo>
                    <a:pt x="307" y="77"/>
                  </a:lnTo>
                  <a:lnTo>
                    <a:pt x="384" y="77"/>
                  </a:lnTo>
                  <a:lnTo>
                    <a:pt x="231" y="39"/>
                  </a:lnTo>
                  <a:lnTo>
                    <a:pt x="0" y="1"/>
                  </a:lnTo>
                  <a:close/>
                  <a:moveTo>
                    <a:pt x="691" y="1"/>
                  </a:moveTo>
                  <a:lnTo>
                    <a:pt x="538" y="39"/>
                  </a:lnTo>
                  <a:lnTo>
                    <a:pt x="384" y="77"/>
                  </a:lnTo>
                  <a:lnTo>
                    <a:pt x="576" y="77"/>
                  </a:lnTo>
                  <a:lnTo>
                    <a:pt x="691" y="1"/>
                  </a:lnTo>
                  <a:close/>
                </a:path>
              </a:pathLst>
            </a:custGeom>
            <a:solidFill>
              <a:srgbClr val="BFC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0"/>
            <p:cNvSpPr/>
            <p:nvPr/>
          </p:nvSpPr>
          <p:spPr>
            <a:xfrm flipH="1">
              <a:off x="-1306539" y="2365868"/>
              <a:ext cx="233153" cy="714119"/>
            </a:xfrm>
            <a:custGeom>
              <a:avLst/>
              <a:gdLst/>
              <a:ahLst/>
              <a:cxnLst/>
              <a:rect l="l" t="t" r="r" b="b"/>
              <a:pathLst>
                <a:path w="4262" h="13054" extrusionOk="0">
                  <a:moveTo>
                    <a:pt x="3609" y="0"/>
                  </a:moveTo>
                  <a:lnTo>
                    <a:pt x="0" y="12977"/>
                  </a:lnTo>
                  <a:lnTo>
                    <a:pt x="231" y="13015"/>
                  </a:lnTo>
                  <a:lnTo>
                    <a:pt x="384" y="13053"/>
                  </a:lnTo>
                  <a:lnTo>
                    <a:pt x="538" y="13015"/>
                  </a:lnTo>
                  <a:lnTo>
                    <a:pt x="691" y="12977"/>
                  </a:lnTo>
                  <a:lnTo>
                    <a:pt x="883" y="12785"/>
                  </a:lnTo>
                  <a:lnTo>
                    <a:pt x="999" y="12516"/>
                  </a:lnTo>
                  <a:lnTo>
                    <a:pt x="2035" y="8792"/>
                  </a:lnTo>
                  <a:lnTo>
                    <a:pt x="4223" y="922"/>
                  </a:lnTo>
                  <a:lnTo>
                    <a:pt x="4262" y="768"/>
                  </a:lnTo>
                  <a:lnTo>
                    <a:pt x="4262" y="615"/>
                  </a:lnTo>
                  <a:lnTo>
                    <a:pt x="4223" y="384"/>
                  </a:lnTo>
                  <a:lnTo>
                    <a:pt x="4147" y="269"/>
                  </a:lnTo>
                  <a:lnTo>
                    <a:pt x="4070" y="192"/>
                  </a:lnTo>
                  <a:lnTo>
                    <a:pt x="3955" y="115"/>
                  </a:lnTo>
                  <a:lnTo>
                    <a:pt x="3840" y="77"/>
                  </a:lnTo>
                  <a:lnTo>
                    <a:pt x="360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0"/>
            <p:cNvSpPr/>
            <p:nvPr/>
          </p:nvSpPr>
          <p:spPr>
            <a:xfrm flipH="1">
              <a:off x="-833989" y="2332223"/>
              <a:ext cx="153338" cy="554545"/>
            </a:xfrm>
            <a:custGeom>
              <a:avLst/>
              <a:gdLst/>
              <a:ahLst/>
              <a:cxnLst/>
              <a:rect l="l" t="t" r="r" b="b"/>
              <a:pathLst>
                <a:path w="2803" h="10137" extrusionOk="0">
                  <a:moveTo>
                    <a:pt x="2803" y="1"/>
                  </a:moveTo>
                  <a:lnTo>
                    <a:pt x="2073" y="2458"/>
                  </a:lnTo>
                  <a:lnTo>
                    <a:pt x="1344" y="5030"/>
                  </a:lnTo>
                  <a:lnTo>
                    <a:pt x="653" y="7641"/>
                  </a:lnTo>
                  <a:lnTo>
                    <a:pt x="0" y="10136"/>
                  </a:lnTo>
                  <a:lnTo>
                    <a:pt x="0" y="10136"/>
                  </a:lnTo>
                  <a:lnTo>
                    <a:pt x="730" y="7641"/>
                  </a:lnTo>
                  <a:lnTo>
                    <a:pt x="1459" y="5069"/>
                  </a:lnTo>
                  <a:lnTo>
                    <a:pt x="2150" y="2496"/>
                  </a:lnTo>
                  <a:lnTo>
                    <a:pt x="280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0"/>
            <p:cNvSpPr/>
            <p:nvPr/>
          </p:nvSpPr>
          <p:spPr>
            <a:xfrm flipH="1">
              <a:off x="-812982" y="2325932"/>
              <a:ext cx="155472" cy="554545"/>
            </a:xfrm>
            <a:custGeom>
              <a:avLst/>
              <a:gdLst/>
              <a:ahLst/>
              <a:cxnLst/>
              <a:rect l="l" t="t" r="r" b="b"/>
              <a:pathLst>
                <a:path w="2842" h="10137" extrusionOk="0">
                  <a:moveTo>
                    <a:pt x="2842" y="1"/>
                  </a:moveTo>
                  <a:lnTo>
                    <a:pt x="2112" y="2496"/>
                  </a:lnTo>
                  <a:lnTo>
                    <a:pt x="1383" y="5030"/>
                  </a:lnTo>
                  <a:lnTo>
                    <a:pt x="692" y="7641"/>
                  </a:lnTo>
                  <a:lnTo>
                    <a:pt x="1" y="10136"/>
                  </a:lnTo>
                  <a:lnTo>
                    <a:pt x="769" y="7641"/>
                  </a:lnTo>
                  <a:lnTo>
                    <a:pt x="1498" y="5069"/>
                  </a:lnTo>
                  <a:lnTo>
                    <a:pt x="2189" y="2496"/>
                  </a:lnTo>
                  <a:lnTo>
                    <a:pt x="2842"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0"/>
            <p:cNvSpPr/>
            <p:nvPr/>
          </p:nvSpPr>
          <p:spPr>
            <a:xfrm flipH="1">
              <a:off x="-791974" y="2319641"/>
              <a:ext cx="155472" cy="554545"/>
            </a:xfrm>
            <a:custGeom>
              <a:avLst/>
              <a:gdLst/>
              <a:ahLst/>
              <a:cxnLst/>
              <a:rect l="l" t="t" r="r" b="b"/>
              <a:pathLst>
                <a:path w="2842" h="10137" extrusionOk="0">
                  <a:moveTo>
                    <a:pt x="2842" y="1"/>
                  </a:moveTo>
                  <a:lnTo>
                    <a:pt x="2112" y="2496"/>
                  </a:lnTo>
                  <a:lnTo>
                    <a:pt x="1345" y="5068"/>
                  </a:lnTo>
                  <a:lnTo>
                    <a:pt x="654" y="7641"/>
                  </a:lnTo>
                  <a:lnTo>
                    <a:pt x="1" y="10136"/>
                  </a:lnTo>
                  <a:lnTo>
                    <a:pt x="730" y="7641"/>
                  </a:lnTo>
                  <a:lnTo>
                    <a:pt x="1460" y="5068"/>
                  </a:lnTo>
                  <a:lnTo>
                    <a:pt x="2189" y="2496"/>
                  </a:lnTo>
                  <a:lnTo>
                    <a:pt x="2842"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0"/>
            <p:cNvSpPr/>
            <p:nvPr/>
          </p:nvSpPr>
          <p:spPr>
            <a:xfrm flipH="1">
              <a:off x="-1140616" y="2517075"/>
              <a:ext cx="222649" cy="81948"/>
            </a:xfrm>
            <a:custGeom>
              <a:avLst/>
              <a:gdLst/>
              <a:ahLst/>
              <a:cxnLst/>
              <a:rect l="l" t="t" r="r" b="b"/>
              <a:pathLst>
                <a:path w="4070" h="1498" extrusionOk="0">
                  <a:moveTo>
                    <a:pt x="154" y="0"/>
                  </a:moveTo>
                  <a:lnTo>
                    <a:pt x="77" y="39"/>
                  </a:lnTo>
                  <a:lnTo>
                    <a:pt x="39" y="116"/>
                  </a:lnTo>
                  <a:lnTo>
                    <a:pt x="0" y="192"/>
                  </a:lnTo>
                  <a:lnTo>
                    <a:pt x="0" y="269"/>
                  </a:lnTo>
                  <a:lnTo>
                    <a:pt x="0" y="346"/>
                  </a:lnTo>
                  <a:lnTo>
                    <a:pt x="77" y="423"/>
                  </a:lnTo>
                  <a:lnTo>
                    <a:pt x="154" y="461"/>
                  </a:lnTo>
                  <a:lnTo>
                    <a:pt x="3763" y="1498"/>
                  </a:lnTo>
                  <a:lnTo>
                    <a:pt x="3840" y="1498"/>
                  </a:lnTo>
                  <a:lnTo>
                    <a:pt x="3916" y="1459"/>
                  </a:lnTo>
                  <a:lnTo>
                    <a:pt x="3993" y="1459"/>
                  </a:lnTo>
                  <a:lnTo>
                    <a:pt x="4032" y="1383"/>
                  </a:lnTo>
                  <a:lnTo>
                    <a:pt x="4070" y="1306"/>
                  </a:lnTo>
                  <a:lnTo>
                    <a:pt x="4070" y="1229"/>
                  </a:lnTo>
                  <a:lnTo>
                    <a:pt x="4032" y="1152"/>
                  </a:lnTo>
                  <a:lnTo>
                    <a:pt x="3993" y="1075"/>
                  </a:lnTo>
                  <a:lnTo>
                    <a:pt x="3916" y="1037"/>
                  </a:lnTo>
                  <a:lnTo>
                    <a:pt x="26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3586;p73">
            <a:extLst>
              <a:ext uri="{FF2B5EF4-FFF2-40B4-BE49-F238E27FC236}">
                <a16:creationId xmlns:a16="http://schemas.microsoft.com/office/drawing/2014/main" id="{0A6EAB6A-1F69-373D-6DA5-81310CDA1C0B}"/>
              </a:ext>
            </a:extLst>
          </p:cNvPr>
          <p:cNvGrpSpPr/>
          <p:nvPr/>
        </p:nvGrpSpPr>
        <p:grpSpPr>
          <a:xfrm>
            <a:off x="551818" y="2728302"/>
            <a:ext cx="1869813" cy="1131052"/>
            <a:chOff x="713233" y="2198688"/>
            <a:chExt cx="1869813" cy="1131052"/>
          </a:xfrm>
        </p:grpSpPr>
        <p:grpSp>
          <p:nvGrpSpPr>
            <p:cNvPr id="3" name="Google Shape;3587;p73">
              <a:extLst>
                <a:ext uri="{FF2B5EF4-FFF2-40B4-BE49-F238E27FC236}">
                  <a16:creationId xmlns:a16="http://schemas.microsoft.com/office/drawing/2014/main" id="{C8A0848C-876C-2546-1D06-0BEFD567D495}"/>
                </a:ext>
              </a:extLst>
            </p:cNvPr>
            <p:cNvGrpSpPr/>
            <p:nvPr/>
          </p:nvGrpSpPr>
          <p:grpSpPr>
            <a:xfrm>
              <a:off x="713233" y="3181871"/>
              <a:ext cx="1869813" cy="147869"/>
              <a:chOff x="384000" y="4608552"/>
              <a:chExt cx="2817681" cy="147899"/>
            </a:xfrm>
          </p:grpSpPr>
          <p:sp>
            <p:nvSpPr>
              <p:cNvPr id="45" name="Google Shape;3588;p73">
                <a:extLst>
                  <a:ext uri="{FF2B5EF4-FFF2-40B4-BE49-F238E27FC236}">
                    <a16:creationId xmlns:a16="http://schemas.microsoft.com/office/drawing/2014/main" id="{CFF65513-5331-C88E-93E8-81F5E886AAC1}"/>
                  </a:ext>
                </a:extLst>
              </p:cNvPr>
              <p:cNvSpPr/>
              <p:nvPr/>
            </p:nvSpPr>
            <p:spPr>
              <a:xfrm>
                <a:off x="384000" y="4608552"/>
                <a:ext cx="2817681" cy="74000"/>
              </a:xfrm>
              <a:custGeom>
                <a:avLst/>
                <a:gdLst/>
                <a:ahLst/>
                <a:cxnLst/>
                <a:rect l="l" t="t" r="r" b="b"/>
                <a:pathLst>
                  <a:path w="55592" h="1460" extrusionOk="0">
                    <a:moveTo>
                      <a:pt x="55592" y="0"/>
                    </a:moveTo>
                    <a:lnTo>
                      <a:pt x="3533" y="115"/>
                    </a:lnTo>
                    <a:lnTo>
                      <a:pt x="1" y="1459"/>
                    </a:lnTo>
                    <a:lnTo>
                      <a:pt x="52252" y="1459"/>
                    </a:lnTo>
                    <a:lnTo>
                      <a:pt x="555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589;p73">
                <a:extLst>
                  <a:ext uri="{FF2B5EF4-FFF2-40B4-BE49-F238E27FC236}">
                    <a16:creationId xmlns:a16="http://schemas.microsoft.com/office/drawing/2014/main" id="{D26B8BD6-D723-DB87-CB45-47F60F9052BE}"/>
                  </a:ext>
                </a:extLst>
              </p:cNvPr>
              <p:cNvSpPr/>
              <p:nvPr/>
            </p:nvSpPr>
            <p:spPr>
              <a:xfrm>
                <a:off x="384000" y="4682501"/>
                <a:ext cx="2648393" cy="73949"/>
              </a:xfrm>
              <a:custGeom>
                <a:avLst/>
                <a:gdLst/>
                <a:ahLst/>
                <a:cxnLst/>
                <a:rect l="l" t="t" r="r" b="b"/>
                <a:pathLst>
                  <a:path w="52252" h="1459" extrusionOk="0">
                    <a:moveTo>
                      <a:pt x="1" y="0"/>
                    </a:moveTo>
                    <a:lnTo>
                      <a:pt x="1" y="1459"/>
                    </a:lnTo>
                    <a:lnTo>
                      <a:pt x="52252" y="1459"/>
                    </a:lnTo>
                    <a:lnTo>
                      <a:pt x="52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590;p73">
                <a:extLst>
                  <a:ext uri="{FF2B5EF4-FFF2-40B4-BE49-F238E27FC236}">
                    <a16:creationId xmlns:a16="http://schemas.microsoft.com/office/drawing/2014/main" id="{CE0A14E4-D834-CE79-D9B4-5D37A73F5DBC}"/>
                  </a:ext>
                </a:extLst>
              </p:cNvPr>
              <p:cNvSpPr/>
              <p:nvPr/>
            </p:nvSpPr>
            <p:spPr>
              <a:xfrm>
                <a:off x="3032322" y="4608552"/>
                <a:ext cx="169339" cy="147899"/>
              </a:xfrm>
              <a:custGeom>
                <a:avLst/>
                <a:gdLst/>
                <a:ahLst/>
                <a:cxnLst/>
                <a:rect l="l" t="t" r="r" b="b"/>
                <a:pathLst>
                  <a:path w="3341" h="2918" extrusionOk="0">
                    <a:moveTo>
                      <a:pt x="3341" y="0"/>
                    </a:moveTo>
                    <a:lnTo>
                      <a:pt x="1" y="1459"/>
                    </a:lnTo>
                    <a:lnTo>
                      <a:pt x="1" y="2918"/>
                    </a:lnTo>
                    <a:lnTo>
                      <a:pt x="3341" y="1459"/>
                    </a:lnTo>
                    <a:lnTo>
                      <a:pt x="334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3591;p73">
              <a:extLst>
                <a:ext uri="{FF2B5EF4-FFF2-40B4-BE49-F238E27FC236}">
                  <a16:creationId xmlns:a16="http://schemas.microsoft.com/office/drawing/2014/main" id="{81640D56-954B-FFC1-70D3-8644AD565BAE}"/>
                </a:ext>
              </a:extLst>
            </p:cNvPr>
            <p:cNvGrpSpPr/>
            <p:nvPr/>
          </p:nvGrpSpPr>
          <p:grpSpPr>
            <a:xfrm>
              <a:off x="819939" y="2469143"/>
              <a:ext cx="360014" cy="768689"/>
              <a:chOff x="1370576" y="2255975"/>
              <a:chExt cx="360014" cy="768689"/>
            </a:xfrm>
          </p:grpSpPr>
          <p:sp>
            <p:nvSpPr>
              <p:cNvPr id="39" name="Google Shape;3592;p73">
                <a:extLst>
                  <a:ext uri="{FF2B5EF4-FFF2-40B4-BE49-F238E27FC236}">
                    <a16:creationId xmlns:a16="http://schemas.microsoft.com/office/drawing/2014/main" id="{5C808EBA-FE91-ED89-7196-9F9A62CD38F7}"/>
                  </a:ext>
                </a:extLst>
              </p:cNvPr>
              <p:cNvSpPr/>
              <p:nvPr/>
            </p:nvSpPr>
            <p:spPr>
              <a:xfrm>
                <a:off x="1370576" y="2255975"/>
                <a:ext cx="180996" cy="768689"/>
              </a:xfrm>
              <a:custGeom>
                <a:avLst/>
                <a:gdLst/>
                <a:ahLst/>
                <a:cxnLst/>
                <a:rect l="l" t="t" r="r" b="b"/>
                <a:pathLst>
                  <a:path w="3571" h="15166" extrusionOk="0">
                    <a:moveTo>
                      <a:pt x="192" y="1"/>
                    </a:moveTo>
                    <a:lnTo>
                      <a:pt x="0" y="15089"/>
                    </a:lnTo>
                    <a:lnTo>
                      <a:pt x="3340" y="15165"/>
                    </a:lnTo>
                    <a:lnTo>
                      <a:pt x="3571" y="39"/>
                    </a:lnTo>
                    <a:lnTo>
                      <a:pt x="1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593;p73">
                <a:extLst>
                  <a:ext uri="{FF2B5EF4-FFF2-40B4-BE49-F238E27FC236}">
                    <a16:creationId xmlns:a16="http://schemas.microsoft.com/office/drawing/2014/main" id="{BA7CD549-79A5-44E9-7526-3D513286836D}"/>
                  </a:ext>
                </a:extLst>
              </p:cNvPr>
              <p:cNvSpPr/>
              <p:nvPr/>
            </p:nvSpPr>
            <p:spPr>
              <a:xfrm>
                <a:off x="1539863" y="2257952"/>
                <a:ext cx="190728" cy="766712"/>
              </a:xfrm>
              <a:custGeom>
                <a:avLst/>
                <a:gdLst/>
                <a:ahLst/>
                <a:cxnLst/>
                <a:rect l="l" t="t" r="r" b="b"/>
                <a:pathLst>
                  <a:path w="3763" h="15127" extrusionOk="0">
                    <a:moveTo>
                      <a:pt x="231" y="0"/>
                    </a:moveTo>
                    <a:lnTo>
                      <a:pt x="0" y="15126"/>
                    </a:lnTo>
                    <a:lnTo>
                      <a:pt x="3571" y="13898"/>
                    </a:lnTo>
                    <a:lnTo>
                      <a:pt x="3763" y="921"/>
                    </a:lnTo>
                    <a:lnTo>
                      <a:pt x="2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594;p73">
                <a:extLst>
                  <a:ext uri="{FF2B5EF4-FFF2-40B4-BE49-F238E27FC236}">
                    <a16:creationId xmlns:a16="http://schemas.microsoft.com/office/drawing/2014/main" id="{35B872F7-959E-B0E2-5F9C-A85CA61E3D23}"/>
                  </a:ext>
                </a:extLst>
              </p:cNvPr>
              <p:cNvSpPr/>
              <p:nvPr/>
            </p:nvSpPr>
            <p:spPr>
              <a:xfrm>
                <a:off x="1403622" y="2378581"/>
                <a:ext cx="109023" cy="64269"/>
              </a:xfrm>
              <a:custGeom>
                <a:avLst/>
                <a:gdLst/>
                <a:ahLst/>
                <a:cxnLst/>
                <a:rect l="l" t="t" r="r" b="b"/>
                <a:pathLst>
                  <a:path w="2151" h="1268" extrusionOk="0">
                    <a:moveTo>
                      <a:pt x="193" y="0"/>
                    </a:moveTo>
                    <a:lnTo>
                      <a:pt x="78" y="39"/>
                    </a:lnTo>
                    <a:lnTo>
                      <a:pt x="39" y="116"/>
                    </a:lnTo>
                    <a:lnTo>
                      <a:pt x="39" y="231"/>
                    </a:lnTo>
                    <a:lnTo>
                      <a:pt x="1" y="960"/>
                    </a:lnTo>
                    <a:lnTo>
                      <a:pt x="39" y="1075"/>
                    </a:lnTo>
                    <a:lnTo>
                      <a:pt x="78" y="1152"/>
                    </a:lnTo>
                    <a:lnTo>
                      <a:pt x="193" y="1190"/>
                    </a:lnTo>
                    <a:lnTo>
                      <a:pt x="270" y="1190"/>
                    </a:lnTo>
                    <a:lnTo>
                      <a:pt x="1882" y="1267"/>
                    </a:lnTo>
                    <a:lnTo>
                      <a:pt x="1959" y="1229"/>
                    </a:lnTo>
                    <a:lnTo>
                      <a:pt x="2036" y="1152"/>
                    </a:lnTo>
                    <a:lnTo>
                      <a:pt x="2074" y="1075"/>
                    </a:lnTo>
                    <a:lnTo>
                      <a:pt x="2151" y="999"/>
                    </a:lnTo>
                    <a:lnTo>
                      <a:pt x="2112" y="269"/>
                    </a:lnTo>
                    <a:lnTo>
                      <a:pt x="2112" y="154"/>
                    </a:lnTo>
                    <a:lnTo>
                      <a:pt x="2074" y="77"/>
                    </a:lnTo>
                    <a:lnTo>
                      <a:pt x="1997" y="39"/>
                    </a:lnTo>
                    <a:lnTo>
                      <a:pt x="1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595;p73">
                <a:extLst>
                  <a:ext uri="{FF2B5EF4-FFF2-40B4-BE49-F238E27FC236}">
                    <a16:creationId xmlns:a16="http://schemas.microsoft.com/office/drawing/2014/main" id="{73A0B3A9-E88E-1F86-1B82-DD0011099926}"/>
                  </a:ext>
                </a:extLst>
              </p:cNvPr>
              <p:cNvSpPr/>
              <p:nvPr/>
            </p:nvSpPr>
            <p:spPr>
              <a:xfrm>
                <a:off x="1403622" y="2466113"/>
                <a:ext cx="107097" cy="64269"/>
              </a:xfrm>
              <a:custGeom>
                <a:avLst/>
                <a:gdLst/>
                <a:ahLst/>
                <a:cxnLst/>
                <a:rect l="l" t="t" r="r" b="b"/>
                <a:pathLst>
                  <a:path w="2113" h="1268" extrusionOk="0">
                    <a:moveTo>
                      <a:pt x="270" y="1"/>
                    </a:moveTo>
                    <a:lnTo>
                      <a:pt x="154" y="39"/>
                    </a:lnTo>
                    <a:lnTo>
                      <a:pt x="39" y="116"/>
                    </a:lnTo>
                    <a:lnTo>
                      <a:pt x="1" y="193"/>
                    </a:lnTo>
                    <a:lnTo>
                      <a:pt x="1" y="270"/>
                    </a:lnTo>
                    <a:lnTo>
                      <a:pt x="1" y="999"/>
                    </a:lnTo>
                    <a:lnTo>
                      <a:pt x="1" y="1114"/>
                    </a:lnTo>
                    <a:lnTo>
                      <a:pt x="39" y="1191"/>
                    </a:lnTo>
                    <a:lnTo>
                      <a:pt x="154" y="1229"/>
                    </a:lnTo>
                    <a:lnTo>
                      <a:pt x="231" y="1268"/>
                    </a:lnTo>
                    <a:lnTo>
                      <a:pt x="1920" y="1268"/>
                    </a:lnTo>
                    <a:lnTo>
                      <a:pt x="1997" y="1191"/>
                    </a:lnTo>
                    <a:lnTo>
                      <a:pt x="2036" y="1153"/>
                    </a:lnTo>
                    <a:lnTo>
                      <a:pt x="2112" y="1038"/>
                    </a:lnTo>
                    <a:lnTo>
                      <a:pt x="2074" y="270"/>
                    </a:lnTo>
                    <a:lnTo>
                      <a:pt x="2112" y="193"/>
                    </a:lnTo>
                    <a:lnTo>
                      <a:pt x="2036" y="116"/>
                    </a:lnTo>
                    <a:lnTo>
                      <a:pt x="1959" y="78"/>
                    </a:lnTo>
                    <a:lnTo>
                      <a:pt x="1844" y="78"/>
                    </a:lnTo>
                    <a:lnTo>
                      <a:pt x="2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596;p73">
                <a:extLst>
                  <a:ext uri="{FF2B5EF4-FFF2-40B4-BE49-F238E27FC236}">
                    <a16:creationId xmlns:a16="http://schemas.microsoft.com/office/drawing/2014/main" id="{AA847BE3-09F2-E903-7B0E-CBBB098F4755}"/>
                  </a:ext>
                </a:extLst>
              </p:cNvPr>
              <p:cNvSpPr/>
              <p:nvPr/>
            </p:nvSpPr>
            <p:spPr>
              <a:xfrm>
                <a:off x="1417257" y="2896172"/>
                <a:ext cx="68171" cy="70097"/>
              </a:xfrm>
              <a:custGeom>
                <a:avLst/>
                <a:gdLst/>
                <a:ahLst/>
                <a:cxnLst/>
                <a:rect l="l" t="t" r="r" b="b"/>
                <a:pathLst>
                  <a:path w="1345" h="1383" extrusionOk="0">
                    <a:moveTo>
                      <a:pt x="692" y="1"/>
                    </a:moveTo>
                    <a:lnTo>
                      <a:pt x="538" y="39"/>
                    </a:lnTo>
                    <a:lnTo>
                      <a:pt x="423" y="77"/>
                    </a:lnTo>
                    <a:lnTo>
                      <a:pt x="308" y="116"/>
                    </a:lnTo>
                    <a:lnTo>
                      <a:pt x="193" y="192"/>
                    </a:lnTo>
                    <a:lnTo>
                      <a:pt x="116" y="308"/>
                    </a:lnTo>
                    <a:lnTo>
                      <a:pt x="77" y="384"/>
                    </a:lnTo>
                    <a:lnTo>
                      <a:pt x="1" y="538"/>
                    </a:lnTo>
                    <a:lnTo>
                      <a:pt x="1" y="653"/>
                    </a:lnTo>
                    <a:lnTo>
                      <a:pt x="1" y="807"/>
                    </a:lnTo>
                    <a:lnTo>
                      <a:pt x="39" y="922"/>
                    </a:lnTo>
                    <a:lnTo>
                      <a:pt x="77" y="1076"/>
                    </a:lnTo>
                    <a:lnTo>
                      <a:pt x="193" y="1152"/>
                    </a:lnTo>
                    <a:lnTo>
                      <a:pt x="308" y="1229"/>
                    </a:lnTo>
                    <a:lnTo>
                      <a:pt x="423" y="1344"/>
                    </a:lnTo>
                    <a:lnTo>
                      <a:pt x="538" y="1344"/>
                    </a:lnTo>
                    <a:lnTo>
                      <a:pt x="692" y="1383"/>
                    </a:lnTo>
                    <a:lnTo>
                      <a:pt x="807" y="1344"/>
                    </a:lnTo>
                    <a:lnTo>
                      <a:pt x="922" y="1306"/>
                    </a:lnTo>
                    <a:lnTo>
                      <a:pt x="1037" y="1267"/>
                    </a:lnTo>
                    <a:lnTo>
                      <a:pt x="1152" y="1191"/>
                    </a:lnTo>
                    <a:lnTo>
                      <a:pt x="1229" y="1076"/>
                    </a:lnTo>
                    <a:lnTo>
                      <a:pt x="1306" y="999"/>
                    </a:lnTo>
                    <a:lnTo>
                      <a:pt x="1306" y="845"/>
                    </a:lnTo>
                    <a:lnTo>
                      <a:pt x="1344" y="730"/>
                    </a:lnTo>
                    <a:lnTo>
                      <a:pt x="1344" y="576"/>
                    </a:lnTo>
                    <a:lnTo>
                      <a:pt x="1306" y="461"/>
                    </a:lnTo>
                    <a:lnTo>
                      <a:pt x="1229" y="308"/>
                    </a:lnTo>
                    <a:lnTo>
                      <a:pt x="1152" y="231"/>
                    </a:lnTo>
                    <a:lnTo>
                      <a:pt x="1076" y="154"/>
                    </a:lnTo>
                    <a:lnTo>
                      <a:pt x="960" y="77"/>
                    </a:lnTo>
                    <a:lnTo>
                      <a:pt x="807" y="39"/>
                    </a:lnTo>
                    <a:lnTo>
                      <a:pt x="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597;p73">
                <a:extLst>
                  <a:ext uri="{FF2B5EF4-FFF2-40B4-BE49-F238E27FC236}">
                    <a16:creationId xmlns:a16="http://schemas.microsoft.com/office/drawing/2014/main" id="{5191A600-C13C-D6BB-91D1-40C231CFAE7F}"/>
                  </a:ext>
                </a:extLst>
              </p:cNvPr>
              <p:cNvSpPr/>
              <p:nvPr/>
            </p:nvSpPr>
            <p:spPr>
              <a:xfrm>
                <a:off x="1536192" y="2257952"/>
                <a:ext cx="190728" cy="766712"/>
              </a:xfrm>
              <a:custGeom>
                <a:avLst/>
                <a:gdLst/>
                <a:ahLst/>
                <a:cxnLst/>
                <a:rect l="l" t="t" r="r" b="b"/>
                <a:pathLst>
                  <a:path w="3763" h="15127" extrusionOk="0">
                    <a:moveTo>
                      <a:pt x="231" y="0"/>
                    </a:moveTo>
                    <a:lnTo>
                      <a:pt x="0" y="15126"/>
                    </a:lnTo>
                    <a:lnTo>
                      <a:pt x="3571" y="13898"/>
                    </a:lnTo>
                    <a:lnTo>
                      <a:pt x="3763" y="921"/>
                    </a:lnTo>
                    <a:lnTo>
                      <a:pt x="23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3598;p73">
              <a:extLst>
                <a:ext uri="{FF2B5EF4-FFF2-40B4-BE49-F238E27FC236}">
                  <a16:creationId xmlns:a16="http://schemas.microsoft.com/office/drawing/2014/main" id="{ADC0A31C-AD84-2A61-EBCC-5B1E3B521227}"/>
                </a:ext>
              </a:extLst>
            </p:cNvPr>
            <p:cNvGrpSpPr/>
            <p:nvPr/>
          </p:nvGrpSpPr>
          <p:grpSpPr>
            <a:xfrm>
              <a:off x="1775300" y="2348513"/>
              <a:ext cx="323065" cy="889319"/>
              <a:chOff x="4266788" y="2397066"/>
              <a:chExt cx="323065" cy="889319"/>
            </a:xfrm>
          </p:grpSpPr>
          <p:sp>
            <p:nvSpPr>
              <p:cNvPr id="34" name="Google Shape;3599;p73">
                <a:extLst>
                  <a:ext uri="{FF2B5EF4-FFF2-40B4-BE49-F238E27FC236}">
                    <a16:creationId xmlns:a16="http://schemas.microsoft.com/office/drawing/2014/main" id="{E3D3E9AB-1F94-CBD2-103E-AACFA63AE259}"/>
                  </a:ext>
                </a:extLst>
              </p:cNvPr>
              <p:cNvSpPr/>
              <p:nvPr/>
            </p:nvSpPr>
            <p:spPr>
              <a:xfrm>
                <a:off x="4266788" y="2397066"/>
                <a:ext cx="177144" cy="889319"/>
              </a:xfrm>
              <a:custGeom>
                <a:avLst/>
                <a:gdLst/>
                <a:ahLst/>
                <a:cxnLst/>
                <a:rect l="l" t="t" r="r" b="b"/>
                <a:pathLst>
                  <a:path w="3495" h="17546" extrusionOk="0">
                    <a:moveTo>
                      <a:pt x="0" y="0"/>
                    </a:moveTo>
                    <a:lnTo>
                      <a:pt x="0" y="17545"/>
                    </a:lnTo>
                    <a:lnTo>
                      <a:pt x="3494" y="17545"/>
                    </a:lnTo>
                    <a:lnTo>
                      <a:pt x="34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600;p73">
                <a:extLst>
                  <a:ext uri="{FF2B5EF4-FFF2-40B4-BE49-F238E27FC236}">
                    <a16:creationId xmlns:a16="http://schemas.microsoft.com/office/drawing/2014/main" id="{D305B5CC-58D8-9556-690B-7DFF37846413}"/>
                  </a:ext>
                </a:extLst>
              </p:cNvPr>
              <p:cNvSpPr/>
              <p:nvPr/>
            </p:nvSpPr>
            <p:spPr>
              <a:xfrm>
                <a:off x="4295982" y="2488501"/>
                <a:ext cx="112926" cy="112926"/>
              </a:xfrm>
              <a:custGeom>
                <a:avLst/>
                <a:gdLst/>
                <a:ahLst/>
                <a:cxnLst/>
                <a:rect l="l" t="t" r="r" b="b"/>
                <a:pathLst>
                  <a:path w="2228" h="2228" extrusionOk="0">
                    <a:moveTo>
                      <a:pt x="883" y="1"/>
                    </a:moveTo>
                    <a:lnTo>
                      <a:pt x="691" y="77"/>
                    </a:lnTo>
                    <a:lnTo>
                      <a:pt x="499" y="193"/>
                    </a:lnTo>
                    <a:lnTo>
                      <a:pt x="307" y="308"/>
                    </a:lnTo>
                    <a:lnTo>
                      <a:pt x="192" y="500"/>
                    </a:lnTo>
                    <a:lnTo>
                      <a:pt x="77" y="692"/>
                    </a:lnTo>
                    <a:lnTo>
                      <a:pt x="0" y="884"/>
                    </a:lnTo>
                    <a:lnTo>
                      <a:pt x="0" y="1114"/>
                    </a:lnTo>
                    <a:lnTo>
                      <a:pt x="0" y="1344"/>
                    </a:lnTo>
                    <a:lnTo>
                      <a:pt x="77" y="1536"/>
                    </a:lnTo>
                    <a:lnTo>
                      <a:pt x="192" y="1728"/>
                    </a:lnTo>
                    <a:lnTo>
                      <a:pt x="307" y="1920"/>
                    </a:lnTo>
                    <a:lnTo>
                      <a:pt x="499" y="2035"/>
                    </a:lnTo>
                    <a:lnTo>
                      <a:pt x="691" y="2151"/>
                    </a:lnTo>
                    <a:lnTo>
                      <a:pt x="883" y="2227"/>
                    </a:lnTo>
                    <a:lnTo>
                      <a:pt x="1344" y="2227"/>
                    </a:lnTo>
                    <a:lnTo>
                      <a:pt x="1536" y="2151"/>
                    </a:lnTo>
                    <a:lnTo>
                      <a:pt x="1728" y="2035"/>
                    </a:lnTo>
                    <a:lnTo>
                      <a:pt x="1920" y="1920"/>
                    </a:lnTo>
                    <a:lnTo>
                      <a:pt x="2035" y="1728"/>
                    </a:lnTo>
                    <a:lnTo>
                      <a:pt x="2150" y="1536"/>
                    </a:lnTo>
                    <a:lnTo>
                      <a:pt x="2227" y="1344"/>
                    </a:lnTo>
                    <a:lnTo>
                      <a:pt x="2227" y="1114"/>
                    </a:lnTo>
                    <a:lnTo>
                      <a:pt x="2227" y="884"/>
                    </a:lnTo>
                    <a:lnTo>
                      <a:pt x="2150" y="692"/>
                    </a:lnTo>
                    <a:lnTo>
                      <a:pt x="2035" y="500"/>
                    </a:lnTo>
                    <a:lnTo>
                      <a:pt x="1920" y="308"/>
                    </a:lnTo>
                    <a:lnTo>
                      <a:pt x="1728" y="193"/>
                    </a:lnTo>
                    <a:lnTo>
                      <a:pt x="1536" y="77"/>
                    </a:lnTo>
                    <a:lnTo>
                      <a:pt x="13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01;p73">
                <a:extLst>
                  <a:ext uri="{FF2B5EF4-FFF2-40B4-BE49-F238E27FC236}">
                    <a16:creationId xmlns:a16="http://schemas.microsoft.com/office/drawing/2014/main" id="{19758B64-C367-A91A-CF88-61D84D96C6C1}"/>
                  </a:ext>
                </a:extLst>
              </p:cNvPr>
              <p:cNvSpPr/>
              <p:nvPr/>
            </p:nvSpPr>
            <p:spPr>
              <a:xfrm>
                <a:off x="4321274" y="2648056"/>
                <a:ext cx="62292" cy="62343"/>
              </a:xfrm>
              <a:custGeom>
                <a:avLst/>
                <a:gdLst/>
                <a:ahLst/>
                <a:cxnLst/>
                <a:rect l="l" t="t" r="r" b="b"/>
                <a:pathLst>
                  <a:path w="1229" h="1230" extrusionOk="0">
                    <a:moveTo>
                      <a:pt x="615" y="1"/>
                    </a:moveTo>
                    <a:lnTo>
                      <a:pt x="499" y="39"/>
                    </a:lnTo>
                    <a:lnTo>
                      <a:pt x="384" y="39"/>
                    </a:lnTo>
                    <a:lnTo>
                      <a:pt x="192" y="193"/>
                    </a:lnTo>
                    <a:lnTo>
                      <a:pt x="39" y="385"/>
                    </a:lnTo>
                    <a:lnTo>
                      <a:pt x="0" y="500"/>
                    </a:lnTo>
                    <a:lnTo>
                      <a:pt x="0" y="615"/>
                    </a:lnTo>
                    <a:lnTo>
                      <a:pt x="0" y="730"/>
                    </a:lnTo>
                    <a:lnTo>
                      <a:pt x="39" y="845"/>
                    </a:lnTo>
                    <a:lnTo>
                      <a:pt x="192" y="1076"/>
                    </a:lnTo>
                    <a:lnTo>
                      <a:pt x="384" y="1191"/>
                    </a:lnTo>
                    <a:lnTo>
                      <a:pt x="499" y="1229"/>
                    </a:lnTo>
                    <a:lnTo>
                      <a:pt x="730" y="1229"/>
                    </a:lnTo>
                    <a:lnTo>
                      <a:pt x="845" y="1191"/>
                    </a:lnTo>
                    <a:lnTo>
                      <a:pt x="1037" y="1076"/>
                    </a:lnTo>
                    <a:lnTo>
                      <a:pt x="1191" y="845"/>
                    </a:lnTo>
                    <a:lnTo>
                      <a:pt x="1229" y="730"/>
                    </a:lnTo>
                    <a:lnTo>
                      <a:pt x="1229" y="615"/>
                    </a:lnTo>
                    <a:lnTo>
                      <a:pt x="1229" y="500"/>
                    </a:lnTo>
                    <a:lnTo>
                      <a:pt x="1191" y="385"/>
                    </a:lnTo>
                    <a:lnTo>
                      <a:pt x="1037" y="193"/>
                    </a:lnTo>
                    <a:lnTo>
                      <a:pt x="845" y="39"/>
                    </a:lnTo>
                    <a:lnTo>
                      <a:pt x="730" y="39"/>
                    </a:lnTo>
                    <a:lnTo>
                      <a:pt x="6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602;p73">
                <a:extLst>
                  <a:ext uri="{FF2B5EF4-FFF2-40B4-BE49-F238E27FC236}">
                    <a16:creationId xmlns:a16="http://schemas.microsoft.com/office/drawing/2014/main" id="{CD439A8E-3FA8-DC4A-7A3B-AF39EE983D0C}"/>
                  </a:ext>
                </a:extLst>
              </p:cNvPr>
              <p:cNvSpPr/>
              <p:nvPr/>
            </p:nvSpPr>
            <p:spPr>
              <a:xfrm>
                <a:off x="4321274" y="2751200"/>
                <a:ext cx="62292" cy="62343"/>
              </a:xfrm>
              <a:custGeom>
                <a:avLst/>
                <a:gdLst/>
                <a:ahLst/>
                <a:cxnLst/>
                <a:rect l="l" t="t" r="r" b="b"/>
                <a:pathLst>
                  <a:path w="1229" h="1230" extrusionOk="0">
                    <a:moveTo>
                      <a:pt x="499" y="1"/>
                    </a:moveTo>
                    <a:lnTo>
                      <a:pt x="384" y="39"/>
                    </a:lnTo>
                    <a:lnTo>
                      <a:pt x="192" y="154"/>
                    </a:lnTo>
                    <a:lnTo>
                      <a:pt x="39" y="346"/>
                    </a:lnTo>
                    <a:lnTo>
                      <a:pt x="0" y="461"/>
                    </a:lnTo>
                    <a:lnTo>
                      <a:pt x="0" y="615"/>
                    </a:lnTo>
                    <a:lnTo>
                      <a:pt x="0" y="730"/>
                    </a:lnTo>
                    <a:lnTo>
                      <a:pt x="39" y="845"/>
                    </a:lnTo>
                    <a:lnTo>
                      <a:pt x="192" y="1037"/>
                    </a:lnTo>
                    <a:lnTo>
                      <a:pt x="384" y="1152"/>
                    </a:lnTo>
                    <a:lnTo>
                      <a:pt x="499" y="1191"/>
                    </a:lnTo>
                    <a:lnTo>
                      <a:pt x="615" y="1229"/>
                    </a:lnTo>
                    <a:lnTo>
                      <a:pt x="730" y="1191"/>
                    </a:lnTo>
                    <a:lnTo>
                      <a:pt x="845" y="1152"/>
                    </a:lnTo>
                    <a:lnTo>
                      <a:pt x="1037" y="1037"/>
                    </a:lnTo>
                    <a:lnTo>
                      <a:pt x="1191" y="845"/>
                    </a:lnTo>
                    <a:lnTo>
                      <a:pt x="1229" y="730"/>
                    </a:lnTo>
                    <a:lnTo>
                      <a:pt x="1229" y="615"/>
                    </a:lnTo>
                    <a:lnTo>
                      <a:pt x="1229" y="461"/>
                    </a:lnTo>
                    <a:lnTo>
                      <a:pt x="1191" y="346"/>
                    </a:lnTo>
                    <a:lnTo>
                      <a:pt x="1037" y="154"/>
                    </a:lnTo>
                    <a:lnTo>
                      <a:pt x="845" y="39"/>
                    </a:lnTo>
                    <a:lnTo>
                      <a:pt x="7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603;p73">
                <a:extLst>
                  <a:ext uri="{FF2B5EF4-FFF2-40B4-BE49-F238E27FC236}">
                    <a16:creationId xmlns:a16="http://schemas.microsoft.com/office/drawing/2014/main" id="{325F4415-4121-D525-B452-041641F13CF0}"/>
                  </a:ext>
                </a:extLst>
              </p:cNvPr>
              <p:cNvSpPr/>
              <p:nvPr/>
            </p:nvSpPr>
            <p:spPr>
              <a:xfrm>
                <a:off x="4443880" y="2397066"/>
                <a:ext cx="145973" cy="889319"/>
              </a:xfrm>
              <a:custGeom>
                <a:avLst/>
                <a:gdLst/>
                <a:ahLst/>
                <a:cxnLst/>
                <a:rect l="l" t="t" r="r" b="b"/>
                <a:pathLst>
                  <a:path w="2880" h="17546" extrusionOk="0">
                    <a:moveTo>
                      <a:pt x="0" y="0"/>
                    </a:moveTo>
                    <a:lnTo>
                      <a:pt x="0" y="17545"/>
                    </a:lnTo>
                    <a:lnTo>
                      <a:pt x="2879" y="16432"/>
                    </a:lnTo>
                    <a:lnTo>
                      <a:pt x="2879" y="84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3604;p73">
              <a:extLst>
                <a:ext uri="{FF2B5EF4-FFF2-40B4-BE49-F238E27FC236}">
                  <a16:creationId xmlns:a16="http://schemas.microsoft.com/office/drawing/2014/main" id="{111659EF-2943-6718-9648-F6B29E85E820}"/>
                </a:ext>
              </a:extLst>
            </p:cNvPr>
            <p:cNvGrpSpPr/>
            <p:nvPr/>
          </p:nvGrpSpPr>
          <p:grpSpPr>
            <a:xfrm>
              <a:off x="1068440" y="2278494"/>
              <a:ext cx="303513" cy="959338"/>
              <a:chOff x="5843675" y="1875475"/>
              <a:chExt cx="985752" cy="3115745"/>
            </a:xfrm>
          </p:grpSpPr>
          <p:sp>
            <p:nvSpPr>
              <p:cNvPr id="28" name="Google Shape;3605;p73">
                <a:extLst>
                  <a:ext uri="{FF2B5EF4-FFF2-40B4-BE49-F238E27FC236}">
                    <a16:creationId xmlns:a16="http://schemas.microsoft.com/office/drawing/2014/main" id="{051462E2-896B-B3EE-AEE5-0A1113BDB7A5}"/>
                  </a:ext>
                </a:extLst>
              </p:cNvPr>
              <p:cNvSpPr/>
              <p:nvPr/>
            </p:nvSpPr>
            <p:spPr>
              <a:xfrm>
                <a:off x="6154530" y="1875475"/>
                <a:ext cx="674897" cy="3115745"/>
              </a:xfrm>
              <a:custGeom>
                <a:avLst/>
                <a:gdLst/>
                <a:ahLst/>
                <a:cxnLst/>
                <a:rect l="l" t="t" r="r" b="b"/>
                <a:pathLst>
                  <a:path w="4416" h="20387" extrusionOk="0">
                    <a:moveTo>
                      <a:pt x="1" y="0"/>
                    </a:moveTo>
                    <a:lnTo>
                      <a:pt x="1" y="20386"/>
                    </a:lnTo>
                    <a:lnTo>
                      <a:pt x="4416" y="19234"/>
                    </a:lnTo>
                    <a:lnTo>
                      <a:pt x="4416" y="1075"/>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606;p73">
                <a:extLst>
                  <a:ext uri="{FF2B5EF4-FFF2-40B4-BE49-F238E27FC236}">
                    <a16:creationId xmlns:a16="http://schemas.microsoft.com/office/drawing/2014/main" id="{52F9047B-B29F-936A-74ED-4E8020ECD11C}"/>
                  </a:ext>
                </a:extLst>
              </p:cNvPr>
              <p:cNvSpPr/>
              <p:nvPr/>
            </p:nvSpPr>
            <p:spPr>
              <a:xfrm>
                <a:off x="5843675" y="1875475"/>
                <a:ext cx="311009" cy="3115745"/>
              </a:xfrm>
              <a:custGeom>
                <a:avLst/>
                <a:gdLst/>
                <a:ahLst/>
                <a:cxnLst/>
                <a:rect l="l" t="t" r="r" b="b"/>
                <a:pathLst>
                  <a:path w="2035" h="20387" extrusionOk="0">
                    <a:moveTo>
                      <a:pt x="0" y="0"/>
                    </a:moveTo>
                    <a:lnTo>
                      <a:pt x="0" y="20386"/>
                    </a:lnTo>
                    <a:lnTo>
                      <a:pt x="2035" y="20386"/>
                    </a:lnTo>
                    <a:lnTo>
                      <a:pt x="20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607;p73">
                <a:extLst>
                  <a:ext uri="{FF2B5EF4-FFF2-40B4-BE49-F238E27FC236}">
                    <a16:creationId xmlns:a16="http://schemas.microsoft.com/office/drawing/2014/main" id="{E885305C-3FD4-F6BC-E43C-BF9F306D7FAE}"/>
                  </a:ext>
                </a:extLst>
              </p:cNvPr>
              <p:cNvSpPr/>
              <p:nvPr/>
            </p:nvSpPr>
            <p:spPr>
              <a:xfrm>
                <a:off x="5843675" y="2309662"/>
                <a:ext cx="311009" cy="82223"/>
              </a:xfrm>
              <a:custGeom>
                <a:avLst/>
                <a:gdLst/>
                <a:ahLst/>
                <a:cxnLst/>
                <a:rect l="l" t="t" r="r" b="b"/>
                <a:pathLst>
                  <a:path w="2035" h="538" extrusionOk="0">
                    <a:moveTo>
                      <a:pt x="0" y="0"/>
                    </a:moveTo>
                    <a:lnTo>
                      <a:pt x="0" y="538"/>
                    </a:lnTo>
                    <a:lnTo>
                      <a:pt x="2035" y="538"/>
                    </a:lnTo>
                    <a:lnTo>
                      <a:pt x="20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608;p73">
                <a:extLst>
                  <a:ext uri="{FF2B5EF4-FFF2-40B4-BE49-F238E27FC236}">
                    <a16:creationId xmlns:a16="http://schemas.microsoft.com/office/drawing/2014/main" id="{B3583438-F209-FE3C-58A0-9DFF8702D690}"/>
                  </a:ext>
                </a:extLst>
              </p:cNvPr>
              <p:cNvSpPr/>
              <p:nvPr/>
            </p:nvSpPr>
            <p:spPr>
              <a:xfrm>
                <a:off x="5843675" y="4451255"/>
                <a:ext cx="311009" cy="88183"/>
              </a:xfrm>
              <a:custGeom>
                <a:avLst/>
                <a:gdLst/>
                <a:ahLst/>
                <a:cxnLst/>
                <a:rect l="l" t="t" r="r" b="b"/>
                <a:pathLst>
                  <a:path w="2035" h="577" extrusionOk="0">
                    <a:moveTo>
                      <a:pt x="0" y="0"/>
                    </a:moveTo>
                    <a:lnTo>
                      <a:pt x="0" y="576"/>
                    </a:lnTo>
                    <a:lnTo>
                      <a:pt x="2035" y="576"/>
                    </a:lnTo>
                    <a:lnTo>
                      <a:pt x="20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609;p73">
                <a:extLst>
                  <a:ext uri="{FF2B5EF4-FFF2-40B4-BE49-F238E27FC236}">
                    <a16:creationId xmlns:a16="http://schemas.microsoft.com/office/drawing/2014/main" id="{F29DF526-0D3F-DE89-C5E0-8756CB96D516}"/>
                  </a:ext>
                </a:extLst>
              </p:cNvPr>
              <p:cNvSpPr/>
              <p:nvPr/>
            </p:nvSpPr>
            <p:spPr>
              <a:xfrm>
                <a:off x="5843675" y="4627161"/>
                <a:ext cx="311009" cy="88183"/>
              </a:xfrm>
              <a:custGeom>
                <a:avLst/>
                <a:gdLst/>
                <a:ahLst/>
                <a:cxnLst/>
                <a:rect l="l" t="t" r="r" b="b"/>
                <a:pathLst>
                  <a:path w="2035" h="577" extrusionOk="0">
                    <a:moveTo>
                      <a:pt x="0" y="1"/>
                    </a:moveTo>
                    <a:lnTo>
                      <a:pt x="0" y="577"/>
                    </a:lnTo>
                    <a:lnTo>
                      <a:pt x="2035" y="577"/>
                    </a:lnTo>
                    <a:lnTo>
                      <a:pt x="20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610;p73">
                <a:extLst>
                  <a:ext uri="{FF2B5EF4-FFF2-40B4-BE49-F238E27FC236}">
                    <a16:creationId xmlns:a16="http://schemas.microsoft.com/office/drawing/2014/main" id="{5493867E-263C-928C-6791-AABBF977F456}"/>
                  </a:ext>
                </a:extLst>
              </p:cNvPr>
              <p:cNvSpPr/>
              <p:nvPr/>
            </p:nvSpPr>
            <p:spPr>
              <a:xfrm>
                <a:off x="5843675" y="2755617"/>
                <a:ext cx="311009" cy="756967"/>
              </a:xfrm>
              <a:custGeom>
                <a:avLst/>
                <a:gdLst/>
                <a:ahLst/>
                <a:cxnLst/>
                <a:rect l="l" t="t" r="r" b="b"/>
                <a:pathLst>
                  <a:path w="2035" h="4953" extrusionOk="0">
                    <a:moveTo>
                      <a:pt x="0" y="0"/>
                    </a:moveTo>
                    <a:lnTo>
                      <a:pt x="0" y="4953"/>
                    </a:lnTo>
                    <a:lnTo>
                      <a:pt x="2035" y="4953"/>
                    </a:lnTo>
                    <a:lnTo>
                      <a:pt x="20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3611;p73">
              <a:extLst>
                <a:ext uri="{FF2B5EF4-FFF2-40B4-BE49-F238E27FC236}">
                  <a16:creationId xmlns:a16="http://schemas.microsoft.com/office/drawing/2014/main" id="{9DADA377-C538-263D-3BB3-5A0407ABB8AD}"/>
                </a:ext>
              </a:extLst>
            </p:cNvPr>
            <p:cNvGrpSpPr/>
            <p:nvPr/>
          </p:nvGrpSpPr>
          <p:grpSpPr>
            <a:xfrm>
              <a:off x="1312269" y="2198688"/>
              <a:ext cx="302537" cy="1039144"/>
              <a:chOff x="1966019" y="2380507"/>
              <a:chExt cx="302537" cy="1039144"/>
            </a:xfrm>
          </p:grpSpPr>
          <p:sp>
            <p:nvSpPr>
              <p:cNvPr id="22" name="Google Shape;3612;p73">
                <a:extLst>
                  <a:ext uri="{FF2B5EF4-FFF2-40B4-BE49-F238E27FC236}">
                    <a16:creationId xmlns:a16="http://schemas.microsoft.com/office/drawing/2014/main" id="{4206AC5C-DB8C-359B-6868-DCF1864FA28A}"/>
                  </a:ext>
                </a:extLst>
              </p:cNvPr>
              <p:cNvSpPr/>
              <p:nvPr/>
            </p:nvSpPr>
            <p:spPr>
              <a:xfrm>
                <a:off x="1966019" y="2380507"/>
                <a:ext cx="134315" cy="1039144"/>
              </a:xfrm>
              <a:custGeom>
                <a:avLst/>
                <a:gdLst/>
                <a:ahLst/>
                <a:cxnLst/>
                <a:rect l="l" t="t" r="r" b="b"/>
                <a:pathLst>
                  <a:path w="2650" h="20502" extrusionOk="0">
                    <a:moveTo>
                      <a:pt x="0" y="1"/>
                    </a:moveTo>
                    <a:lnTo>
                      <a:pt x="0" y="20502"/>
                    </a:lnTo>
                    <a:lnTo>
                      <a:pt x="2649" y="20502"/>
                    </a:lnTo>
                    <a:lnTo>
                      <a:pt x="26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613;p73">
                <a:extLst>
                  <a:ext uri="{FF2B5EF4-FFF2-40B4-BE49-F238E27FC236}">
                    <a16:creationId xmlns:a16="http://schemas.microsoft.com/office/drawing/2014/main" id="{6A8EF4D4-8851-6306-EE7E-6C406CA75181}"/>
                  </a:ext>
                </a:extLst>
              </p:cNvPr>
              <p:cNvSpPr/>
              <p:nvPr/>
            </p:nvSpPr>
            <p:spPr>
              <a:xfrm>
                <a:off x="1966019" y="2493382"/>
                <a:ext cx="134315" cy="56463"/>
              </a:xfrm>
              <a:custGeom>
                <a:avLst/>
                <a:gdLst/>
                <a:ahLst/>
                <a:cxnLst/>
                <a:rect l="l" t="t" r="r" b="b"/>
                <a:pathLst>
                  <a:path w="2650" h="1114" extrusionOk="0">
                    <a:moveTo>
                      <a:pt x="0" y="0"/>
                    </a:moveTo>
                    <a:lnTo>
                      <a:pt x="0" y="1114"/>
                    </a:lnTo>
                    <a:lnTo>
                      <a:pt x="2649" y="1114"/>
                    </a:lnTo>
                    <a:lnTo>
                      <a:pt x="264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614;p73">
                <a:extLst>
                  <a:ext uri="{FF2B5EF4-FFF2-40B4-BE49-F238E27FC236}">
                    <a16:creationId xmlns:a16="http://schemas.microsoft.com/office/drawing/2014/main" id="{EAC00C39-8BBF-76AE-DA6E-BC056F243892}"/>
                  </a:ext>
                </a:extLst>
              </p:cNvPr>
              <p:cNvSpPr/>
              <p:nvPr/>
            </p:nvSpPr>
            <p:spPr>
              <a:xfrm>
                <a:off x="1966019" y="2606256"/>
                <a:ext cx="134315" cy="46732"/>
              </a:xfrm>
              <a:custGeom>
                <a:avLst/>
                <a:gdLst/>
                <a:ahLst/>
                <a:cxnLst/>
                <a:rect l="l" t="t" r="r" b="b"/>
                <a:pathLst>
                  <a:path w="2650" h="922" extrusionOk="0">
                    <a:moveTo>
                      <a:pt x="0" y="0"/>
                    </a:moveTo>
                    <a:lnTo>
                      <a:pt x="0" y="922"/>
                    </a:lnTo>
                    <a:lnTo>
                      <a:pt x="2649" y="922"/>
                    </a:lnTo>
                    <a:lnTo>
                      <a:pt x="264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615;p73">
                <a:extLst>
                  <a:ext uri="{FF2B5EF4-FFF2-40B4-BE49-F238E27FC236}">
                    <a16:creationId xmlns:a16="http://schemas.microsoft.com/office/drawing/2014/main" id="{B9E2DC7A-5CB4-6ADF-0B35-7FA20966F7E1}"/>
                  </a:ext>
                </a:extLst>
              </p:cNvPr>
              <p:cNvSpPr/>
              <p:nvPr/>
            </p:nvSpPr>
            <p:spPr>
              <a:xfrm>
                <a:off x="1966019" y="3230843"/>
                <a:ext cx="134315" cy="62343"/>
              </a:xfrm>
              <a:custGeom>
                <a:avLst/>
                <a:gdLst/>
                <a:ahLst/>
                <a:cxnLst/>
                <a:rect l="l" t="t" r="r" b="b"/>
                <a:pathLst>
                  <a:path w="2650" h="1230" extrusionOk="0">
                    <a:moveTo>
                      <a:pt x="0" y="1"/>
                    </a:moveTo>
                    <a:lnTo>
                      <a:pt x="0" y="1229"/>
                    </a:lnTo>
                    <a:lnTo>
                      <a:pt x="2649" y="1229"/>
                    </a:lnTo>
                    <a:lnTo>
                      <a:pt x="2649"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616;p73">
                <a:extLst>
                  <a:ext uri="{FF2B5EF4-FFF2-40B4-BE49-F238E27FC236}">
                    <a16:creationId xmlns:a16="http://schemas.microsoft.com/office/drawing/2014/main" id="{685C130A-CABD-9A5A-2933-BD1E44DE3FB5}"/>
                  </a:ext>
                </a:extLst>
              </p:cNvPr>
              <p:cNvSpPr/>
              <p:nvPr/>
            </p:nvSpPr>
            <p:spPr>
              <a:xfrm>
                <a:off x="2100283" y="2380507"/>
                <a:ext cx="165436" cy="1039144"/>
              </a:xfrm>
              <a:custGeom>
                <a:avLst/>
                <a:gdLst/>
                <a:ahLst/>
                <a:cxnLst/>
                <a:rect l="l" t="t" r="r" b="b"/>
                <a:pathLst>
                  <a:path w="3264" h="20502" extrusionOk="0">
                    <a:moveTo>
                      <a:pt x="0" y="1"/>
                    </a:moveTo>
                    <a:lnTo>
                      <a:pt x="0" y="20502"/>
                    </a:lnTo>
                    <a:lnTo>
                      <a:pt x="3263" y="19005"/>
                    </a:lnTo>
                    <a:lnTo>
                      <a:pt x="3263" y="84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617;p73">
                <a:extLst>
                  <a:ext uri="{FF2B5EF4-FFF2-40B4-BE49-F238E27FC236}">
                    <a16:creationId xmlns:a16="http://schemas.microsoft.com/office/drawing/2014/main" id="{17EABBB8-B83C-9880-90D3-1E000B6EA7FF}"/>
                  </a:ext>
                </a:extLst>
              </p:cNvPr>
              <p:cNvSpPr/>
              <p:nvPr/>
            </p:nvSpPr>
            <p:spPr>
              <a:xfrm>
                <a:off x="2103120" y="2380507"/>
                <a:ext cx="165436" cy="1039144"/>
              </a:xfrm>
              <a:custGeom>
                <a:avLst/>
                <a:gdLst/>
                <a:ahLst/>
                <a:cxnLst/>
                <a:rect l="l" t="t" r="r" b="b"/>
                <a:pathLst>
                  <a:path w="3264" h="20502" extrusionOk="0">
                    <a:moveTo>
                      <a:pt x="0" y="1"/>
                    </a:moveTo>
                    <a:lnTo>
                      <a:pt x="0" y="20502"/>
                    </a:lnTo>
                    <a:lnTo>
                      <a:pt x="3263" y="19005"/>
                    </a:lnTo>
                    <a:lnTo>
                      <a:pt x="3263" y="845"/>
                    </a:lnTo>
                    <a:lnTo>
                      <a:pt x="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3618;p73">
              <a:extLst>
                <a:ext uri="{FF2B5EF4-FFF2-40B4-BE49-F238E27FC236}">
                  <a16:creationId xmlns:a16="http://schemas.microsoft.com/office/drawing/2014/main" id="{8B58D670-51EA-97BB-C236-561D4DD63E2B}"/>
                </a:ext>
              </a:extLst>
            </p:cNvPr>
            <p:cNvGrpSpPr/>
            <p:nvPr/>
          </p:nvGrpSpPr>
          <p:grpSpPr>
            <a:xfrm>
              <a:off x="1502820" y="2436096"/>
              <a:ext cx="272481" cy="801735"/>
              <a:chOff x="2555583" y="2553696"/>
              <a:chExt cx="272481" cy="801735"/>
            </a:xfrm>
          </p:grpSpPr>
          <p:sp>
            <p:nvSpPr>
              <p:cNvPr id="17" name="Google Shape;3619;p73">
                <a:extLst>
                  <a:ext uri="{FF2B5EF4-FFF2-40B4-BE49-F238E27FC236}">
                    <a16:creationId xmlns:a16="http://schemas.microsoft.com/office/drawing/2014/main" id="{470FD0C6-B536-0109-F749-CD4405828099}"/>
                  </a:ext>
                </a:extLst>
              </p:cNvPr>
              <p:cNvSpPr/>
              <p:nvPr/>
            </p:nvSpPr>
            <p:spPr>
              <a:xfrm>
                <a:off x="2555583" y="2553696"/>
                <a:ext cx="169339" cy="801735"/>
              </a:xfrm>
              <a:custGeom>
                <a:avLst/>
                <a:gdLst/>
                <a:ahLst/>
                <a:cxnLst/>
                <a:rect l="l" t="t" r="r" b="b"/>
                <a:pathLst>
                  <a:path w="3341" h="15818" extrusionOk="0">
                    <a:moveTo>
                      <a:pt x="1" y="1"/>
                    </a:moveTo>
                    <a:lnTo>
                      <a:pt x="78" y="15818"/>
                    </a:lnTo>
                    <a:lnTo>
                      <a:pt x="3341" y="15818"/>
                    </a:lnTo>
                    <a:lnTo>
                      <a:pt x="32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620;p73">
                <a:extLst>
                  <a:ext uri="{FF2B5EF4-FFF2-40B4-BE49-F238E27FC236}">
                    <a16:creationId xmlns:a16="http://schemas.microsoft.com/office/drawing/2014/main" id="{C0470EE2-A471-7E74-7E6A-2665F7926C8B}"/>
                  </a:ext>
                </a:extLst>
              </p:cNvPr>
              <p:cNvSpPr/>
              <p:nvPr/>
            </p:nvSpPr>
            <p:spPr>
              <a:xfrm>
                <a:off x="2557559" y="3172505"/>
                <a:ext cx="167362" cy="27269"/>
              </a:xfrm>
              <a:custGeom>
                <a:avLst/>
                <a:gdLst/>
                <a:ahLst/>
                <a:cxnLst/>
                <a:rect l="l" t="t" r="r" b="b"/>
                <a:pathLst>
                  <a:path w="3302" h="538" extrusionOk="0">
                    <a:moveTo>
                      <a:pt x="0" y="0"/>
                    </a:moveTo>
                    <a:lnTo>
                      <a:pt x="0" y="538"/>
                    </a:lnTo>
                    <a:lnTo>
                      <a:pt x="3302" y="461"/>
                    </a:lnTo>
                    <a:lnTo>
                      <a:pt x="33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621;p73">
                <a:extLst>
                  <a:ext uri="{FF2B5EF4-FFF2-40B4-BE49-F238E27FC236}">
                    <a16:creationId xmlns:a16="http://schemas.microsoft.com/office/drawing/2014/main" id="{3BFDAD62-FD97-3AEE-A070-883F9502F8F0}"/>
                  </a:ext>
                </a:extLst>
              </p:cNvPr>
              <p:cNvSpPr/>
              <p:nvPr/>
            </p:nvSpPr>
            <p:spPr>
              <a:xfrm>
                <a:off x="2557559" y="3226991"/>
                <a:ext cx="167362" cy="27269"/>
              </a:xfrm>
              <a:custGeom>
                <a:avLst/>
                <a:gdLst/>
                <a:ahLst/>
                <a:cxnLst/>
                <a:rect l="l" t="t" r="r" b="b"/>
                <a:pathLst>
                  <a:path w="3302" h="538" extrusionOk="0">
                    <a:moveTo>
                      <a:pt x="3263" y="0"/>
                    </a:moveTo>
                    <a:lnTo>
                      <a:pt x="0" y="39"/>
                    </a:lnTo>
                    <a:lnTo>
                      <a:pt x="0" y="538"/>
                    </a:lnTo>
                    <a:lnTo>
                      <a:pt x="3302" y="461"/>
                    </a:lnTo>
                    <a:lnTo>
                      <a:pt x="32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622;p73">
                <a:extLst>
                  <a:ext uri="{FF2B5EF4-FFF2-40B4-BE49-F238E27FC236}">
                    <a16:creationId xmlns:a16="http://schemas.microsoft.com/office/drawing/2014/main" id="{9A175673-AC2E-47D6-0DB7-73DC4958E507}"/>
                  </a:ext>
                </a:extLst>
              </p:cNvPr>
              <p:cNvSpPr/>
              <p:nvPr/>
            </p:nvSpPr>
            <p:spPr>
              <a:xfrm>
                <a:off x="2590606" y="2647108"/>
                <a:ext cx="93463" cy="247191"/>
              </a:xfrm>
              <a:custGeom>
                <a:avLst/>
                <a:gdLst/>
                <a:ahLst/>
                <a:cxnLst/>
                <a:rect l="l" t="t" r="r" b="b"/>
                <a:pathLst>
                  <a:path w="1844" h="4877" extrusionOk="0">
                    <a:moveTo>
                      <a:pt x="193" y="0"/>
                    </a:moveTo>
                    <a:lnTo>
                      <a:pt x="116" y="77"/>
                    </a:lnTo>
                    <a:lnTo>
                      <a:pt x="78" y="154"/>
                    </a:lnTo>
                    <a:lnTo>
                      <a:pt x="1" y="269"/>
                    </a:lnTo>
                    <a:lnTo>
                      <a:pt x="39" y="4569"/>
                    </a:lnTo>
                    <a:lnTo>
                      <a:pt x="78" y="4723"/>
                    </a:lnTo>
                    <a:lnTo>
                      <a:pt x="116" y="4799"/>
                    </a:lnTo>
                    <a:lnTo>
                      <a:pt x="231" y="4838"/>
                    </a:lnTo>
                    <a:lnTo>
                      <a:pt x="308" y="4876"/>
                    </a:lnTo>
                    <a:lnTo>
                      <a:pt x="1613" y="4876"/>
                    </a:lnTo>
                    <a:lnTo>
                      <a:pt x="1728" y="4838"/>
                    </a:lnTo>
                    <a:lnTo>
                      <a:pt x="1805" y="4761"/>
                    </a:lnTo>
                    <a:lnTo>
                      <a:pt x="1844" y="4684"/>
                    </a:lnTo>
                    <a:lnTo>
                      <a:pt x="1844" y="4569"/>
                    </a:lnTo>
                    <a:lnTo>
                      <a:pt x="1805" y="269"/>
                    </a:lnTo>
                    <a:lnTo>
                      <a:pt x="1844" y="154"/>
                    </a:lnTo>
                    <a:lnTo>
                      <a:pt x="1767" y="77"/>
                    </a:lnTo>
                    <a:lnTo>
                      <a:pt x="1690" y="0"/>
                    </a:lnTo>
                    <a:lnTo>
                      <a:pt x="1575" y="0"/>
                    </a:lnTo>
                    <a:lnTo>
                      <a:pt x="308" y="39"/>
                    </a:lnTo>
                    <a:lnTo>
                      <a:pt x="1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623;p73">
                <a:extLst>
                  <a:ext uri="{FF2B5EF4-FFF2-40B4-BE49-F238E27FC236}">
                    <a16:creationId xmlns:a16="http://schemas.microsoft.com/office/drawing/2014/main" id="{96453585-F543-A10D-D5CD-DE8DBA8494AB}"/>
                  </a:ext>
                </a:extLst>
              </p:cNvPr>
              <p:cNvSpPr/>
              <p:nvPr/>
            </p:nvSpPr>
            <p:spPr>
              <a:xfrm>
                <a:off x="2721017" y="2553696"/>
                <a:ext cx="107047" cy="801735"/>
              </a:xfrm>
              <a:custGeom>
                <a:avLst/>
                <a:gdLst/>
                <a:ahLst/>
                <a:cxnLst/>
                <a:rect l="l" t="t" r="r" b="b"/>
                <a:pathLst>
                  <a:path w="2112" h="15818" extrusionOk="0">
                    <a:moveTo>
                      <a:pt x="0" y="1"/>
                    </a:moveTo>
                    <a:lnTo>
                      <a:pt x="77" y="15818"/>
                    </a:lnTo>
                    <a:lnTo>
                      <a:pt x="2112" y="15012"/>
                    </a:lnTo>
                    <a:lnTo>
                      <a:pt x="2035" y="615"/>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3624;p73">
              <a:extLst>
                <a:ext uri="{FF2B5EF4-FFF2-40B4-BE49-F238E27FC236}">
                  <a16:creationId xmlns:a16="http://schemas.microsoft.com/office/drawing/2014/main" id="{E3A59D1D-A74E-432E-7322-EAFAD0DC2E44}"/>
                </a:ext>
              </a:extLst>
            </p:cNvPr>
            <p:cNvGrpSpPr/>
            <p:nvPr/>
          </p:nvGrpSpPr>
          <p:grpSpPr>
            <a:xfrm>
              <a:off x="2046884" y="2381559"/>
              <a:ext cx="429450" cy="856272"/>
              <a:chOff x="5577696" y="2812488"/>
              <a:chExt cx="429450" cy="856272"/>
            </a:xfrm>
          </p:grpSpPr>
          <p:sp>
            <p:nvSpPr>
              <p:cNvPr id="10" name="Google Shape;3625;p73">
                <a:extLst>
                  <a:ext uri="{FF2B5EF4-FFF2-40B4-BE49-F238E27FC236}">
                    <a16:creationId xmlns:a16="http://schemas.microsoft.com/office/drawing/2014/main" id="{757ABBB3-E1A5-0DA7-87BD-BA9F56EAF4B3}"/>
                  </a:ext>
                </a:extLst>
              </p:cNvPr>
              <p:cNvSpPr/>
              <p:nvPr/>
            </p:nvSpPr>
            <p:spPr>
              <a:xfrm>
                <a:off x="5760617" y="2812488"/>
                <a:ext cx="245214" cy="856272"/>
              </a:xfrm>
              <a:custGeom>
                <a:avLst/>
                <a:gdLst/>
                <a:ahLst/>
                <a:cxnLst/>
                <a:rect l="l" t="t" r="r" b="b"/>
                <a:pathLst>
                  <a:path w="4838" h="16894" extrusionOk="0">
                    <a:moveTo>
                      <a:pt x="1" y="1"/>
                    </a:moveTo>
                    <a:lnTo>
                      <a:pt x="1" y="16893"/>
                    </a:lnTo>
                    <a:lnTo>
                      <a:pt x="4838" y="15741"/>
                    </a:lnTo>
                    <a:lnTo>
                      <a:pt x="4838" y="119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626;p73">
                <a:extLst>
                  <a:ext uri="{FF2B5EF4-FFF2-40B4-BE49-F238E27FC236}">
                    <a16:creationId xmlns:a16="http://schemas.microsoft.com/office/drawing/2014/main" id="{24733BE3-83CF-FAA3-5C95-D695FBF7AE5A}"/>
                  </a:ext>
                </a:extLst>
              </p:cNvPr>
              <p:cNvSpPr/>
              <p:nvPr/>
            </p:nvSpPr>
            <p:spPr>
              <a:xfrm>
                <a:off x="5577696" y="2812488"/>
                <a:ext cx="182973" cy="856272"/>
              </a:xfrm>
              <a:custGeom>
                <a:avLst/>
                <a:gdLst/>
                <a:ahLst/>
                <a:cxnLst/>
                <a:rect l="l" t="t" r="r" b="b"/>
                <a:pathLst>
                  <a:path w="3610" h="16894" extrusionOk="0">
                    <a:moveTo>
                      <a:pt x="1" y="1"/>
                    </a:moveTo>
                    <a:lnTo>
                      <a:pt x="1" y="16893"/>
                    </a:lnTo>
                    <a:lnTo>
                      <a:pt x="3610" y="16893"/>
                    </a:lnTo>
                    <a:lnTo>
                      <a:pt x="36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627;p73">
                <a:extLst>
                  <a:ext uri="{FF2B5EF4-FFF2-40B4-BE49-F238E27FC236}">
                    <a16:creationId xmlns:a16="http://schemas.microsoft.com/office/drawing/2014/main" id="{C5C0751E-A6AE-56E5-BF2E-0E6C58092D59}"/>
                  </a:ext>
                </a:extLst>
              </p:cNvPr>
              <p:cNvSpPr/>
              <p:nvPr/>
            </p:nvSpPr>
            <p:spPr>
              <a:xfrm>
                <a:off x="5577696" y="2884511"/>
                <a:ext cx="182973" cy="50634"/>
              </a:xfrm>
              <a:custGeom>
                <a:avLst/>
                <a:gdLst/>
                <a:ahLst/>
                <a:cxnLst/>
                <a:rect l="l" t="t" r="r" b="b"/>
                <a:pathLst>
                  <a:path w="3610" h="999" extrusionOk="0">
                    <a:moveTo>
                      <a:pt x="1" y="0"/>
                    </a:moveTo>
                    <a:lnTo>
                      <a:pt x="1" y="999"/>
                    </a:lnTo>
                    <a:lnTo>
                      <a:pt x="3610" y="999"/>
                    </a:lnTo>
                    <a:lnTo>
                      <a:pt x="3610"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628;p73">
                <a:extLst>
                  <a:ext uri="{FF2B5EF4-FFF2-40B4-BE49-F238E27FC236}">
                    <a16:creationId xmlns:a16="http://schemas.microsoft.com/office/drawing/2014/main" id="{F522BFEA-779C-2D33-29AF-9AF853296CDA}"/>
                  </a:ext>
                </a:extLst>
              </p:cNvPr>
              <p:cNvSpPr/>
              <p:nvPr/>
            </p:nvSpPr>
            <p:spPr>
              <a:xfrm>
                <a:off x="5577696" y="3191964"/>
                <a:ext cx="182973" cy="50634"/>
              </a:xfrm>
              <a:custGeom>
                <a:avLst/>
                <a:gdLst/>
                <a:ahLst/>
                <a:cxnLst/>
                <a:rect l="l" t="t" r="r" b="b"/>
                <a:pathLst>
                  <a:path w="3610" h="999" extrusionOk="0">
                    <a:moveTo>
                      <a:pt x="1" y="0"/>
                    </a:moveTo>
                    <a:lnTo>
                      <a:pt x="1" y="998"/>
                    </a:lnTo>
                    <a:lnTo>
                      <a:pt x="3610" y="998"/>
                    </a:lnTo>
                    <a:lnTo>
                      <a:pt x="3610"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629;p73">
                <a:extLst>
                  <a:ext uri="{FF2B5EF4-FFF2-40B4-BE49-F238E27FC236}">
                    <a16:creationId xmlns:a16="http://schemas.microsoft.com/office/drawing/2014/main" id="{0D16B318-4876-0A81-87C9-305AE138679B}"/>
                  </a:ext>
                </a:extLst>
              </p:cNvPr>
              <p:cNvSpPr/>
              <p:nvPr/>
            </p:nvSpPr>
            <p:spPr>
              <a:xfrm>
                <a:off x="5608867" y="2970118"/>
                <a:ext cx="110949" cy="192704"/>
              </a:xfrm>
              <a:custGeom>
                <a:avLst/>
                <a:gdLst/>
                <a:ahLst/>
                <a:cxnLst/>
                <a:rect l="l" t="t" r="r" b="b"/>
                <a:pathLst>
                  <a:path w="2189" h="3802" extrusionOk="0">
                    <a:moveTo>
                      <a:pt x="384" y="1"/>
                    </a:moveTo>
                    <a:lnTo>
                      <a:pt x="230" y="39"/>
                    </a:lnTo>
                    <a:lnTo>
                      <a:pt x="115" y="154"/>
                    </a:lnTo>
                    <a:lnTo>
                      <a:pt x="38" y="269"/>
                    </a:lnTo>
                    <a:lnTo>
                      <a:pt x="0" y="423"/>
                    </a:lnTo>
                    <a:lnTo>
                      <a:pt x="0" y="3417"/>
                    </a:lnTo>
                    <a:lnTo>
                      <a:pt x="38" y="3571"/>
                    </a:lnTo>
                    <a:lnTo>
                      <a:pt x="115" y="3686"/>
                    </a:lnTo>
                    <a:lnTo>
                      <a:pt x="230" y="3763"/>
                    </a:lnTo>
                    <a:lnTo>
                      <a:pt x="384" y="3801"/>
                    </a:lnTo>
                    <a:lnTo>
                      <a:pt x="1804" y="3801"/>
                    </a:lnTo>
                    <a:lnTo>
                      <a:pt x="1958" y="3763"/>
                    </a:lnTo>
                    <a:lnTo>
                      <a:pt x="2073" y="3686"/>
                    </a:lnTo>
                    <a:lnTo>
                      <a:pt x="2150" y="3571"/>
                    </a:lnTo>
                    <a:lnTo>
                      <a:pt x="2188" y="3417"/>
                    </a:lnTo>
                    <a:lnTo>
                      <a:pt x="2188" y="423"/>
                    </a:lnTo>
                    <a:lnTo>
                      <a:pt x="2150" y="269"/>
                    </a:lnTo>
                    <a:lnTo>
                      <a:pt x="2073" y="154"/>
                    </a:lnTo>
                    <a:lnTo>
                      <a:pt x="1958" y="39"/>
                    </a:lnTo>
                    <a:lnTo>
                      <a:pt x="1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630;p73">
                <a:extLst>
                  <a:ext uri="{FF2B5EF4-FFF2-40B4-BE49-F238E27FC236}">
                    <a16:creationId xmlns:a16="http://schemas.microsoft.com/office/drawing/2014/main" id="{59822F32-F5E7-F15C-F4E4-92618BD9CE4A}"/>
                  </a:ext>
                </a:extLst>
              </p:cNvPr>
              <p:cNvSpPr/>
              <p:nvPr/>
            </p:nvSpPr>
            <p:spPr>
              <a:xfrm>
                <a:off x="5577696" y="3581121"/>
                <a:ext cx="182973" cy="38977"/>
              </a:xfrm>
              <a:custGeom>
                <a:avLst/>
                <a:gdLst/>
                <a:ahLst/>
                <a:cxnLst/>
                <a:rect l="l" t="t" r="r" b="b"/>
                <a:pathLst>
                  <a:path w="3610" h="769" extrusionOk="0">
                    <a:moveTo>
                      <a:pt x="1" y="1"/>
                    </a:moveTo>
                    <a:lnTo>
                      <a:pt x="1" y="768"/>
                    </a:lnTo>
                    <a:lnTo>
                      <a:pt x="3610" y="768"/>
                    </a:lnTo>
                    <a:lnTo>
                      <a:pt x="3610"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631;p73">
                <a:extLst>
                  <a:ext uri="{FF2B5EF4-FFF2-40B4-BE49-F238E27FC236}">
                    <a16:creationId xmlns:a16="http://schemas.microsoft.com/office/drawing/2014/main" id="{AC3F0336-C9C2-7F8D-4B47-828BCF3791AA}"/>
                  </a:ext>
                </a:extLst>
              </p:cNvPr>
              <p:cNvSpPr/>
              <p:nvPr/>
            </p:nvSpPr>
            <p:spPr>
              <a:xfrm>
                <a:off x="5761932" y="2812488"/>
                <a:ext cx="245214" cy="856272"/>
              </a:xfrm>
              <a:custGeom>
                <a:avLst/>
                <a:gdLst/>
                <a:ahLst/>
                <a:cxnLst/>
                <a:rect l="l" t="t" r="r" b="b"/>
                <a:pathLst>
                  <a:path w="4838" h="16894" extrusionOk="0">
                    <a:moveTo>
                      <a:pt x="1" y="1"/>
                    </a:moveTo>
                    <a:lnTo>
                      <a:pt x="1" y="16893"/>
                    </a:lnTo>
                    <a:lnTo>
                      <a:pt x="4838" y="15741"/>
                    </a:lnTo>
                    <a:lnTo>
                      <a:pt x="4838" y="1191"/>
                    </a:lnTo>
                    <a:lnTo>
                      <a:pt x="1"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 name="Google Shape;3543;p73">
            <a:extLst>
              <a:ext uri="{FF2B5EF4-FFF2-40B4-BE49-F238E27FC236}">
                <a16:creationId xmlns:a16="http://schemas.microsoft.com/office/drawing/2014/main" id="{D9F9C0A9-CAC9-F7E6-D1DA-BCF95EA7533B}"/>
              </a:ext>
            </a:extLst>
          </p:cNvPr>
          <p:cNvGrpSpPr/>
          <p:nvPr/>
        </p:nvGrpSpPr>
        <p:grpSpPr>
          <a:xfrm>
            <a:off x="6686862" y="2722338"/>
            <a:ext cx="1840227" cy="1130877"/>
            <a:chOff x="6590364" y="2198688"/>
            <a:chExt cx="1840227" cy="1130877"/>
          </a:xfrm>
        </p:grpSpPr>
        <p:grpSp>
          <p:nvGrpSpPr>
            <p:cNvPr id="49" name="Google Shape;3544;p73">
              <a:extLst>
                <a:ext uri="{FF2B5EF4-FFF2-40B4-BE49-F238E27FC236}">
                  <a16:creationId xmlns:a16="http://schemas.microsoft.com/office/drawing/2014/main" id="{4AC0BA08-57F8-7429-BBD9-2F2036E899D1}"/>
                </a:ext>
              </a:extLst>
            </p:cNvPr>
            <p:cNvGrpSpPr/>
            <p:nvPr/>
          </p:nvGrpSpPr>
          <p:grpSpPr>
            <a:xfrm>
              <a:off x="6590364" y="3181696"/>
              <a:ext cx="1840227" cy="147869"/>
              <a:chOff x="384000" y="4608552"/>
              <a:chExt cx="2817681" cy="147899"/>
            </a:xfrm>
          </p:grpSpPr>
          <p:sp>
            <p:nvSpPr>
              <p:cNvPr id="1560" name="Google Shape;3545;p73">
                <a:extLst>
                  <a:ext uri="{FF2B5EF4-FFF2-40B4-BE49-F238E27FC236}">
                    <a16:creationId xmlns:a16="http://schemas.microsoft.com/office/drawing/2014/main" id="{8B7E9376-70E3-04C3-680E-F621E94D5564}"/>
                  </a:ext>
                </a:extLst>
              </p:cNvPr>
              <p:cNvSpPr/>
              <p:nvPr/>
            </p:nvSpPr>
            <p:spPr>
              <a:xfrm>
                <a:off x="384000" y="4608552"/>
                <a:ext cx="2817681" cy="74000"/>
              </a:xfrm>
              <a:custGeom>
                <a:avLst/>
                <a:gdLst/>
                <a:ahLst/>
                <a:cxnLst/>
                <a:rect l="l" t="t" r="r" b="b"/>
                <a:pathLst>
                  <a:path w="55592" h="1460" extrusionOk="0">
                    <a:moveTo>
                      <a:pt x="55592" y="0"/>
                    </a:moveTo>
                    <a:lnTo>
                      <a:pt x="3533" y="115"/>
                    </a:lnTo>
                    <a:lnTo>
                      <a:pt x="1" y="1459"/>
                    </a:lnTo>
                    <a:lnTo>
                      <a:pt x="52252" y="1459"/>
                    </a:lnTo>
                    <a:lnTo>
                      <a:pt x="555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3546;p73">
                <a:extLst>
                  <a:ext uri="{FF2B5EF4-FFF2-40B4-BE49-F238E27FC236}">
                    <a16:creationId xmlns:a16="http://schemas.microsoft.com/office/drawing/2014/main" id="{D829BFFD-3BF2-CF4B-8FC1-6815BFC65ABB}"/>
                  </a:ext>
                </a:extLst>
              </p:cNvPr>
              <p:cNvSpPr/>
              <p:nvPr/>
            </p:nvSpPr>
            <p:spPr>
              <a:xfrm>
                <a:off x="384000" y="4682501"/>
                <a:ext cx="2648393" cy="73949"/>
              </a:xfrm>
              <a:custGeom>
                <a:avLst/>
                <a:gdLst/>
                <a:ahLst/>
                <a:cxnLst/>
                <a:rect l="l" t="t" r="r" b="b"/>
                <a:pathLst>
                  <a:path w="52252" h="1459" extrusionOk="0">
                    <a:moveTo>
                      <a:pt x="1" y="0"/>
                    </a:moveTo>
                    <a:lnTo>
                      <a:pt x="1" y="1459"/>
                    </a:lnTo>
                    <a:lnTo>
                      <a:pt x="52252" y="1459"/>
                    </a:lnTo>
                    <a:lnTo>
                      <a:pt x="52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3547;p73">
                <a:extLst>
                  <a:ext uri="{FF2B5EF4-FFF2-40B4-BE49-F238E27FC236}">
                    <a16:creationId xmlns:a16="http://schemas.microsoft.com/office/drawing/2014/main" id="{09DF0DA0-437D-4F7D-BA11-59DA473D297B}"/>
                  </a:ext>
                </a:extLst>
              </p:cNvPr>
              <p:cNvSpPr/>
              <p:nvPr/>
            </p:nvSpPr>
            <p:spPr>
              <a:xfrm>
                <a:off x="3032322" y="4608552"/>
                <a:ext cx="169339" cy="147899"/>
              </a:xfrm>
              <a:custGeom>
                <a:avLst/>
                <a:gdLst/>
                <a:ahLst/>
                <a:cxnLst/>
                <a:rect l="l" t="t" r="r" b="b"/>
                <a:pathLst>
                  <a:path w="3341" h="2918" extrusionOk="0">
                    <a:moveTo>
                      <a:pt x="3341" y="0"/>
                    </a:moveTo>
                    <a:lnTo>
                      <a:pt x="1" y="1459"/>
                    </a:lnTo>
                    <a:lnTo>
                      <a:pt x="1" y="2918"/>
                    </a:lnTo>
                    <a:lnTo>
                      <a:pt x="3341" y="1459"/>
                    </a:lnTo>
                    <a:lnTo>
                      <a:pt x="334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3548;p73">
              <a:extLst>
                <a:ext uri="{FF2B5EF4-FFF2-40B4-BE49-F238E27FC236}">
                  <a16:creationId xmlns:a16="http://schemas.microsoft.com/office/drawing/2014/main" id="{F7C12A7D-7DE0-A03D-4105-77B18E8C4519}"/>
                </a:ext>
              </a:extLst>
            </p:cNvPr>
            <p:cNvGrpSpPr/>
            <p:nvPr/>
          </p:nvGrpSpPr>
          <p:grpSpPr>
            <a:xfrm>
              <a:off x="7209650" y="2348513"/>
              <a:ext cx="323065" cy="889319"/>
              <a:chOff x="4266788" y="2397066"/>
              <a:chExt cx="323065" cy="889319"/>
            </a:xfrm>
          </p:grpSpPr>
          <p:sp>
            <p:nvSpPr>
              <p:cNvPr id="1555" name="Google Shape;3549;p73">
                <a:extLst>
                  <a:ext uri="{FF2B5EF4-FFF2-40B4-BE49-F238E27FC236}">
                    <a16:creationId xmlns:a16="http://schemas.microsoft.com/office/drawing/2014/main" id="{E8249CA0-B57D-0E46-D16F-CC631CCC9E79}"/>
                  </a:ext>
                </a:extLst>
              </p:cNvPr>
              <p:cNvSpPr/>
              <p:nvPr/>
            </p:nvSpPr>
            <p:spPr>
              <a:xfrm>
                <a:off x="4266788" y="2397066"/>
                <a:ext cx="177144" cy="889319"/>
              </a:xfrm>
              <a:custGeom>
                <a:avLst/>
                <a:gdLst/>
                <a:ahLst/>
                <a:cxnLst/>
                <a:rect l="l" t="t" r="r" b="b"/>
                <a:pathLst>
                  <a:path w="3495" h="17546" extrusionOk="0">
                    <a:moveTo>
                      <a:pt x="0" y="0"/>
                    </a:moveTo>
                    <a:lnTo>
                      <a:pt x="0" y="17545"/>
                    </a:lnTo>
                    <a:lnTo>
                      <a:pt x="3494" y="17545"/>
                    </a:lnTo>
                    <a:lnTo>
                      <a:pt x="34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3550;p73">
                <a:extLst>
                  <a:ext uri="{FF2B5EF4-FFF2-40B4-BE49-F238E27FC236}">
                    <a16:creationId xmlns:a16="http://schemas.microsoft.com/office/drawing/2014/main" id="{9CB09A50-D2C7-8310-DBC9-A2CBD97212EA}"/>
                  </a:ext>
                </a:extLst>
              </p:cNvPr>
              <p:cNvSpPr/>
              <p:nvPr/>
            </p:nvSpPr>
            <p:spPr>
              <a:xfrm>
                <a:off x="4295982" y="2488501"/>
                <a:ext cx="112926" cy="112926"/>
              </a:xfrm>
              <a:custGeom>
                <a:avLst/>
                <a:gdLst/>
                <a:ahLst/>
                <a:cxnLst/>
                <a:rect l="l" t="t" r="r" b="b"/>
                <a:pathLst>
                  <a:path w="2228" h="2228" extrusionOk="0">
                    <a:moveTo>
                      <a:pt x="883" y="1"/>
                    </a:moveTo>
                    <a:lnTo>
                      <a:pt x="691" y="77"/>
                    </a:lnTo>
                    <a:lnTo>
                      <a:pt x="499" y="193"/>
                    </a:lnTo>
                    <a:lnTo>
                      <a:pt x="307" y="308"/>
                    </a:lnTo>
                    <a:lnTo>
                      <a:pt x="192" y="500"/>
                    </a:lnTo>
                    <a:lnTo>
                      <a:pt x="77" y="692"/>
                    </a:lnTo>
                    <a:lnTo>
                      <a:pt x="0" y="884"/>
                    </a:lnTo>
                    <a:lnTo>
                      <a:pt x="0" y="1114"/>
                    </a:lnTo>
                    <a:lnTo>
                      <a:pt x="0" y="1344"/>
                    </a:lnTo>
                    <a:lnTo>
                      <a:pt x="77" y="1536"/>
                    </a:lnTo>
                    <a:lnTo>
                      <a:pt x="192" y="1728"/>
                    </a:lnTo>
                    <a:lnTo>
                      <a:pt x="307" y="1920"/>
                    </a:lnTo>
                    <a:lnTo>
                      <a:pt x="499" y="2035"/>
                    </a:lnTo>
                    <a:lnTo>
                      <a:pt x="691" y="2151"/>
                    </a:lnTo>
                    <a:lnTo>
                      <a:pt x="883" y="2227"/>
                    </a:lnTo>
                    <a:lnTo>
                      <a:pt x="1344" y="2227"/>
                    </a:lnTo>
                    <a:lnTo>
                      <a:pt x="1536" y="2151"/>
                    </a:lnTo>
                    <a:lnTo>
                      <a:pt x="1728" y="2035"/>
                    </a:lnTo>
                    <a:lnTo>
                      <a:pt x="1920" y="1920"/>
                    </a:lnTo>
                    <a:lnTo>
                      <a:pt x="2035" y="1728"/>
                    </a:lnTo>
                    <a:lnTo>
                      <a:pt x="2150" y="1536"/>
                    </a:lnTo>
                    <a:lnTo>
                      <a:pt x="2227" y="1344"/>
                    </a:lnTo>
                    <a:lnTo>
                      <a:pt x="2227" y="1114"/>
                    </a:lnTo>
                    <a:lnTo>
                      <a:pt x="2227" y="884"/>
                    </a:lnTo>
                    <a:lnTo>
                      <a:pt x="2150" y="692"/>
                    </a:lnTo>
                    <a:lnTo>
                      <a:pt x="2035" y="500"/>
                    </a:lnTo>
                    <a:lnTo>
                      <a:pt x="1920" y="308"/>
                    </a:lnTo>
                    <a:lnTo>
                      <a:pt x="1728" y="193"/>
                    </a:lnTo>
                    <a:lnTo>
                      <a:pt x="1536" y="77"/>
                    </a:lnTo>
                    <a:lnTo>
                      <a:pt x="13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3551;p73">
                <a:extLst>
                  <a:ext uri="{FF2B5EF4-FFF2-40B4-BE49-F238E27FC236}">
                    <a16:creationId xmlns:a16="http://schemas.microsoft.com/office/drawing/2014/main" id="{E30C3AA1-56A1-285A-5BCC-A6255BA29BFC}"/>
                  </a:ext>
                </a:extLst>
              </p:cNvPr>
              <p:cNvSpPr/>
              <p:nvPr/>
            </p:nvSpPr>
            <p:spPr>
              <a:xfrm>
                <a:off x="4321274" y="2648056"/>
                <a:ext cx="62292" cy="62343"/>
              </a:xfrm>
              <a:custGeom>
                <a:avLst/>
                <a:gdLst/>
                <a:ahLst/>
                <a:cxnLst/>
                <a:rect l="l" t="t" r="r" b="b"/>
                <a:pathLst>
                  <a:path w="1229" h="1230" extrusionOk="0">
                    <a:moveTo>
                      <a:pt x="615" y="1"/>
                    </a:moveTo>
                    <a:lnTo>
                      <a:pt x="499" y="39"/>
                    </a:lnTo>
                    <a:lnTo>
                      <a:pt x="384" y="39"/>
                    </a:lnTo>
                    <a:lnTo>
                      <a:pt x="192" y="193"/>
                    </a:lnTo>
                    <a:lnTo>
                      <a:pt x="39" y="385"/>
                    </a:lnTo>
                    <a:lnTo>
                      <a:pt x="0" y="500"/>
                    </a:lnTo>
                    <a:lnTo>
                      <a:pt x="0" y="615"/>
                    </a:lnTo>
                    <a:lnTo>
                      <a:pt x="0" y="730"/>
                    </a:lnTo>
                    <a:lnTo>
                      <a:pt x="39" y="845"/>
                    </a:lnTo>
                    <a:lnTo>
                      <a:pt x="192" y="1076"/>
                    </a:lnTo>
                    <a:lnTo>
                      <a:pt x="384" y="1191"/>
                    </a:lnTo>
                    <a:lnTo>
                      <a:pt x="499" y="1229"/>
                    </a:lnTo>
                    <a:lnTo>
                      <a:pt x="730" y="1229"/>
                    </a:lnTo>
                    <a:lnTo>
                      <a:pt x="845" y="1191"/>
                    </a:lnTo>
                    <a:lnTo>
                      <a:pt x="1037" y="1076"/>
                    </a:lnTo>
                    <a:lnTo>
                      <a:pt x="1191" y="845"/>
                    </a:lnTo>
                    <a:lnTo>
                      <a:pt x="1229" y="730"/>
                    </a:lnTo>
                    <a:lnTo>
                      <a:pt x="1229" y="615"/>
                    </a:lnTo>
                    <a:lnTo>
                      <a:pt x="1229" y="500"/>
                    </a:lnTo>
                    <a:lnTo>
                      <a:pt x="1191" y="385"/>
                    </a:lnTo>
                    <a:lnTo>
                      <a:pt x="1037" y="193"/>
                    </a:lnTo>
                    <a:lnTo>
                      <a:pt x="845" y="39"/>
                    </a:lnTo>
                    <a:lnTo>
                      <a:pt x="730" y="39"/>
                    </a:lnTo>
                    <a:lnTo>
                      <a:pt x="6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3552;p73">
                <a:extLst>
                  <a:ext uri="{FF2B5EF4-FFF2-40B4-BE49-F238E27FC236}">
                    <a16:creationId xmlns:a16="http://schemas.microsoft.com/office/drawing/2014/main" id="{4669BC85-4F4A-4E0F-6A6D-76ACF42AED95}"/>
                  </a:ext>
                </a:extLst>
              </p:cNvPr>
              <p:cNvSpPr/>
              <p:nvPr/>
            </p:nvSpPr>
            <p:spPr>
              <a:xfrm>
                <a:off x="4321274" y="2751200"/>
                <a:ext cx="62292" cy="62343"/>
              </a:xfrm>
              <a:custGeom>
                <a:avLst/>
                <a:gdLst/>
                <a:ahLst/>
                <a:cxnLst/>
                <a:rect l="l" t="t" r="r" b="b"/>
                <a:pathLst>
                  <a:path w="1229" h="1230" extrusionOk="0">
                    <a:moveTo>
                      <a:pt x="499" y="1"/>
                    </a:moveTo>
                    <a:lnTo>
                      <a:pt x="384" y="39"/>
                    </a:lnTo>
                    <a:lnTo>
                      <a:pt x="192" y="154"/>
                    </a:lnTo>
                    <a:lnTo>
                      <a:pt x="39" y="346"/>
                    </a:lnTo>
                    <a:lnTo>
                      <a:pt x="0" y="461"/>
                    </a:lnTo>
                    <a:lnTo>
                      <a:pt x="0" y="615"/>
                    </a:lnTo>
                    <a:lnTo>
                      <a:pt x="0" y="730"/>
                    </a:lnTo>
                    <a:lnTo>
                      <a:pt x="39" y="845"/>
                    </a:lnTo>
                    <a:lnTo>
                      <a:pt x="192" y="1037"/>
                    </a:lnTo>
                    <a:lnTo>
                      <a:pt x="384" y="1152"/>
                    </a:lnTo>
                    <a:lnTo>
                      <a:pt x="499" y="1191"/>
                    </a:lnTo>
                    <a:lnTo>
                      <a:pt x="615" y="1229"/>
                    </a:lnTo>
                    <a:lnTo>
                      <a:pt x="730" y="1191"/>
                    </a:lnTo>
                    <a:lnTo>
                      <a:pt x="845" y="1152"/>
                    </a:lnTo>
                    <a:lnTo>
                      <a:pt x="1037" y="1037"/>
                    </a:lnTo>
                    <a:lnTo>
                      <a:pt x="1191" y="845"/>
                    </a:lnTo>
                    <a:lnTo>
                      <a:pt x="1229" y="730"/>
                    </a:lnTo>
                    <a:lnTo>
                      <a:pt x="1229" y="615"/>
                    </a:lnTo>
                    <a:lnTo>
                      <a:pt x="1229" y="461"/>
                    </a:lnTo>
                    <a:lnTo>
                      <a:pt x="1191" y="346"/>
                    </a:lnTo>
                    <a:lnTo>
                      <a:pt x="1037" y="154"/>
                    </a:lnTo>
                    <a:lnTo>
                      <a:pt x="845" y="39"/>
                    </a:lnTo>
                    <a:lnTo>
                      <a:pt x="7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3553;p73">
                <a:extLst>
                  <a:ext uri="{FF2B5EF4-FFF2-40B4-BE49-F238E27FC236}">
                    <a16:creationId xmlns:a16="http://schemas.microsoft.com/office/drawing/2014/main" id="{C85009EB-F52F-33BF-DA4D-53B86D14D233}"/>
                  </a:ext>
                </a:extLst>
              </p:cNvPr>
              <p:cNvSpPr/>
              <p:nvPr/>
            </p:nvSpPr>
            <p:spPr>
              <a:xfrm>
                <a:off x="4443880" y="2397066"/>
                <a:ext cx="145973" cy="889319"/>
              </a:xfrm>
              <a:custGeom>
                <a:avLst/>
                <a:gdLst/>
                <a:ahLst/>
                <a:cxnLst/>
                <a:rect l="l" t="t" r="r" b="b"/>
                <a:pathLst>
                  <a:path w="2880" h="17546" extrusionOk="0">
                    <a:moveTo>
                      <a:pt x="0" y="0"/>
                    </a:moveTo>
                    <a:lnTo>
                      <a:pt x="0" y="17545"/>
                    </a:lnTo>
                    <a:lnTo>
                      <a:pt x="2879" y="16432"/>
                    </a:lnTo>
                    <a:lnTo>
                      <a:pt x="2879" y="84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3554;p73">
              <a:extLst>
                <a:ext uri="{FF2B5EF4-FFF2-40B4-BE49-F238E27FC236}">
                  <a16:creationId xmlns:a16="http://schemas.microsoft.com/office/drawing/2014/main" id="{C3618322-FE67-C58C-F662-96EA1BD7AB45}"/>
                </a:ext>
              </a:extLst>
            </p:cNvPr>
            <p:cNvGrpSpPr/>
            <p:nvPr/>
          </p:nvGrpSpPr>
          <p:grpSpPr>
            <a:xfrm>
              <a:off x="6746619" y="2198688"/>
              <a:ext cx="302537" cy="1039144"/>
              <a:chOff x="1966019" y="2380507"/>
              <a:chExt cx="302537" cy="1039144"/>
            </a:xfrm>
          </p:grpSpPr>
          <p:sp>
            <p:nvSpPr>
              <p:cNvPr id="1549" name="Google Shape;3555;p73">
                <a:extLst>
                  <a:ext uri="{FF2B5EF4-FFF2-40B4-BE49-F238E27FC236}">
                    <a16:creationId xmlns:a16="http://schemas.microsoft.com/office/drawing/2014/main" id="{A5E2881C-CA06-E5AC-B2C6-D79449AC1D11}"/>
                  </a:ext>
                </a:extLst>
              </p:cNvPr>
              <p:cNvSpPr/>
              <p:nvPr/>
            </p:nvSpPr>
            <p:spPr>
              <a:xfrm>
                <a:off x="1966019" y="2380507"/>
                <a:ext cx="134315" cy="1039144"/>
              </a:xfrm>
              <a:custGeom>
                <a:avLst/>
                <a:gdLst/>
                <a:ahLst/>
                <a:cxnLst/>
                <a:rect l="l" t="t" r="r" b="b"/>
                <a:pathLst>
                  <a:path w="2650" h="20502" extrusionOk="0">
                    <a:moveTo>
                      <a:pt x="0" y="1"/>
                    </a:moveTo>
                    <a:lnTo>
                      <a:pt x="0" y="20502"/>
                    </a:lnTo>
                    <a:lnTo>
                      <a:pt x="2649" y="20502"/>
                    </a:lnTo>
                    <a:lnTo>
                      <a:pt x="26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3556;p73">
                <a:extLst>
                  <a:ext uri="{FF2B5EF4-FFF2-40B4-BE49-F238E27FC236}">
                    <a16:creationId xmlns:a16="http://schemas.microsoft.com/office/drawing/2014/main" id="{19CD6C6F-9460-6B8E-84CE-055C3913686F}"/>
                  </a:ext>
                </a:extLst>
              </p:cNvPr>
              <p:cNvSpPr/>
              <p:nvPr/>
            </p:nvSpPr>
            <p:spPr>
              <a:xfrm>
                <a:off x="1966019" y="2493382"/>
                <a:ext cx="134315" cy="56463"/>
              </a:xfrm>
              <a:custGeom>
                <a:avLst/>
                <a:gdLst/>
                <a:ahLst/>
                <a:cxnLst/>
                <a:rect l="l" t="t" r="r" b="b"/>
                <a:pathLst>
                  <a:path w="2650" h="1114" extrusionOk="0">
                    <a:moveTo>
                      <a:pt x="0" y="0"/>
                    </a:moveTo>
                    <a:lnTo>
                      <a:pt x="0" y="1114"/>
                    </a:lnTo>
                    <a:lnTo>
                      <a:pt x="2649" y="1114"/>
                    </a:lnTo>
                    <a:lnTo>
                      <a:pt x="264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3557;p73">
                <a:extLst>
                  <a:ext uri="{FF2B5EF4-FFF2-40B4-BE49-F238E27FC236}">
                    <a16:creationId xmlns:a16="http://schemas.microsoft.com/office/drawing/2014/main" id="{A4B6B3B4-8099-D24B-7186-A8A28F79167B}"/>
                  </a:ext>
                </a:extLst>
              </p:cNvPr>
              <p:cNvSpPr/>
              <p:nvPr/>
            </p:nvSpPr>
            <p:spPr>
              <a:xfrm>
                <a:off x="1966019" y="2606256"/>
                <a:ext cx="134315" cy="46732"/>
              </a:xfrm>
              <a:custGeom>
                <a:avLst/>
                <a:gdLst/>
                <a:ahLst/>
                <a:cxnLst/>
                <a:rect l="l" t="t" r="r" b="b"/>
                <a:pathLst>
                  <a:path w="2650" h="922" extrusionOk="0">
                    <a:moveTo>
                      <a:pt x="0" y="0"/>
                    </a:moveTo>
                    <a:lnTo>
                      <a:pt x="0" y="922"/>
                    </a:lnTo>
                    <a:lnTo>
                      <a:pt x="2649" y="922"/>
                    </a:lnTo>
                    <a:lnTo>
                      <a:pt x="264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3558;p73">
                <a:extLst>
                  <a:ext uri="{FF2B5EF4-FFF2-40B4-BE49-F238E27FC236}">
                    <a16:creationId xmlns:a16="http://schemas.microsoft.com/office/drawing/2014/main" id="{97ACA9CE-9A37-530A-4052-65D5CF34EF42}"/>
                  </a:ext>
                </a:extLst>
              </p:cNvPr>
              <p:cNvSpPr/>
              <p:nvPr/>
            </p:nvSpPr>
            <p:spPr>
              <a:xfrm>
                <a:off x="1966019" y="3230843"/>
                <a:ext cx="134315" cy="62343"/>
              </a:xfrm>
              <a:custGeom>
                <a:avLst/>
                <a:gdLst/>
                <a:ahLst/>
                <a:cxnLst/>
                <a:rect l="l" t="t" r="r" b="b"/>
                <a:pathLst>
                  <a:path w="2650" h="1230" extrusionOk="0">
                    <a:moveTo>
                      <a:pt x="0" y="1"/>
                    </a:moveTo>
                    <a:lnTo>
                      <a:pt x="0" y="1229"/>
                    </a:lnTo>
                    <a:lnTo>
                      <a:pt x="2649" y="1229"/>
                    </a:lnTo>
                    <a:lnTo>
                      <a:pt x="2649"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3559;p73">
                <a:extLst>
                  <a:ext uri="{FF2B5EF4-FFF2-40B4-BE49-F238E27FC236}">
                    <a16:creationId xmlns:a16="http://schemas.microsoft.com/office/drawing/2014/main" id="{29F2504C-49AE-8FB5-415F-FF184921078C}"/>
                  </a:ext>
                </a:extLst>
              </p:cNvPr>
              <p:cNvSpPr/>
              <p:nvPr/>
            </p:nvSpPr>
            <p:spPr>
              <a:xfrm>
                <a:off x="2100283" y="2380507"/>
                <a:ext cx="165436" cy="1039144"/>
              </a:xfrm>
              <a:custGeom>
                <a:avLst/>
                <a:gdLst/>
                <a:ahLst/>
                <a:cxnLst/>
                <a:rect l="l" t="t" r="r" b="b"/>
                <a:pathLst>
                  <a:path w="3264" h="20502" extrusionOk="0">
                    <a:moveTo>
                      <a:pt x="0" y="1"/>
                    </a:moveTo>
                    <a:lnTo>
                      <a:pt x="0" y="20502"/>
                    </a:lnTo>
                    <a:lnTo>
                      <a:pt x="3263" y="19005"/>
                    </a:lnTo>
                    <a:lnTo>
                      <a:pt x="3263" y="84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3560;p73">
                <a:extLst>
                  <a:ext uri="{FF2B5EF4-FFF2-40B4-BE49-F238E27FC236}">
                    <a16:creationId xmlns:a16="http://schemas.microsoft.com/office/drawing/2014/main" id="{8B201F00-1D8F-D0F6-F0F7-55544AEDEE47}"/>
                  </a:ext>
                </a:extLst>
              </p:cNvPr>
              <p:cNvSpPr/>
              <p:nvPr/>
            </p:nvSpPr>
            <p:spPr>
              <a:xfrm>
                <a:off x="2103120" y="2380507"/>
                <a:ext cx="165436" cy="1039144"/>
              </a:xfrm>
              <a:custGeom>
                <a:avLst/>
                <a:gdLst/>
                <a:ahLst/>
                <a:cxnLst/>
                <a:rect l="l" t="t" r="r" b="b"/>
                <a:pathLst>
                  <a:path w="3264" h="20502" extrusionOk="0">
                    <a:moveTo>
                      <a:pt x="0" y="1"/>
                    </a:moveTo>
                    <a:lnTo>
                      <a:pt x="0" y="20502"/>
                    </a:lnTo>
                    <a:lnTo>
                      <a:pt x="3263" y="19005"/>
                    </a:lnTo>
                    <a:lnTo>
                      <a:pt x="3263" y="845"/>
                    </a:lnTo>
                    <a:lnTo>
                      <a:pt x="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3561;p73">
              <a:extLst>
                <a:ext uri="{FF2B5EF4-FFF2-40B4-BE49-F238E27FC236}">
                  <a16:creationId xmlns:a16="http://schemas.microsoft.com/office/drawing/2014/main" id="{C07A0086-3690-BBC9-9496-28022E61AA16}"/>
                </a:ext>
              </a:extLst>
            </p:cNvPr>
            <p:cNvGrpSpPr/>
            <p:nvPr/>
          </p:nvGrpSpPr>
          <p:grpSpPr>
            <a:xfrm>
              <a:off x="6937170" y="2436096"/>
              <a:ext cx="272481" cy="801735"/>
              <a:chOff x="2555583" y="2553696"/>
              <a:chExt cx="272481" cy="801735"/>
            </a:xfrm>
          </p:grpSpPr>
          <p:sp>
            <p:nvSpPr>
              <p:cNvPr id="1544" name="Google Shape;3562;p73">
                <a:extLst>
                  <a:ext uri="{FF2B5EF4-FFF2-40B4-BE49-F238E27FC236}">
                    <a16:creationId xmlns:a16="http://schemas.microsoft.com/office/drawing/2014/main" id="{D928DED8-F41F-2554-9FC5-18F58D9545CC}"/>
                  </a:ext>
                </a:extLst>
              </p:cNvPr>
              <p:cNvSpPr/>
              <p:nvPr/>
            </p:nvSpPr>
            <p:spPr>
              <a:xfrm>
                <a:off x="2555583" y="2553696"/>
                <a:ext cx="169339" cy="801735"/>
              </a:xfrm>
              <a:custGeom>
                <a:avLst/>
                <a:gdLst/>
                <a:ahLst/>
                <a:cxnLst/>
                <a:rect l="l" t="t" r="r" b="b"/>
                <a:pathLst>
                  <a:path w="3341" h="15818" extrusionOk="0">
                    <a:moveTo>
                      <a:pt x="1" y="1"/>
                    </a:moveTo>
                    <a:lnTo>
                      <a:pt x="78" y="15818"/>
                    </a:lnTo>
                    <a:lnTo>
                      <a:pt x="3341" y="15818"/>
                    </a:lnTo>
                    <a:lnTo>
                      <a:pt x="32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3563;p73">
                <a:extLst>
                  <a:ext uri="{FF2B5EF4-FFF2-40B4-BE49-F238E27FC236}">
                    <a16:creationId xmlns:a16="http://schemas.microsoft.com/office/drawing/2014/main" id="{30DBC545-32D6-44ED-FEF3-3D86CBA60DE7}"/>
                  </a:ext>
                </a:extLst>
              </p:cNvPr>
              <p:cNvSpPr/>
              <p:nvPr/>
            </p:nvSpPr>
            <p:spPr>
              <a:xfrm>
                <a:off x="2557559" y="3172505"/>
                <a:ext cx="167362" cy="27269"/>
              </a:xfrm>
              <a:custGeom>
                <a:avLst/>
                <a:gdLst/>
                <a:ahLst/>
                <a:cxnLst/>
                <a:rect l="l" t="t" r="r" b="b"/>
                <a:pathLst>
                  <a:path w="3302" h="538" extrusionOk="0">
                    <a:moveTo>
                      <a:pt x="0" y="0"/>
                    </a:moveTo>
                    <a:lnTo>
                      <a:pt x="0" y="538"/>
                    </a:lnTo>
                    <a:lnTo>
                      <a:pt x="3302" y="461"/>
                    </a:lnTo>
                    <a:lnTo>
                      <a:pt x="33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3564;p73">
                <a:extLst>
                  <a:ext uri="{FF2B5EF4-FFF2-40B4-BE49-F238E27FC236}">
                    <a16:creationId xmlns:a16="http://schemas.microsoft.com/office/drawing/2014/main" id="{DD76E53D-93ED-3F66-3E3D-73AE1D6706E4}"/>
                  </a:ext>
                </a:extLst>
              </p:cNvPr>
              <p:cNvSpPr/>
              <p:nvPr/>
            </p:nvSpPr>
            <p:spPr>
              <a:xfrm>
                <a:off x="2557559" y="3226991"/>
                <a:ext cx="167362" cy="27269"/>
              </a:xfrm>
              <a:custGeom>
                <a:avLst/>
                <a:gdLst/>
                <a:ahLst/>
                <a:cxnLst/>
                <a:rect l="l" t="t" r="r" b="b"/>
                <a:pathLst>
                  <a:path w="3302" h="538" extrusionOk="0">
                    <a:moveTo>
                      <a:pt x="3263" y="0"/>
                    </a:moveTo>
                    <a:lnTo>
                      <a:pt x="0" y="39"/>
                    </a:lnTo>
                    <a:lnTo>
                      <a:pt x="0" y="538"/>
                    </a:lnTo>
                    <a:lnTo>
                      <a:pt x="3302" y="461"/>
                    </a:lnTo>
                    <a:lnTo>
                      <a:pt x="32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3565;p73">
                <a:extLst>
                  <a:ext uri="{FF2B5EF4-FFF2-40B4-BE49-F238E27FC236}">
                    <a16:creationId xmlns:a16="http://schemas.microsoft.com/office/drawing/2014/main" id="{2F7BB172-CDBE-1F49-F3E2-37BE371AD778}"/>
                  </a:ext>
                </a:extLst>
              </p:cNvPr>
              <p:cNvSpPr/>
              <p:nvPr/>
            </p:nvSpPr>
            <p:spPr>
              <a:xfrm>
                <a:off x="2590606" y="2647108"/>
                <a:ext cx="93463" cy="247191"/>
              </a:xfrm>
              <a:custGeom>
                <a:avLst/>
                <a:gdLst/>
                <a:ahLst/>
                <a:cxnLst/>
                <a:rect l="l" t="t" r="r" b="b"/>
                <a:pathLst>
                  <a:path w="1844" h="4877" extrusionOk="0">
                    <a:moveTo>
                      <a:pt x="193" y="0"/>
                    </a:moveTo>
                    <a:lnTo>
                      <a:pt x="116" y="77"/>
                    </a:lnTo>
                    <a:lnTo>
                      <a:pt x="78" y="154"/>
                    </a:lnTo>
                    <a:lnTo>
                      <a:pt x="1" y="269"/>
                    </a:lnTo>
                    <a:lnTo>
                      <a:pt x="39" y="4569"/>
                    </a:lnTo>
                    <a:lnTo>
                      <a:pt x="78" y="4723"/>
                    </a:lnTo>
                    <a:lnTo>
                      <a:pt x="116" y="4799"/>
                    </a:lnTo>
                    <a:lnTo>
                      <a:pt x="231" y="4838"/>
                    </a:lnTo>
                    <a:lnTo>
                      <a:pt x="308" y="4876"/>
                    </a:lnTo>
                    <a:lnTo>
                      <a:pt x="1613" y="4876"/>
                    </a:lnTo>
                    <a:lnTo>
                      <a:pt x="1728" y="4838"/>
                    </a:lnTo>
                    <a:lnTo>
                      <a:pt x="1805" y="4761"/>
                    </a:lnTo>
                    <a:lnTo>
                      <a:pt x="1844" y="4684"/>
                    </a:lnTo>
                    <a:lnTo>
                      <a:pt x="1844" y="4569"/>
                    </a:lnTo>
                    <a:lnTo>
                      <a:pt x="1805" y="269"/>
                    </a:lnTo>
                    <a:lnTo>
                      <a:pt x="1844" y="154"/>
                    </a:lnTo>
                    <a:lnTo>
                      <a:pt x="1767" y="77"/>
                    </a:lnTo>
                    <a:lnTo>
                      <a:pt x="1690" y="0"/>
                    </a:lnTo>
                    <a:lnTo>
                      <a:pt x="1575" y="0"/>
                    </a:lnTo>
                    <a:lnTo>
                      <a:pt x="308" y="39"/>
                    </a:lnTo>
                    <a:lnTo>
                      <a:pt x="1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3566;p73">
                <a:extLst>
                  <a:ext uri="{FF2B5EF4-FFF2-40B4-BE49-F238E27FC236}">
                    <a16:creationId xmlns:a16="http://schemas.microsoft.com/office/drawing/2014/main" id="{6AB609A2-E264-46F2-2AAA-F0D2E315D038}"/>
                  </a:ext>
                </a:extLst>
              </p:cNvPr>
              <p:cNvSpPr/>
              <p:nvPr/>
            </p:nvSpPr>
            <p:spPr>
              <a:xfrm>
                <a:off x="2721017" y="2553696"/>
                <a:ext cx="107047" cy="801735"/>
              </a:xfrm>
              <a:custGeom>
                <a:avLst/>
                <a:gdLst/>
                <a:ahLst/>
                <a:cxnLst/>
                <a:rect l="l" t="t" r="r" b="b"/>
                <a:pathLst>
                  <a:path w="2112" h="15818" extrusionOk="0">
                    <a:moveTo>
                      <a:pt x="0" y="1"/>
                    </a:moveTo>
                    <a:lnTo>
                      <a:pt x="77" y="15818"/>
                    </a:lnTo>
                    <a:lnTo>
                      <a:pt x="2112" y="15012"/>
                    </a:lnTo>
                    <a:lnTo>
                      <a:pt x="2035" y="615"/>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3567;p73">
              <a:extLst>
                <a:ext uri="{FF2B5EF4-FFF2-40B4-BE49-F238E27FC236}">
                  <a16:creationId xmlns:a16="http://schemas.microsoft.com/office/drawing/2014/main" id="{D4CA5FC4-BDA5-F554-B435-FB1C92587CF9}"/>
                </a:ext>
              </a:extLst>
            </p:cNvPr>
            <p:cNvGrpSpPr/>
            <p:nvPr/>
          </p:nvGrpSpPr>
          <p:grpSpPr>
            <a:xfrm>
              <a:off x="7481234" y="2381559"/>
              <a:ext cx="429450" cy="856272"/>
              <a:chOff x="5577696" y="2812488"/>
              <a:chExt cx="429450" cy="856272"/>
            </a:xfrm>
          </p:grpSpPr>
          <p:sp>
            <p:nvSpPr>
              <p:cNvPr id="1537" name="Google Shape;3568;p73">
                <a:extLst>
                  <a:ext uri="{FF2B5EF4-FFF2-40B4-BE49-F238E27FC236}">
                    <a16:creationId xmlns:a16="http://schemas.microsoft.com/office/drawing/2014/main" id="{9D1260D2-1325-21AD-D58A-4DA146DF3A17}"/>
                  </a:ext>
                </a:extLst>
              </p:cNvPr>
              <p:cNvSpPr/>
              <p:nvPr/>
            </p:nvSpPr>
            <p:spPr>
              <a:xfrm>
                <a:off x="5760617" y="2812488"/>
                <a:ext cx="245214" cy="856272"/>
              </a:xfrm>
              <a:custGeom>
                <a:avLst/>
                <a:gdLst/>
                <a:ahLst/>
                <a:cxnLst/>
                <a:rect l="l" t="t" r="r" b="b"/>
                <a:pathLst>
                  <a:path w="4838" h="16894" extrusionOk="0">
                    <a:moveTo>
                      <a:pt x="1" y="1"/>
                    </a:moveTo>
                    <a:lnTo>
                      <a:pt x="1" y="16893"/>
                    </a:lnTo>
                    <a:lnTo>
                      <a:pt x="4838" y="15741"/>
                    </a:lnTo>
                    <a:lnTo>
                      <a:pt x="4838" y="119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3569;p73">
                <a:extLst>
                  <a:ext uri="{FF2B5EF4-FFF2-40B4-BE49-F238E27FC236}">
                    <a16:creationId xmlns:a16="http://schemas.microsoft.com/office/drawing/2014/main" id="{9F4D8CFC-8E35-3548-5292-1132D0296EF7}"/>
                  </a:ext>
                </a:extLst>
              </p:cNvPr>
              <p:cNvSpPr/>
              <p:nvPr/>
            </p:nvSpPr>
            <p:spPr>
              <a:xfrm>
                <a:off x="5577696" y="2812488"/>
                <a:ext cx="182973" cy="856272"/>
              </a:xfrm>
              <a:custGeom>
                <a:avLst/>
                <a:gdLst/>
                <a:ahLst/>
                <a:cxnLst/>
                <a:rect l="l" t="t" r="r" b="b"/>
                <a:pathLst>
                  <a:path w="3610" h="16894" extrusionOk="0">
                    <a:moveTo>
                      <a:pt x="1" y="1"/>
                    </a:moveTo>
                    <a:lnTo>
                      <a:pt x="1" y="16893"/>
                    </a:lnTo>
                    <a:lnTo>
                      <a:pt x="3610" y="16893"/>
                    </a:lnTo>
                    <a:lnTo>
                      <a:pt x="36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3570;p73">
                <a:extLst>
                  <a:ext uri="{FF2B5EF4-FFF2-40B4-BE49-F238E27FC236}">
                    <a16:creationId xmlns:a16="http://schemas.microsoft.com/office/drawing/2014/main" id="{F07CA531-0EEE-D8E8-41E8-15312B3EFA4E}"/>
                  </a:ext>
                </a:extLst>
              </p:cNvPr>
              <p:cNvSpPr/>
              <p:nvPr/>
            </p:nvSpPr>
            <p:spPr>
              <a:xfrm>
                <a:off x="5577696" y="2884511"/>
                <a:ext cx="182973" cy="50634"/>
              </a:xfrm>
              <a:custGeom>
                <a:avLst/>
                <a:gdLst/>
                <a:ahLst/>
                <a:cxnLst/>
                <a:rect l="l" t="t" r="r" b="b"/>
                <a:pathLst>
                  <a:path w="3610" h="999" extrusionOk="0">
                    <a:moveTo>
                      <a:pt x="1" y="0"/>
                    </a:moveTo>
                    <a:lnTo>
                      <a:pt x="1" y="999"/>
                    </a:lnTo>
                    <a:lnTo>
                      <a:pt x="3610" y="999"/>
                    </a:lnTo>
                    <a:lnTo>
                      <a:pt x="3610"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3571;p73">
                <a:extLst>
                  <a:ext uri="{FF2B5EF4-FFF2-40B4-BE49-F238E27FC236}">
                    <a16:creationId xmlns:a16="http://schemas.microsoft.com/office/drawing/2014/main" id="{826A629D-0836-04E7-78F6-E664B42F298F}"/>
                  </a:ext>
                </a:extLst>
              </p:cNvPr>
              <p:cNvSpPr/>
              <p:nvPr/>
            </p:nvSpPr>
            <p:spPr>
              <a:xfrm>
                <a:off x="5577696" y="3191964"/>
                <a:ext cx="182973" cy="50634"/>
              </a:xfrm>
              <a:custGeom>
                <a:avLst/>
                <a:gdLst/>
                <a:ahLst/>
                <a:cxnLst/>
                <a:rect l="l" t="t" r="r" b="b"/>
                <a:pathLst>
                  <a:path w="3610" h="999" extrusionOk="0">
                    <a:moveTo>
                      <a:pt x="1" y="0"/>
                    </a:moveTo>
                    <a:lnTo>
                      <a:pt x="1" y="998"/>
                    </a:lnTo>
                    <a:lnTo>
                      <a:pt x="3610" y="998"/>
                    </a:lnTo>
                    <a:lnTo>
                      <a:pt x="3610"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3572;p73">
                <a:extLst>
                  <a:ext uri="{FF2B5EF4-FFF2-40B4-BE49-F238E27FC236}">
                    <a16:creationId xmlns:a16="http://schemas.microsoft.com/office/drawing/2014/main" id="{CBB4F8E2-C63E-F643-DB29-19F39B8BD508}"/>
                  </a:ext>
                </a:extLst>
              </p:cNvPr>
              <p:cNvSpPr/>
              <p:nvPr/>
            </p:nvSpPr>
            <p:spPr>
              <a:xfrm>
                <a:off x="5608867" y="2970118"/>
                <a:ext cx="110949" cy="192704"/>
              </a:xfrm>
              <a:custGeom>
                <a:avLst/>
                <a:gdLst/>
                <a:ahLst/>
                <a:cxnLst/>
                <a:rect l="l" t="t" r="r" b="b"/>
                <a:pathLst>
                  <a:path w="2189" h="3802" extrusionOk="0">
                    <a:moveTo>
                      <a:pt x="384" y="1"/>
                    </a:moveTo>
                    <a:lnTo>
                      <a:pt x="230" y="39"/>
                    </a:lnTo>
                    <a:lnTo>
                      <a:pt x="115" y="154"/>
                    </a:lnTo>
                    <a:lnTo>
                      <a:pt x="38" y="269"/>
                    </a:lnTo>
                    <a:lnTo>
                      <a:pt x="0" y="423"/>
                    </a:lnTo>
                    <a:lnTo>
                      <a:pt x="0" y="3417"/>
                    </a:lnTo>
                    <a:lnTo>
                      <a:pt x="38" y="3571"/>
                    </a:lnTo>
                    <a:lnTo>
                      <a:pt x="115" y="3686"/>
                    </a:lnTo>
                    <a:lnTo>
                      <a:pt x="230" y="3763"/>
                    </a:lnTo>
                    <a:lnTo>
                      <a:pt x="384" y="3801"/>
                    </a:lnTo>
                    <a:lnTo>
                      <a:pt x="1804" y="3801"/>
                    </a:lnTo>
                    <a:lnTo>
                      <a:pt x="1958" y="3763"/>
                    </a:lnTo>
                    <a:lnTo>
                      <a:pt x="2073" y="3686"/>
                    </a:lnTo>
                    <a:lnTo>
                      <a:pt x="2150" y="3571"/>
                    </a:lnTo>
                    <a:lnTo>
                      <a:pt x="2188" y="3417"/>
                    </a:lnTo>
                    <a:lnTo>
                      <a:pt x="2188" y="423"/>
                    </a:lnTo>
                    <a:lnTo>
                      <a:pt x="2150" y="269"/>
                    </a:lnTo>
                    <a:lnTo>
                      <a:pt x="2073" y="154"/>
                    </a:lnTo>
                    <a:lnTo>
                      <a:pt x="1958" y="39"/>
                    </a:lnTo>
                    <a:lnTo>
                      <a:pt x="1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3573;p73">
                <a:extLst>
                  <a:ext uri="{FF2B5EF4-FFF2-40B4-BE49-F238E27FC236}">
                    <a16:creationId xmlns:a16="http://schemas.microsoft.com/office/drawing/2014/main" id="{A50B722D-E21E-5E72-57A9-95FFD57D9CF8}"/>
                  </a:ext>
                </a:extLst>
              </p:cNvPr>
              <p:cNvSpPr/>
              <p:nvPr/>
            </p:nvSpPr>
            <p:spPr>
              <a:xfrm>
                <a:off x="5577696" y="3581121"/>
                <a:ext cx="182973" cy="38977"/>
              </a:xfrm>
              <a:custGeom>
                <a:avLst/>
                <a:gdLst/>
                <a:ahLst/>
                <a:cxnLst/>
                <a:rect l="l" t="t" r="r" b="b"/>
                <a:pathLst>
                  <a:path w="3610" h="769" extrusionOk="0">
                    <a:moveTo>
                      <a:pt x="1" y="1"/>
                    </a:moveTo>
                    <a:lnTo>
                      <a:pt x="1" y="768"/>
                    </a:lnTo>
                    <a:lnTo>
                      <a:pt x="3610" y="768"/>
                    </a:lnTo>
                    <a:lnTo>
                      <a:pt x="3610"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3574;p73">
                <a:extLst>
                  <a:ext uri="{FF2B5EF4-FFF2-40B4-BE49-F238E27FC236}">
                    <a16:creationId xmlns:a16="http://schemas.microsoft.com/office/drawing/2014/main" id="{1FA9E614-ABFF-E22D-CDC0-1FCC9AA79461}"/>
                  </a:ext>
                </a:extLst>
              </p:cNvPr>
              <p:cNvSpPr/>
              <p:nvPr/>
            </p:nvSpPr>
            <p:spPr>
              <a:xfrm>
                <a:off x="5761932" y="2812488"/>
                <a:ext cx="245214" cy="856272"/>
              </a:xfrm>
              <a:custGeom>
                <a:avLst/>
                <a:gdLst/>
                <a:ahLst/>
                <a:cxnLst/>
                <a:rect l="l" t="t" r="r" b="b"/>
                <a:pathLst>
                  <a:path w="4838" h="16894" extrusionOk="0">
                    <a:moveTo>
                      <a:pt x="1" y="1"/>
                    </a:moveTo>
                    <a:lnTo>
                      <a:pt x="1" y="16893"/>
                    </a:lnTo>
                    <a:lnTo>
                      <a:pt x="4838" y="15741"/>
                    </a:lnTo>
                    <a:lnTo>
                      <a:pt x="4838" y="1191"/>
                    </a:lnTo>
                    <a:lnTo>
                      <a:pt x="1"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3575;p73">
              <a:extLst>
                <a:ext uri="{FF2B5EF4-FFF2-40B4-BE49-F238E27FC236}">
                  <a16:creationId xmlns:a16="http://schemas.microsoft.com/office/drawing/2014/main" id="{D71D2344-7AC9-4619-1348-F2CC27E5A739}"/>
                </a:ext>
              </a:extLst>
            </p:cNvPr>
            <p:cNvGrpSpPr/>
            <p:nvPr/>
          </p:nvGrpSpPr>
          <p:grpSpPr>
            <a:xfrm>
              <a:off x="7772297" y="2671528"/>
              <a:ext cx="274407" cy="566304"/>
              <a:chOff x="4864372" y="3181966"/>
              <a:chExt cx="274407" cy="566304"/>
            </a:xfrm>
          </p:grpSpPr>
          <p:sp>
            <p:nvSpPr>
              <p:cNvPr id="61" name="Google Shape;3576;p73">
                <a:extLst>
                  <a:ext uri="{FF2B5EF4-FFF2-40B4-BE49-F238E27FC236}">
                    <a16:creationId xmlns:a16="http://schemas.microsoft.com/office/drawing/2014/main" id="{06B9C879-677A-A4DC-4199-FC2F8FB73D08}"/>
                  </a:ext>
                </a:extLst>
              </p:cNvPr>
              <p:cNvSpPr/>
              <p:nvPr/>
            </p:nvSpPr>
            <p:spPr>
              <a:xfrm>
                <a:off x="5029756" y="3181966"/>
                <a:ext cx="109023" cy="566304"/>
              </a:xfrm>
              <a:custGeom>
                <a:avLst/>
                <a:gdLst/>
                <a:ahLst/>
                <a:cxnLst/>
                <a:rect l="l" t="t" r="r" b="b"/>
                <a:pathLst>
                  <a:path w="2151" h="11173" extrusionOk="0">
                    <a:moveTo>
                      <a:pt x="0" y="0"/>
                    </a:moveTo>
                    <a:lnTo>
                      <a:pt x="0" y="11172"/>
                    </a:lnTo>
                    <a:lnTo>
                      <a:pt x="2150" y="10481"/>
                    </a:lnTo>
                    <a:lnTo>
                      <a:pt x="2150" y="538"/>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577;p73">
                <a:extLst>
                  <a:ext uri="{FF2B5EF4-FFF2-40B4-BE49-F238E27FC236}">
                    <a16:creationId xmlns:a16="http://schemas.microsoft.com/office/drawing/2014/main" id="{86065E3A-179E-BC28-57EA-E89F4CC86BFC}"/>
                  </a:ext>
                </a:extLst>
              </p:cNvPr>
              <p:cNvSpPr/>
              <p:nvPr/>
            </p:nvSpPr>
            <p:spPr>
              <a:xfrm>
                <a:off x="4864372" y="3181966"/>
                <a:ext cx="165436" cy="566304"/>
              </a:xfrm>
              <a:custGeom>
                <a:avLst/>
                <a:gdLst/>
                <a:ahLst/>
                <a:cxnLst/>
                <a:rect l="l" t="t" r="r" b="b"/>
                <a:pathLst>
                  <a:path w="3264" h="11173" extrusionOk="0">
                    <a:moveTo>
                      <a:pt x="0" y="0"/>
                    </a:moveTo>
                    <a:lnTo>
                      <a:pt x="0" y="11172"/>
                    </a:lnTo>
                    <a:lnTo>
                      <a:pt x="3263" y="11172"/>
                    </a:lnTo>
                    <a:lnTo>
                      <a:pt x="32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578;p73">
                <a:extLst>
                  <a:ext uri="{FF2B5EF4-FFF2-40B4-BE49-F238E27FC236}">
                    <a16:creationId xmlns:a16="http://schemas.microsoft.com/office/drawing/2014/main" id="{CAB325CF-6B1C-C86F-E29F-8276540E7B76}"/>
                  </a:ext>
                </a:extLst>
              </p:cNvPr>
              <p:cNvSpPr/>
              <p:nvPr/>
            </p:nvSpPr>
            <p:spPr>
              <a:xfrm>
                <a:off x="4895492" y="3226721"/>
                <a:ext cx="103195" cy="210191"/>
              </a:xfrm>
              <a:custGeom>
                <a:avLst/>
                <a:gdLst/>
                <a:ahLst/>
                <a:cxnLst/>
                <a:rect l="l" t="t" r="r" b="b"/>
                <a:pathLst>
                  <a:path w="2036" h="4147" extrusionOk="0">
                    <a:moveTo>
                      <a:pt x="807" y="0"/>
                    </a:moveTo>
                    <a:lnTo>
                      <a:pt x="615" y="77"/>
                    </a:lnTo>
                    <a:lnTo>
                      <a:pt x="461" y="154"/>
                    </a:lnTo>
                    <a:lnTo>
                      <a:pt x="308" y="269"/>
                    </a:lnTo>
                    <a:lnTo>
                      <a:pt x="192" y="422"/>
                    </a:lnTo>
                    <a:lnTo>
                      <a:pt x="77" y="614"/>
                    </a:lnTo>
                    <a:lnTo>
                      <a:pt x="39" y="806"/>
                    </a:lnTo>
                    <a:lnTo>
                      <a:pt x="0" y="998"/>
                    </a:lnTo>
                    <a:lnTo>
                      <a:pt x="0" y="3148"/>
                    </a:lnTo>
                    <a:lnTo>
                      <a:pt x="39" y="3340"/>
                    </a:lnTo>
                    <a:lnTo>
                      <a:pt x="77" y="3532"/>
                    </a:lnTo>
                    <a:lnTo>
                      <a:pt x="192" y="3724"/>
                    </a:lnTo>
                    <a:lnTo>
                      <a:pt x="308" y="3878"/>
                    </a:lnTo>
                    <a:lnTo>
                      <a:pt x="461" y="3993"/>
                    </a:lnTo>
                    <a:lnTo>
                      <a:pt x="615" y="4070"/>
                    </a:lnTo>
                    <a:lnTo>
                      <a:pt x="807" y="4146"/>
                    </a:lnTo>
                    <a:lnTo>
                      <a:pt x="1229" y="4146"/>
                    </a:lnTo>
                    <a:lnTo>
                      <a:pt x="1421" y="4070"/>
                    </a:lnTo>
                    <a:lnTo>
                      <a:pt x="1575" y="3993"/>
                    </a:lnTo>
                    <a:lnTo>
                      <a:pt x="1728" y="3878"/>
                    </a:lnTo>
                    <a:lnTo>
                      <a:pt x="1843" y="3724"/>
                    </a:lnTo>
                    <a:lnTo>
                      <a:pt x="1958" y="3532"/>
                    </a:lnTo>
                    <a:lnTo>
                      <a:pt x="1997" y="3340"/>
                    </a:lnTo>
                    <a:lnTo>
                      <a:pt x="2035" y="3148"/>
                    </a:lnTo>
                    <a:lnTo>
                      <a:pt x="2035" y="998"/>
                    </a:lnTo>
                    <a:lnTo>
                      <a:pt x="1997" y="806"/>
                    </a:lnTo>
                    <a:lnTo>
                      <a:pt x="1958" y="614"/>
                    </a:lnTo>
                    <a:lnTo>
                      <a:pt x="1843" y="422"/>
                    </a:lnTo>
                    <a:lnTo>
                      <a:pt x="1728" y="269"/>
                    </a:lnTo>
                    <a:lnTo>
                      <a:pt x="1575" y="154"/>
                    </a:lnTo>
                    <a:lnTo>
                      <a:pt x="1421" y="77"/>
                    </a:lnTo>
                    <a:lnTo>
                      <a:pt x="122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3579;p73">
                <a:extLst>
                  <a:ext uri="{FF2B5EF4-FFF2-40B4-BE49-F238E27FC236}">
                    <a16:creationId xmlns:a16="http://schemas.microsoft.com/office/drawing/2014/main" id="{3A43EEC2-AE48-7C95-95C7-BC18C2598E69}"/>
                  </a:ext>
                </a:extLst>
              </p:cNvPr>
              <p:cNvSpPr/>
              <p:nvPr/>
            </p:nvSpPr>
            <p:spPr>
              <a:xfrm>
                <a:off x="4895492" y="3473808"/>
                <a:ext cx="109023" cy="60366"/>
              </a:xfrm>
              <a:custGeom>
                <a:avLst/>
                <a:gdLst/>
                <a:ahLst/>
                <a:cxnLst/>
                <a:rect l="l" t="t" r="r" b="b"/>
                <a:pathLst>
                  <a:path w="2151" h="1191" extrusionOk="0">
                    <a:moveTo>
                      <a:pt x="500" y="1"/>
                    </a:moveTo>
                    <a:lnTo>
                      <a:pt x="384" y="39"/>
                    </a:lnTo>
                    <a:lnTo>
                      <a:pt x="192" y="154"/>
                    </a:lnTo>
                    <a:lnTo>
                      <a:pt x="39" y="346"/>
                    </a:lnTo>
                    <a:lnTo>
                      <a:pt x="39" y="462"/>
                    </a:lnTo>
                    <a:lnTo>
                      <a:pt x="0" y="577"/>
                    </a:lnTo>
                    <a:lnTo>
                      <a:pt x="39" y="692"/>
                    </a:lnTo>
                    <a:lnTo>
                      <a:pt x="39" y="807"/>
                    </a:lnTo>
                    <a:lnTo>
                      <a:pt x="192" y="999"/>
                    </a:lnTo>
                    <a:lnTo>
                      <a:pt x="384" y="1114"/>
                    </a:lnTo>
                    <a:lnTo>
                      <a:pt x="500" y="1153"/>
                    </a:lnTo>
                    <a:lnTo>
                      <a:pt x="615" y="1191"/>
                    </a:lnTo>
                    <a:lnTo>
                      <a:pt x="1575" y="1191"/>
                    </a:lnTo>
                    <a:lnTo>
                      <a:pt x="1690" y="1153"/>
                    </a:lnTo>
                    <a:lnTo>
                      <a:pt x="1805" y="1114"/>
                    </a:lnTo>
                    <a:lnTo>
                      <a:pt x="1997" y="999"/>
                    </a:lnTo>
                    <a:lnTo>
                      <a:pt x="2112" y="807"/>
                    </a:lnTo>
                    <a:lnTo>
                      <a:pt x="2150" y="692"/>
                    </a:lnTo>
                    <a:lnTo>
                      <a:pt x="2150" y="577"/>
                    </a:lnTo>
                    <a:lnTo>
                      <a:pt x="2150" y="462"/>
                    </a:lnTo>
                    <a:lnTo>
                      <a:pt x="2112" y="346"/>
                    </a:lnTo>
                    <a:lnTo>
                      <a:pt x="1997" y="154"/>
                    </a:lnTo>
                    <a:lnTo>
                      <a:pt x="1805" y="39"/>
                    </a:lnTo>
                    <a:lnTo>
                      <a:pt x="169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3580;p73">
              <a:extLst>
                <a:ext uri="{FF2B5EF4-FFF2-40B4-BE49-F238E27FC236}">
                  <a16:creationId xmlns:a16="http://schemas.microsoft.com/office/drawing/2014/main" id="{E6E3DC55-ED16-4EA3-4BFE-29A230EDADF7}"/>
                </a:ext>
              </a:extLst>
            </p:cNvPr>
            <p:cNvGrpSpPr/>
            <p:nvPr/>
          </p:nvGrpSpPr>
          <p:grpSpPr>
            <a:xfrm>
              <a:off x="7994530" y="2626773"/>
              <a:ext cx="293870" cy="611058"/>
              <a:chOff x="4050255" y="2881406"/>
              <a:chExt cx="293870" cy="611058"/>
            </a:xfrm>
          </p:grpSpPr>
          <p:sp>
            <p:nvSpPr>
              <p:cNvPr id="56" name="Google Shape;3581;p73">
                <a:extLst>
                  <a:ext uri="{FF2B5EF4-FFF2-40B4-BE49-F238E27FC236}">
                    <a16:creationId xmlns:a16="http://schemas.microsoft.com/office/drawing/2014/main" id="{523DCD1D-FEA4-4033-8890-EA4EC0240E43}"/>
                  </a:ext>
                </a:extLst>
              </p:cNvPr>
              <p:cNvSpPr/>
              <p:nvPr/>
            </p:nvSpPr>
            <p:spPr>
              <a:xfrm>
                <a:off x="4227296" y="2881406"/>
                <a:ext cx="116829" cy="611058"/>
              </a:xfrm>
              <a:custGeom>
                <a:avLst/>
                <a:gdLst/>
                <a:ahLst/>
                <a:cxnLst/>
                <a:rect l="l" t="t" r="r" b="b"/>
                <a:pathLst>
                  <a:path w="2305" h="12056" extrusionOk="0">
                    <a:moveTo>
                      <a:pt x="1" y="1"/>
                    </a:moveTo>
                    <a:lnTo>
                      <a:pt x="1" y="12056"/>
                    </a:lnTo>
                    <a:lnTo>
                      <a:pt x="2304" y="11326"/>
                    </a:lnTo>
                    <a:lnTo>
                      <a:pt x="2304" y="577"/>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582;p73">
                <a:extLst>
                  <a:ext uri="{FF2B5EF4-FFF2-40B4-BE49-F238E27FC236}">
                    <a16:creationId xmlns:a16="http://schemas.microsoft.com/office/drawing/2014/main" id="{183986D0-6356-8C3F-A7FD-46B8E71C173F}"/>
                  </a:ext>
                </a:extLst>
              </p:cNvPr>
              <p:cNvSpPr/>
              <p:nvPr/>
            </p:nvSpPr>
            <p:spPr>
              <a:xfrm>
                <a:off x="4050255" y="2881406"/>
                <a:ext cx="177093" cy="611058"/>
              </a:xfrm>
              <a:custGeom>
                <a:avLst/>
                <a:gdLst/>
                <a:ahLst/>
                <a:cxnLst/>
                <a:rect l="l" t="t" r="r" b="b"/>
                <a:pathLst>
                  <a:path w="3494" h="12056" extrusionOk="0">
                    <a:moveTo>
                      <a:pt x="0" y="1"/>
                    </a:moveTo>
                    <a:lnTo>
                      <a:pt x="0" y="12056"/>
                    </a:lnTo>
                    <a:lnTo>
                      <a:pt x="3494" y="12056"/>
                    </a:lnTo>
                    <a:lnTo>
                      <a:pt x="34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583;p73">
                <a:extLst>
                  <a:ext uri="{FF2B5EF4-FFF2-40B4-BE49-F238E27FC236}">
                    <a16:creationId xmlns:a16="http://schemas.microsoft.com/office/drawing/2014/main" id="{9657A9B0-9006-F805-D679-6F7F44FE5458}"/>
                  </a:ext>
                </a:extLst>
              </p:cNvPr>
              <p:cNvSpPr/>
              <p:nvPr/>
            </p:nvSpPr>
            <p:spPr>
              <a:xfrm>
                <a:off x="4067741" y="2963161"/>
                <a:ext cx="140144" cy="140144"/>
              </a:xfrm>
              <a:custGeom>
                <a:avLst/>
                <a:gdLst/>
                <a:ahLst/>
                <a:cxnLst/>
                <a:rect l="l" t="t" r="r" b="b"/>
                <a:pathLst>
                  <a:path w="2765" h="2765" extrusionOk="0">
                    <a:moveTo>
                      <a:pt x="2151" y="0"/>
                    </a:moveTo>
                    <a:lnTo>
                      <a:pt x="1" y="2112"/>
                    </a:lnTo>
                    <a:lnTo>
                      <a:pt x="653" y="2764"/>
                    </a:lnTo>
                    <a:lnTo>
                      <a:pt x="2765" y="614"/>
                    </a:lnTo>
                    <a:lnTo>
                      <a:pt x="21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584;p73">
                <a:extLst>
                  <a:ext uri="{FF2B5EF4-FFF2-40B4-BE49-F238E27FC236}">
                    <a16:creationId xmlns:a16="http://schemas.microsoft.com/office/drawing/2014/main" id="{8BAC3163-2B3F-E61D-7B05-85DC84978F91}"/>
                  </a:ext>
                </a:extLst>
              </p:cNvPr>
              <p:cNvSpPr/>
              <p:nvPr/>
            </p:nvSpPr>
            <p:spPr>
              <a:xfrm>
                <a:off x="4067741" y="2963161"/>
                <a:ext cx="140144" cy="140144"/>
              </a:xfrm>
              <a:custGeom>
                <a:avLst/>
                <a:gdLst/>
                <a:ahLst/>
                <a:cxnLst/>
                <a:rect l="l" t="t" r="r" b="b"/>
                <a:pathLst>
                  <a:path w="2765" h="2765" extrusionOk="0">
                    <a:moveTo>
                      <a:pt x="653" y="0"/>
                    </a:moveTo>
                    <a:lnTo>
                      <a:pt x="1" y="614"/>
                    </a:lnTo>
                    <a:lnTo>
                      <a:pt x="2151" y="2764"/>
                    </a:lnTo>
                    <a:lnTo>
                      <a:pt x="2765" y="2112"/>
                    </a:lnTo>
                    <a:lnTo>
                      <a:pt x="6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585;p73">
                <a:extLst>
                  <a:ext uri="{FF2B5EF4-FFF2-40B4-BE49-F238E27FC236}">
                    <a16:creationId xmlns:a16="http://schemas.microsoft.com/office/drawing/2014/main" id="{79B1ADAA-0322-367D-565C-85FBB758C61B}"/>
                  </a:ext>
                </a:extLst>
              </p:cNvPr>
              <p:cNvSpPr/>
              <p:nvPr/>
            </p:nvSpPr>
            <p:spPr>
              <a:xfrm>
                <a:off x="4050255" y="3356220"/>
                <a:ext cx="177093" cy="68171"/>
              </a:xfrm>
              <a:custGeom>
                <a:avLst/>
                <a:gdLst/>
                <a:ahLst/>
                <a:cxnLst/>
                <a:rect l="l" t="t" r="r" b="b"/>
                <a:pathLst>
                  <a:path w="3494" h="1345" extrusionOk="0">
                    <a:moveTo>
                      <a:pt x="0" y="0"/>
                    </a:moveTo>
                    <a:lnTo>
                      <a:pt x="0" y="1344"/>
                    </a:lnTo>
                    <a:lnTo>
                      <a:pt x="3494" y="1344"/>
                    </a:lnTo>
                    <a:lnTo>
                      <a:pt x="34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41"/>
          <p:cNvSpPr txBox="1">
            <a:spLocks noGrp="1"/>
          </p:cNvSpPr>
          <p:nvPr>
            <p:ph type="title"/>
          </p:nvPr>
        </p:nvSpPr>
        <p:spPr>
          <a:xfrm>
            <a:off x="720000"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764" name="Google Shape;764;p41"/>
          <p:cNvSpPr txBox="1">
            <a:spLocks noGrp="1"/>
          </p:cNvSpPr>
          <p:nvPr>
            <p:ph type="title" idx="7"/>
          </p:nvPr>
        </p:nvSpPr>
        <p:spPr>
          <a:xfrm>
            <a:off x="1344825" y="1344775"/>
            <a:ext cx="1056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65" name="Google Shape;765;p41"/>
          <p:cNvSpPr txBox="1">
            <a:spLocks noGrp="1"/>
          </p:cNvSpPr>
          <p:nvPr>
            <p:ph type="title" idx="8"/>
          </p:nvPr>
        </p:nvSpPr>
        <p:spPr>
          <a:xfrm>
            <a:off x="2205535" y="2868947"/>
            <a:ext cx="2123578"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766" name="Google Shape;766;p41"/>
          <p:cNvSpPr txBox="1">
            <a:spLocks noGrp="1"/>
          </p:cNvSpPr>
          <p:nvPr>
            <p:ph type="title" idx="9"/>
          </p:nvPr>
        </p:nvSpPr>
        <p:spPr>
          <a:xfrm>
            <a:off x="4044026" y="1344775"/>
            <a:ext cx="1056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67" name="Google Shape;767;p41"/>
          <p:cNvSpPr txBox="1">
            <a:spLocks noGrp="1"/>
          </p:cNvSpPr>
          <p:nvPr>
            <p:ph type="title" idx="13"/>
          </p:nvPr>
        </p:nvSpPr>
        <p:spPr>
          <a:xfrm>
            <a:off x="5160996" y="2868947"/>
            <a:ext cx="1411254"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768" name="Google Shape;768;p41"/>
          <p:cNvSpPr txBox="1">
            <a:spLocks noGrp="1"/>
          </p:cNvSpPr>
          <p:nvPr>
            <p:ph type="title" idx="14"/>
          </p:nvPr>
        </p:nvSpPr>
        <p:spPr>
          <a:xfrm>
            <a:off x="6743301" y="1344775"/>
            <a:ext cx="1056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770" name="Google Shape;770;p41"/>
          <p:cNvSpPr txBox="1">
            <a:spLocks noGrp="1"/>
          </p:cNvSpPr>
          <p:nvPr>
            <p:ph type="subTitle" idx="16"/>
          </p:nvPr>
        </p:nvSpPr>
        <p:spPr>
          <a:xfrm>
            <a:off x="583905" y="1904175"/>
            <a:ext cx="2502195"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Introduction</a:t>
            </a:r>
            <a:endParaRPr/>
          </a:p>
        </p:txBody>
      </p:sp>
      <p:sp>
        <p:nvSpPr>
          <p:cNvPr id="771" name="Google Shape;771;p41"/>
          <p:cNvSpPr txBox="1">
            <a:spLocks noGrp="1"/>
          </p:cNvSpPr>
          <p:nvPr>
            <p:ph type="subTitle" idx="17"/>
          </p:nvPr>
        </p:nvSpPr>
        <p:spPr>
          <a:xfrm>
            <a:off x="3419272" y="1904175"/>
            <a:ext cx="2305500"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a:t>Motivation</a:t>
            </a:r>
            <a:endParaRPr/>
          </a:p>
        </p:txBody>
      </p:sp>
      <p:sp>
        <p:nvSpPr>
          <p:cNvPr id="772" name="Google Shape;772;p41"/>
          <p:cNvSpPr txBox="1">
            <a:spLocks noGrp="1"/>
          </p:cNvSpPr>
          <p:nvPr>
            <p:ph type="subTitle" idx="18"/>
          </p:nvPr>
        </p:nvSpPr>
        <p:spPr>
          <a:xfrm>
            <a:off x="6118548" y="1904175"/>
            <a:ext cx="2305500" cy="80513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a:t>Literature </a:t>
            </a:r>
          </a:p>
          <a:p>
            <a:pPr marL="0" lvl="0" indent="0" algn="ctr" rtl="0">
              <a:spcBef>
                <a:spcPts val="0"/>
              </a:spcBef>
              <a:spcAft>
                <a:spcPts val="0"/>
              </a:spcAft>
              <a:buNone/>
            </a:pPr>
            <a:r>
              <a:rPr lang="en-IN"/>
              <a:t>Survey</a:t>
            </a:r>
            <a:endParaRPr/>
          </a:p>
        </p:txBody>
      </p:sp>
      <p:sp>
        <p:nvSpPr>
          <p:cNvPr id="773" name="Google Shape;773;p41"/>
          <p:cNvSpPr txBox="1">
            <a:spLocks noGrp="1"/>
          </p:cNvSpPr>
          <p:nvPr>
            <p:ph type="subTitle" idx="19"/>
          </p:nvPr>
        </p:nvSpPr>
        <p:spPr>
          <a:xfrm>
            <a:off x="2078831" y="3428399"/>
            <a:ext cx="2578893" cy="79741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a:t>Proposed Design</a:t>
            </a:r>
            <a:endParaRPr/>
          </a:p>
        </p:txBody>
      </p:sp>
      <p:sp>
        <p:nvSpPr>
          <p:cNvPr id="774" name="Google Shape;774;p41"/>
          <p:cNvSpPr txBox="1">
            <a:spLocks noGrp="1"/>
          </p:cNvSpPr>
          <p:nvPr>
            <p:ph type="subTitle" idx="20"/>
          </p:nvPr>
        </p:nvSpPr>
        <p:spPr>
          <a:xfrm>
            <a:off x="4879181" y="3428400"/>
            <a:ext cx="2305500"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a:t>Summary</a:t>
            </a:r>
            <a:endParaRPr/>
          </a:p>
        </p:txBody>
      </p:sp>
      <p:grpSp>
        <p:nvGrpSpPr>
          <p:cNvPr id="776" name="Google Shape;776;p41"/>
          <p:cNvGrpSpPr/>
          <p:nvPr/>
        </p:nvGrpSpPr>
        <p:grpSpPr>
          <a:xfrm rot="-364851">
            <a:off x="387712" y="382327"/>
            <a:ext cx="945191" cy="1096423"/>
            <a:chOff x="-1306539" y="2227242"/>
            <a:chExt cx="735137" cy="852760"/>
          </a:xfrm>
        </p:grpSpPr>
        <p:sp>
          <p:nvSpPr>
            <p:cNvPr id="777" name="Google Shape;777;p41"/>
            <p:cNvSpPr/>
            <p:nvPr/>
          </p:nvSpPr>
          <p:spPr>
            <a:xfrm flipH="1">
              <a:off x="-1270861" y="2233533"/>
              <a:ext cx="672160" cy="842238"/>
            </a:xfrm>
            <a:custGeom>
              <a:avLst/>
              <a:gdLst/>
              <a:ahLst/>
              <a:cxnLst/>
              <a:rect l="l" t="t" r="r" b="b"/>
              <a:pathLst>
                <a:path w="12287" h="15396" extrusionOk="0">
                  <a:moveTo>
                    <a:pt x="3610" y="1"/>
                  </a:moveTo>
                  <a:lnTo>
                    <a:pt x="1" y="12977"/>
                  </a:lnTo>
                  <a:lnTo>
                    <a:pt x="8677" y="15396"/>
                  </a:lnTo>
                  <a:lnTo>
                    <a:pt x="12286" y="2419"/>
                  </a:lnTo>
                  <a:lnTo>
                    <a:pt x="36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1"/>
            <p:cNvSpPr/>
            <p:nvPr/>
          </p:nvSpPr>
          <p:spPr>
            <a:xfrm flipH="1">
              <a:off x="-796185" y="2227242"/>
              <a:ext cx="224783" cy="716198"/>
            </a:xfrm>
            <a:custGeom>
              <a:avLst/>
              <a:gdLst/>
              <a:ahLst/>
              <a:cxnLst/>
              <a:rect l="l" t="t" r="r" b="b"/>
              <a:pathLst>
                <a:path w="4109" h="13092" extrusionOk="0">
                  <a:moveTo>
                    <a:pt x="3610" y="0"/>
                  </a:moveTo>
                  <a:lnTo>
                    <a:pt x="1" y="12938"/>
                  </a:lnTo>
                  <a:lnTo>
                    <a:pt x="500" y="13092"/>
                  </a:lnTo>
                  <a:lnTo>
                    <a:pt x="4109" y="116"/>
                  </a:lnTo>
                  <a:lnTo>
                    <a:pt x="36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1"/>
            <p:cNvSpPr/>
            <p:nvPr/>
          </p:nvSpPr>
          <p:spPr>
            <a:xfrm flipH="1">
              <a:off x="-1262437" y="2260832"/>
              <a:ext cx="663736" cy="814940"/>
            </a:xfrm>
            <a:custGeom>
              <a:avLst/>
              <a:gdLst/>
              <a:ahLst/>
              <a:cxnLst/>
              <a:rect l="l" t="t" r="r" b="b"/>
              <a:pathLst>
                <a:path w="12133" h="14897" extrusionOk="0">
                  <a:moveTo>
                    <a:pt x="3456" y="1"/>
                  </a:moveTo>
                  <a:lnTo>
                    <a:pt x="1" y="12478"/>
                  </a:lnTo>
                  <a:lnTo>
                    <a:pt x="8677" y="14897"/>
                  </a:lnTo>
                  <a:lnTo>
                    <a:pt x="12133" y="2419"/>
                  </a:lnTo>
                  <a:lnTo>
                    <a:pt x="34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1"/>
            <p:cNvSpPr/>
            <p:nvPr/>
          </p:nvSpPr>
          <p:spPr>
            <a:xfrm flipH="1">
              <a:off x="-1306522" y="2265036"/>
              <a:ext cx="602794" cy="814940"/>
            </a:xfrm>
            <a:custGeom>
              <a:avLst/>
              <a:gdLst/>
              <a:ahLst/>
              <a:cxnLst/>
              <a:rect l="l" t="t" r="r" b="b"/>
              <a:pathLst>
                <a:path w="11019" h="14897" extrusionOk="0">
                  <a:moveTo>
                    <a:pt x="3609" y="0"/>
                  </a:moveTo>
                  <a:lnTo>
                    <a:pt x="0" y="12938"/>
                  </a:lnTo>
                  <a:lnTo>
                    <a:pt x="6988" y="14858"/>
                  </a:lnTo>
                  <a:lnTo>
                    <a:pt x="7103" y="14896"/>
                  </a:lnTo>
                  <a:lnTo>
                    <a:pt x="7218" y="14896"/>
                  </a:lnTo>
                  <a:lnTo>
                    <a:pt x="7448" y="14820"/>
                  </a:lnTo>
                  <a:lnTo>
                    <a:pt x="7602" y="14666"/>
                  </a:lnTo>
                  <a:lnTo>
                    <a:pt x="7679" y="14589"/>
                  </a:lnTo>
                  <a:lnTo>
                    <a:pt x="7717" y="14474"/>
                  </a:lnTo>
                  <a:lnTo>
                    <a:pt x="11019" y="2649"/>
                  </a:lnTo>
                  <a:lnTo>
                    <a:pt x="11019" y="2534"/>
                  </a:lnTo>
                  <a:lnTo>
                    <a:pt x="11019" y="2419"/>
                  </a:lnTo>
                  <a:lnTo>
                    <a:pt x="10942" y="2227"/>
                  </a:lnTo>
                  <a:lnTo>
                    <a:pt x="10788" y="2035"/>
                  </a:lnTo>
                  <a:lnTo>
                    <a:pt x="10712" y="1958"/>
                  </a:lnTo>
                  <a:lnTo>
                    <a:pt x="10597" y="1920"/>
                  </a:lnTo>
                  <a:lnTo>
                    <a:pt x="36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1"/>
            <p:cNvSpPr/>
            <p:nvPr/>
          </p:nvSpPr>
          <p:spPr>
            <a:xfrm flipH="1">
              <a:off x="-901221" y="2256619"/>
              <a:ext cx="222704" cy="716253"/>
            </a:xfrm>
            <a:custGeom>
              <a:avLst/>
              <a:gdLst/>
              <a:ahLst/>
              <a:cxnLst/>
              <a:rect l="l" t="t" r="r" b="b"/>
              <a:pathLst>
                <a:path w="4071" h="13093" extrusionOk="0">
                  <a:moveTo>
                    <a:pt x="3610" y="1"/>
                  </a:moveTo>
                  <a:lnTo>
                    <a:pt x="1" y="12939"/>
                  </a:lnTo>
                  <a:lnTo>
                    <a:pt x="461" y="13092"/>
                  </a:lnTo>
                  <a:lnTo>
                    <a:pt x="4070" y="154"/>
                  </a:lnTo>
                  <a:lnTo>
                    <a:pt x="36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1"/>
            <p:cNvSpPr/>
            <p:nvPr/>
          </p:nvSpPr>
          <p:spPr>
            <a:xfrm flipH="1">
              <a:off x="-1304465" y="2365868"/>
              <a:ext cx="33644" cy="21061"/>
            </a:xfrm>
            <a:custGeom>
              <a:avLst/>
              <a:gdLst/>
              <a:ahLst/>
              <a:cxnLst/>
              <a:rect l="l" t="t" r="r" b="b"/>
              <a:pathLst>
                <a:path w="615" h="385" extrusionOk="0">
                  <a:moveTo>
                    <a:pt x="0" y="0"/>
                  </a:moveTo>
                  <a:lnTo>
                    <a:pt x="307" y="115"/>
                  </a:lnTo>
                  <a:lnTo>
                    <a:pt x="384" y="154"/>
                  </a:lnTo>
                  <a:lnTo>
                    <a:pt x="422" y="167"/>
                  </a:lnTo>
                  <a:lnTo>
                    <a:pt x="422" y="167"/>
                  </a:lnTo>
                  <a:lnTo>
                    <a:pt x="346" y="115"/>
                  </a:lnTo>
                  <a:lnTo>
                    <a:pt x="231" y="77"/>
                  </a:lnTo>
                  <a:lnTo>
                    <a:pt x="0" y="0"/>
                  </a:lnTo>
                  <a:close/>
                  <a:moveTo>
                    <a:pt x="422" y="167"/>
                  </a:moveTo>
                  <a:lnTo>
                    <a:pt x="461" y="192"/>
                  </a:lnTo>
                  <a:lnTo>
                    <a:pt x="538" y="269"/>
                  </a:lnTo>
                  <a:lnTo>
                    <a:pt x="614" y="384"/>
                  </a:lnTo>
                  <a:lnTo>
                    <a:pt x="499" y="192"/>
                  </a:lnTo>
                  <a:lnTo>
                    <a:pt x="422" y="167"/>
                  </a:lnTo>
                  <a:close/>
                </a:path>
              </a:pathLst>
            </a:custGeom>
            <a:solidFill>
              <a:srgbClr val="BFC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1"/>
            <p:cNvSpPr/>
            <p:nvPr/>
          </p:nvSpPr>
          <p:spPr>
            <a:xfrm flipH="1">
              <a:off x="-1111242" y="3075735"/>
              <a:ext cx="37856" cy="4267"/>
            </a:xfrm>
            <a:custGeom>
              <a:avLst/>
              <a:gdLst/>
              <a:ahLst/>
              <a:cxnLst/>
              <a:rect l="l" t="t" r="r" b="b"/>
              <a:pathLst>
                <a:path w="692" h="78" extrusionOk="0">
                  <a:moveTo>
                    <a:pt x="0" y="1"/>
                  </a:moveTo>
                  <a:lnTo>
                    <a:pt x="307" y="77"/>
                  </a:lnTo>
                  <a:lnTo>
                    <a:pt x="384" y="77"/>
                  </a:lnTo>
                  <a:lnTo>
                    <a:pt x="231" y="39"/>
                  </a:lnTo>
                  <a:lnTo>
                    <a:pt x="0" y="1"/>
                  </a:lnTo>
                  <a:close/>
                  <a:moveTo>
                    <a:pt x="691" y="1"/>
                  </a:moveTo>
                  <a:lnTo>
                    <a:pt x="538" y="39"/>
                  </a:lnTo>
                  <a:lnTo>
                    <a:pt x="384" y="77"/>
                  </a:lnTo>
                  <a:lnTo>
                    <a:pt x="576" y="77"/>
                  </a:lnTo>
                  <a:lnTo>
                    <a:pt x="691" y="1"/>
                  </a:lnTo>
                  <a:close/>
                </a:path>
              </a:pathLst>
            </a:custGeom>
            <a:solidFill>
              <a:srgbClr val="BFC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1"/>
            <p:cNvSpPr/>
            <p:nvPr/>
          </p:nvSpPr>
          <p:spPr>
            <a:xfrm flipH="1">
              <a:off x="-1306539" y="2365868"/>
              <a:ext cx="233153" cy="714119"/>
            </a:xfrm>
            <a:custGeom>
              <a:avLst/>
              <a:gdLst/>
              <a:ahLst/>
              <a:cxnLst/>
              <a:rect l="l" t="t" r="r" b="b"/>
              <a:pathLst>
                <a:path w="4262" h="13054" extrusionOk="0">
                  <a:moveTo>
                    <a:pt x="3609" y="0"/>
                  </a:moveTo>
                  <a:lnTo>
                    <a:pt x="0" y="12977"/>
                  </a:lnTo>
                  <a:lnTo>
                    <a:pt x="231" y="13015"/>
                  </a:lnTo>
                  <a:lnTo>
                    <a:pt x="384" y="13053"/>
                  </a:lnTo>
                  <a:lnTo>
                    <a:pt x="538" y="13015"/>
                  </a:lnTo>
                  <a:lnTo>
                    <a:pt x="691" y="12977"/>
                  </a:lnTo>
                  <a:lnTo>
                    <a:pt x="883" y="12785"/>
                  </a:lnTo>
                  <a:lnTo>
                    <a:pt x="999" y="12516"/>
                  </a:lnTo>
                  <a:lnTo>
                    <a:pt x="2035" y="8792"/>
                  </a:lnTo>
                  <a:lnTo>
                    <a:pt x="4223" y="922"/>
                  </a:lnTo>
                  <a:lnTo>
                    <a:pt x="4262" y="768"/>
                  </a:lnTo>
                  <a:lnTo>
                    <a:pt x="4262" y="615"/>
                  </a:lnTo>
                  <a:lnTo>
                    <a:pt x="4223" y="384"/>
                  </a:lnTo>
                  <a:lnTo>
                    <a:pt x="4147" y="269"/>
                  </a:lnTo>
                  <a:lnTo>
                    <a:pt x="4070" y="192"/>
                  </a:lnTo>
                  <a:lnTo>
                    <a:pt x="3955" y="115"/>
                  </a:lnTo>
                  <a:lnTo>
                    <a:pt x="3840" y="77"/>
                  </a:lnTo>
                  <a:lnTo>
                    <a:pt x="360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1"/>
            <p:cNvSpPr/>
            <p:nvPr/>
          </p:nvSpPr>
          <p:spPr>
            <a:xfrm flipH="1">
              <a:off x="-833989" y="2332223"/>
              <a:ext cx="153338" cy="554545"/>
            </a:xfrm>
            <a:custGeom>
              <a:avLst/>
              <a:gdLst/>
              <a:ahLst/>
              <a:cxnLst/>
              <a:rect l="l" t="t" r="r" b="b"/>
              <a:pathLst>
                <a:path w="2803" h="10137" extrusionOk="0">
                  <a:moveTo>
                    <a:pt x="2803" y="1"/>
                  </a:moveTo>
                  <a:lnTo>
                    <a:pt x="2073" y="2458"/>
                  </a:lnTo>
                  <a:lnTo>
                    <a:pt x="1344" y="5030"/>
                  </a:lnTo>
                  <a:lnTo>
                    <a:pt x="653" y="7641"/>
                  </a:lnTo>
                  <a:lnTo>
                    <a:pt x="0" y="10136"/>
                  </a:lnTo>
                  <a:lnTo>
                    <a:pt x="0" y="10136"/>
                  </a:lnTo>
                  <a:lnTo>
                    <a:pt x="730" y="7641"/>
                  </a:lnTo>
                  <a:lnTo>
                    <a:pt x="1459" y="5069"/>
                  </a:lnTo>
                  <a:lnTo>
                    <a:pt x="2150" y="2496"/>
                  </a:lnTo>
                  <a:lnTo>
                    <a:pt x="280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1"/>
            <p:cNvSpPr/>
            <p:nvPr/>
          </p:nvSpPr>
          <p:spPr>
            <a:xfrm flipH="1">
              <a:off x="-812982" y="2325932"/>
              <a:ext cx="155472" cy="554545"/>
            </a:xfrm>
            <a:custGeom>
              <a:avLst/>
              <a:gdLst/>
              <a:ahLst/>
              <a:cxnLst/>
              <a:rect l="l" t="t" r="r" b="b"/>
              <a:pathLst>
                <a:path w="2842" h="10137" extrusionOk="0">
                  <a:moveTo>
                    <a:pt x="2842" y="1"/>
                  </a:moveTo>
                  <a:lnTo>
                    <a:pt x="2112" y="2496"/>
                  </a:lnTo>
                  <a:lnTo>
                    <a:pt x="1383" y="5030"/>
                  </a:lnTo>
                  <a:lnTo>
                    <a:pt x="692" y="7641"/>
                  </a:lnTo>
                  <a:lnTo>
                    <a:pt x="1" y="10136"/>
                  </a:lnTo>
                  <a:lnTo>
                    <a:pt x="769" y="7641"/>
                  </a:lnTo>
                  <a:lnTo>
                    <a:pt x="1498" y="5069"/>
                  </a:lnTo>
                  <a:lnTo>
                    <a:pt x="2189" y="2496"/>
                  </a:lnTo>
                  <a:lnTo>
                    <a:pt x="2842"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1"/>
            <p:cNvSpPr/>
            <p:nvPr/>
          </p:nvSpPr>
          <p:spPr>
            <a:xfrm flipH="1">
              <a:off x="-791974" y="2319641"/>
              <a:ext cx="155472" cy="554545"/>
            </a:xfrm>
            <a:custGeom>
              <a:avLst/>
              <a:gdLst/>
              <a:ahLst/>
              <a:cxnLst/>
              <a:rect l="l" t="t" r="r" b="b"/>
              <a:pathLst>
                <a:path w="2842" h="10137" extrusionOk="0">
                  <a:moveTo>
                    <a:pt x="2842" y="1"/>
                  </a:moveTo>
                  <a:lnTo>
                    <a:pt x="2112" y="2496"/>
                  </a:lnTo>
                  <a:lnTo>
                    <a:pt x="1345" y="5068"/>
                  </a:lnTo>
                  <a:lnTo>
                    <a:pt x="654" y="7641"/>
                  </a:lnTo>
                  <a:lnTo>
                    <a:pt x="1" y="10136"/>
                  </a:lnTo>
                  <a:lnTo>
                    <a:pt x="730" y="7641"/>
                  </a:lnTo>
                  <a:lnTo>
                    <a:pt x="1460" y="5068"/>
                  </a:lnTo>
                  <a:lnTo>
                    <a:pt x="2189" y="2496"/>
                  </a:lnTo>
                  <a:lnTo>
                    <a:pt x="2842"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1"/>
            <p:cNvSpPr/>
            <p:nvPr/>
          </p:nvSpPr>
          <p:spPr>
            <a:xfrm flipH="1">
              <a:off x="-1140616" y="2517075"/>
              <a:ext cx="222649" cy="81948"/>
            </a:xfrm>
            <a:custGeom>
              <a:avLst/>
              <a:gdLst/>
              <a:ahLst/>
              <a:cxnLst/>
              <a:rect l="l" t="t" r="r" b="b"/>
              <a:pathLst>
                <a:path w="4070" h="1498" extrusionOk="0">
                  <a:moveTo>
                    <a:pt x="154" y="0"/>
                  </a:moveTo>
                  <a:lnTo>
                    <a:pt x="77" y="39"/>
                  </a:lnTo>
                  <a:lnTo>
                    <a:pt x="39" y="116"/>
                  </a:lnTo>
                  <a:lnTo>
                    <a:pt x="0" y="192"/>
                  </a:lnTo>
                  <a:lnTo>
                    <a:pt x="0" y="269"/>
                  </a:lnTo>
                  <a:lnTo>
                    <a:pt x="0" y="346"/>
                  </a:lnTo>
                  <a:lnTo>
                    <a:pt x="77" y="423"/>
                  </a:lnTo>
                  <a:lnTo>
                    <a:pt x="154" y="461"/>
                  </a:lnTo>
                  <a:lnTo>
                    <a:pt x="3763" y="1498"/>
                  </a:lnTo>
                  <a:lnTo>
                    <a:pt x="3840" y="1498"/>
                  </a:lnTo>
                  <a:lnTo>
                    <a:pt x="3916" y="1459"/>
                  </a:lnTo>
                  <a:lnTo>
                    <a:pt x="3993" y="1459"/>
                  </a:lnTo>
                  <a:lnTo>
                    <a:pt x="4032" y="1383"/>
                  </a:lnTo>
                  <a:lnTo>
                    <a:pt x="4070" y="1306"/>
                  </a:lnTo>
                  <a:lnTo>
                    <a:pt x="4070" y="1229"/>
                  </a:lnTo>
                  <a:lnTo>
                    <a:pt x="4032" y="1152"/>
                  </a:lnTo>
                  <a:lnTo>
                    <a:pt x="3993" y="1075"/>
                  </a:lnTo>
                  <a:lnTo>
                    <a:pt x="3916" y="1037"/>
                  </a:lnTo>
                  <a:lnTo>
                    <a:pt x="26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41"/>
          <p:cNvGrpSpPr/>
          <p:nvPr/>
        </p:nvGrpSpPr>
        <p:grpSpPr>
          <a:xfrm rot="-1934396" flipH="1">
            <a:off x="7693131" y="228142"/>
            <a:ext cx="895712" cy="1108538"/>
            <a:chOff x="9953876" y="246845"/>
            <a:chExt cx="896158" cy="1109091"/>
          </a:xfrm>
        </p:grpSpPr>
        <p:sp>
          <p:nvSpPr>
            <p:cNvPr id="790" name="Google Shape;790;p41"/>
            <p:cNvSpPr/>
            <p:nvPr/>
          </p:nvSpPr>
          <p:spPr>
            <a:xfrm>
              <a:off x="9958568" y="813059"/>
              <a:ext cx="290208" cy="299532"/>
            </a:xfrm>
            <a:custGeom>
              <a:avLst/>
              <a:gdLst/>
              <a:ahLst/>
              <a:cxnLst/>
              <a:rect l="l" t="t" r="r" b="b"/>
              <a:pathLst>
                <a:path w="4762" h="4915" extrusionOk="0">
                  <a:moveTo>
                    <a:pt x="4761" y="0"/>
                  </a:moveTo>
                  <a:lnTo>
                    <a:pt x="4301" y="269"/>
                  </a:lnTo>
                  <a:lnTo>
                    <a:pt x="3763" y="653"/>
                  </a:lnTo>
                  <a:lnTo>
                    <a:pt x="3110" y="1152"/>
                  </a:lnTo>
                  <a:lnTo>
                    <a:pt x="2381" y="1766"/>
                  </a:lnTo>
                  <a:lnTo>
                    <a:pt x="1575" y="2534"/>
                  </a:lnTo>
                  <a:lnTo>
                    <a:pt x="1152" y="2957"/>
                  </a:lnTo>
                  <a:lnTo>
                    <a:pt x="769" y="3417"/>
                  </a:lnTo>
                  <a:lnTo>
                    <a:pt x="385" y="3878"/>
                  </a:lnTo>
                  <a:lnTo>
                    <a:pt x="1" y="4415"/>
                  </a:lnTo>
                  <a:lnTo>
                    <a:pt x="1152" y="4915"/>
                  </a:lnTo>
                  <a:lnTo>
                    <a:pt x="4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1"/>
            <p:cNvSpPr/>
            <p:nvPr/>
          </p:nvSpPr>
          <p:spPr>
            <a:xfrm>
              <a:off x="9965577" y="813059"/>
              <a:ext cx="397833" cy="442260"/>
            </a:xfrm>
            <a:custGeom>
              <a:avLst/>
              <a:gdLst/>
              <a:ahLst/>
              <a:cxnLst/>
              <a:rect l="l" t="t" r="r" b="b"/>
              <a:pathLst>
                <a:path w="6528" h="7257" extrusionOk="0">
                  <a:moveTo>
                    <a:pt x="4646" y="0"/>
                  </a:moveTo>
                  <a:lnTo>
                    <a:pt x="4070" y="538"/>
                  </a:lnTo>
                  <a:lnTo>
                    <a:pt x="2727" y="1958"/>
                  </a:lnTo>
                  <a:lnTo>
                    <a:pt x="1959" y="2803"/>
                  </a:lnTo>
                  <a:lnTo>
                    <a:pt x="1191" y="3724"/>
                  </a:lnTo>
                  <a:lnTo>
                    <a:pt x="500" y="4607"/>
                  </a:lnTo>
                  <a:lnTo>
                    <a:pt x="231" y="5030"/>
                  </a:lnTo>
                  <a:lnTo>
                    <a:pt x="1" y="5414"/>
                  </a:lnTo>
                  <a:lnTo>
                    <a:pt x="5568" y="7256"/>
                  </a:lnTo>
                  <a:lnTo>
                    <a:pt x="6527" y="807"/>
                  </a:lnTo>
                  <a:lnTo>
                    <a:pt x="4953" y="116"/>
                  </a:lnTo>
                  <a:lnTo>
                    <a:pt x="46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1"/>
            <p:cNvSpPr/>
            <p:nvPr/>
          </p:nvSpPr>
          <p:spPr>
            <a:xfrm>
              <a:off x="10248715" y="735846"/>
              <a:ext cx="100677" cy="93669"/>
            </a:xfrm>
            <a:custGeom>
              <a:avLst/>
              <a:gdLst/>
              <a:ahLst/>
              <a:cxnLst/>
              <a:rect l="l" t="t" r="r" b="b"/>
              <a:pathLst>
                <a:path w="1652" h="1537" extrusionOk="0">
                  <a:moveTo>
                    <a:pt x="538" y="1"/>
                  </a:moveTo>
                  <a:lnTo>
                    <a:pt x="576" y="77"/>
                  </a:lnTo>
                  <a:lnTo>
                    <a:pt x="615" y="231"/>
                  </a:lnTo>
                  <a:lnTo>
                    <a:pt x="653" y="461"/>
                  </a:lnTo>
                  <a:lnTo>
                    <a:pt x="615" y="615"/>
                  </a:lnTo>
                  <a:lnTo>
                    <a:pt x="576" y="768"/>
                  </a:lnTo>
                  <a:lnTo>
                    <a:pt x="499" y="884"/>
                  </a:lnTo>
                  <a:lnTo>
                    <a:pt x="423" y="999"/>
                  </a:lnTo>
                  <a:lnTo>
                    <a:pt x="231" y="1152"/>
                  </a:lnTo>
                  <a:lnTo>
                    <a:pt x="77" y="1229"/>
                  </a:lnTo>
                  <a:lnTo>
                    <a:pt x="0" y="1267"/>
                  </a:lnTo>
                  <a:lnTo>
                    <a:pt x="307" y="1383"/>
                  </a:lnTo>
                  <a:lnTo>
                    <a:pt x="499" y="1459"/>
                  </a:lnTo>
                  <a:lnTo>
                    <a:pt x="883" y="1536"/>
                  </a:lnTo>
                  <a:lnTo>
                    <a:pt x="1344" y="1536"/>
                  </a:lnTo>
                  <a:lnTo>
                    <a:pt x="1498" y="1459"/>
                  </a:lnTo>
                  <a:lnTo>
                    <a:pt x="1574" y="1383"/>
                  </a:lnTo>
                  <a:lnTo>
                    <a:pt x="1651" y="1306"/>
                  </a:lnTo>
                  <a:lnTo>
                    <a:pt x="1651" y="1229"/>
                  </a:lnTo>
                  <a:lnTo>
                    <a:pt x="1651" y="1114"/>
                  </a:lnTo>
                  <a:lnTo>
                    <a:pt x="1613" y="922"/>
                  </a:lnTo>
                  <a:lnTo>
                    <a:pt x="1498" y="730"/>
                  </a:lnTo>
                  <a:lnTo>
                    <a:pt x="1344" y="538"/>
                  </a:lnTo>
                  <a:lnTo>
                    <a:pt x="998" y="269"/>
                  </a:lnTo>
                  <a:lnTo>
                    <a:pt x="845" y="116"/>
                  </a:lnTo>
                  <a:lnTo>
                    <a:pt x="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1"/>
            <p:cNvSpPr/>
            <p:nvPr/>
          </p:nvSpPr>
          <p:spPr>
            <a:xfrm>
              <a:off x="10262731" y="340452"/>
              <a:ext cx="93669" cy="395456"/>
            </a:xfrm>
            <a:custGeom>
              <a:avLst/>
              <a:gdLst/>
              <a:ahLst/>
              <a:cxnLst/>
              <a:rect l="l" t="t" r="r" b="b"/>
              <a:pathLst>
                <a:path w="1537" h="6489" extrusionOk="0">
                  <a:moveTo>
                    <a:pt x="346" y="0"/>
                  </a:moveTo>
                  <a:lnTo>
                    <a:pt x="231" y="615"/>
                  </a:lnTo>
                  <a:lnTo>
                    <a:pt x="154" y="1229"/>
                  </a:lnTo>
                  <a:lnTo>
                    <a:pt x="77" y="1843"/>
                  </a:lnTo>
                  <a:lnTo>
                    <a:pt x="39" y="2419"/>
                  </a:lnTo>
                  <a:lnTo>
                    <a:pt x="1" y="3532"/>
                  </a:lnTo>
                  <a:lnTo>
                    <a:pt x="77" y="4492"/>
                  </a:lnTo>
                  <a:lnTo>
                    <a:pt x="154" y="5298"/>
                  </a:lnTo>
                  <a:lnTo>
                    <a:pt x="231" y="5951"/>
                  </a:lnTo>
                  <a:lnTo>
                    <a:pt x="308" y="6489"/>
                  </a:lnTo>
                  <a:lnTo>
                    <a:pt x="1536" y="499"/>
                  </a:lnTo>
                  <a:lnTo>
                    <a:pt x="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1"/>
            <p:cNvSpPr/>
            <p:nvPr/>
          </p:nvSpPr>
          <p:spPr>
            <a:xfrm>
              <a:off x="10281441" y="303034"/>
              <a:ext cx="365046" cy="481994"/>
            </a:xfrm>
            <a:custGeom>
              <a:avLst/>
              <a:gdLst/>
              <a:ahLst/>
              <a:cxnLst/>
              <a:rect l="l" t="t" r="r" b="b"/>
              <a:pathLst>
                <a:path w="5990" h="7909" extrusionOk="0">
                  <a:moveTo>
                    <a:pt x="884" y="0"/>
                  </a:moveTo>
                  <a:lnTo>
                    <a:pt x="730" y="422"/>
                  </a:lnTo>
                  <a:lnTo>
                    <a:pt x="615" y="921"/>
                  </a:lnTo>
                  <a:lnTo>
                    <a:pt x="423" y="2035"/>
                  </a:lnTo>
                  <a:lnTo>
                    <a:pt x="270" y="3187"/>
                  </a:lnTo>
                  <a:lnTo>
                    <a:pt x="154" y="4377"/>
                  </a:lnTo>
                  <a:lnTo>
                    <a:pt x="39" y="6296"/>
                  </a:lnTo>
                  <a:lnTo>
                    <a:pt x="1" y="7103"/>
                  </a:lnTo>
                  <a:lnTo>
                    <a:pt x="308" y="7218"/>
                  </a:lnTo>
                  <a:lnTo>
                    <a:pt x="1882" y="7909"/>
                  </a:lnTo>
                  <a:lnTo>
                    <a:pt x="5990" y="2879"/>
                  </a:lnTo>
                  <a:lnTo>
                    <a:pt x="8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1"/>
            <p:cNvSpPr/>
            <p:nvPr/>
          </p:nvSpPr>
          <p:spPr>
            <a:xfrm>
              <a:off x="10267424" y="742854"/>
              <a:ext cx="559269" cy="30190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1"/>
            <p:cNvSpPr/>
            <p:nvPr/>
          </p:nvSpPr>
          <p:spPr>
            <a:xfrm>
              <a:off x="10300150" y="246845"/>
              <a:ext cx="549884" cy="716013"/>
            </a:xfrm>
            <a:custGeom>
              <a:avLst/>
              <a:gdLst/>
              <a:ahLst/>
              <a:cxnLst/>
              <a:rect l="l" t="t" r="r" b="b"/>
              <a:pathLst>
                <a:path w="9023" h="11749" extrusionOk="0">
                  <a:moveTo>
                    <a:pt x="1498" y="1"/>
                  </a:moveTo>
                  <a:lnTo>
                    <a:pt x="1" y="8140"/>
                  </a:lnTo>
                  <a:lnTo>
                    <a:pt x="8217" y="11749"/>
                  </a:lnTo>
                  <a:lnTo>
                    <a:pt x="9023" y="5030"/>
                  </a:lnTo>
                  <a:lnTo>
                    <a:pt x="14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1"/>
            <p:cNvSpPr/>
            <p:nvPr/>
          </p:nvSpPr>
          <p:spPr>
            <a:xfrm>
              <a:off x="9960945" y="820068"/>
              <a:ext cx="807244" cy="535867"/>
            </a:xfrm>
            <a:custGeom>
              <a:avLst/>
              <a:gdLst/>
              <a:ahLst/>
              <a:cxnLst/>
              <a:rect l="l" t="t" r="r" b="b"/>
              <a:pathLst>
                <a:path w="13246" h="8793" extrusionOk="0">
                  <a:moveTo>
                    <a:pt x="5029" y="1"/>
                  </a:moveTo>
                  <a:lnTo>
                    <a:pt x="0" y="6604"/>
                  </a:lnTo>
                  <a:lnTo>
                    <a:pt x="8830" y="8792"/>
                  </a:lnTo>
                  <a:lnTo>
                    <a:pt x="13245" y="3609"/>
                  </a:lnTo>
                  <a:lnTo>
                    <a:pt x="50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1"/>
            <p:cNvSpPr/>
            <p:nvPr/>
          </p:nvSpPr>
          <p:spPr>
            <a:xfrm>
              <a:off x="10281441" y="246845"/>
              <a:ext cx="110062" cy="496072"/>
            </a:xfrm>
            <a:custGeom>
              <a:avLst/>
              <a:gdLst/>
              <a:ahLst/>
              <a:cxnLst/>
              <a:rect l="l" t="t" r="r" b="b"/>
              <a:pathLst>
                <a:path w="1806" h="8140" extrusionOk="0">
                  <a:moveTo>
                    <a:pt x="1805" y="1"/>
                  </a:moveTo>
                  <a:lnTo>
                    <a:pt x="1498" y="116"/>
                  </a:lnTo>
                  <a:lnTo>
                    <a:pt x="1" y="8025"/>
                  </a:lnTo>
                  <a:lnTo>
                    <a:pt x="308" y="8140"/>
                  </a:lnTo>
                  <a:lnTo>
                    <a:pt x="1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1"/>
            <p:cNvSpPr/>
            <p:nvPr/>
          </p:nvSpPr>
          <p:spPr>
            <a:xfrm>
              <a:off x="9953876" y="813059"/>
              <a:ext cx="313610" cy="409473"/>
            </a:xfrm>
            <a:custGeom>
              <a:avLst/>
              <a:gdLst/>
              <a:ahLst/>
              <a:cxnLst/>
              <a:rect l="l" t="t" r="r" b="b"/>
              <a:pathLst>
                <a:path w="5146" h="6719" extrusionOk="0">
                  <a:moveTo>
                    <a:pt x="4838" y="0"/>
                  </a:moveTo>
                  <a:lnTo>
                    <a:pt x="1" y="6450"/>
                  </a:lnTo>
                  <a:lnTo>
                    <a:pt x="116" y="6719"/>
                  </a:lnTo>
                  <a:lnTo>
                    <a:pt x="5145" y="116"/>
                  </a:lnTo>
                  <a:lnTo>
                    <a:pt x="4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1"/>
            <p:cNvSpPr/>
            <p:nvPr/>
          </p:nvSpPr>
          <p:spPr>
            <a:xfrm>
              <a:off x="10384433" y="354469"/>
              <a:ext cx="177830" cy="407157"/>
            </a:xfrm>
            <a:custGeom>
              <a:avLst/>
              <a:gdLst/>
              <a:ahLst/>
              <a:cxnLst/>
              <a:rect l="l" t="t" r="r" b="b"/>
              <a:pathLst>
                <a:path w="2918" h="6681" extrusionOk="0">
                  <a:moveTo>
                    <a:pt x="1075" y="1"/>
                  </a:moveTo>
                  <a:lnTo>
                    <a:pt x="0" y="5798"/>
                  </a:lnTo>
                  <a:lnTo>
                    <a:pt x="2035" y="6681"/>
                  </a:lnTo>
                  <a:lnTo>
                    <a:pt x="2918" y="1191"/>
                  </a:lnTo>
                  <a:lnTo>
                    <a:pt x="1075"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p:cNvSpPr/>
            <p:nvPr/>
          </p:nvSpPr>
          <p:spPr>
            <a:xfrm>
              <a:off x="10268712" y="742854"/>
              <a:ext cx="559269" cy="30190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764"/>
                                        </p:tgtEl>
                                        <p:attrNameLst>
                                          <p:attrName>style.visibility</p:attrName>
                                        </p:attrNameLst>
                                      </p:cBhvr>
                                      <p:to>
                                        <p:strVal val="visible"/>
                                      </p:to>
                                    </p:set>
                                    <p:animEffect transition="in" filter="wipe(down)">
                                      <p:cBhvr>
                                        <p:cTn id="7" dur="580">
                                          <p:stCondLst>
                                            <p:cond delay="0"/>
                                          </p:stCondLst>
                                        </p:cTn>
                                        <p:tgtEl>
                                          <p:spTgt spid="764"/>
                                        </p:tgtEl>
                                      </p:cBhvr>
                                    </p:animEffect>
                                    <p:anim calcmode="lin" valueType="num">
                                      <p:cBhvr>
                                        <p:cTn id="8" dur="1822" tmFilter="0,0; 0.14,0.36; 0.43,0.73; 0.71,0.91; 1.0,1.0">
                                          <p:stCondLst>
                                            <p:cond delay="0"/>
                                          </p:stCondLst>
                                        </p:cTn>
                                        <p:tgtEl>
                                          <p:spTgt spid="76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6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6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6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64"/>
                                        </p:tgtEl>
                                        <p:attrNameLst>
                                          <p:attrName>ppt_y</p:attrName>
                                        </p:attrNameLst>
                                      </p:cBhvr>
                                      <p:tavLst>
                                        <p:tav tm="0" fmla="#ppt_y-sin(pi*$)/81">
                                          <p:val>
                                            <p:fltVal val="0"/>
                                          </p:val>
                                        </p:tav>
                                        <p:tav tm="100000">
                                          <p:val>
                                            <p:fltVal val="1"/>
                                          </p:val>
                                        </p:tav>
                                      </p:tavLst>
                                    </p:anim>
                                    <p:animScale>
                                      <p:cBhvr>
                                        <p:cTn id="13" dur="26">
                                          <p:stCondLst>
                                            <p:cond delay="650"/>
                                          </p:stCondLst>
                                        </p:cTn>
                                        <p:tgtEl>
                                          <p:spTgt spid="764"/>
                                        </p:tgtEl>
                                      </p:cBhvr>
                                      <p:to x="100000" y="60000"/>
                                    </p:animScale>
                                    <p:animScale>
                                      <p:cBhvr>
                                        <p:cTn id="14" dur="166" decel="50000">
                                          <p:stCondLst>
                                            <p:cond delay="676"/>
                                          </p:stCondLst>
                                        </p:cTn>
                                        <p:tgtEl>
                                          <p:spTgt spid="764"/>
                                        </p:tgtEl>
                                      </p:cBhvr>
                                      <p:to x="100000" y="100000"/>
                                    </p:animScale>
                                    <p:animScale>
                                      <p:cBhvr>
                                        <p:cTn id="15" dur="26">
                                          <p:stCondLst>
                                            <p:cond delay="1312"/>
                                          </p:stCondLst>
                                        </p:cTn>
                                        <p:tgtEl>
                                          <p:spTgt spid="764"/>
                                        </p:tgtEl>
                                      </p:cBhvr>
                                      <p:to x="100000" y="80000"/>
                                    </p:animScale>
                                    <p:animScale>
                                      <p:cBhvr>
                                        <p:cTn id="16" dur="166" decel="50000">
                                          <p:stCondLst>
                                            <p:cond delay="1338"/>
                                          </p:stCondLst>
                                        </p:cTn>
                                        <p:tgtEl>
                                          <p:spTgt spid="764"/>
                                        </p:tgtEl>
                                      </p:cBhvr>
                                      <p:to x="100000" y="100000"/>
                                    </p:animScale>
                                    <p:animScale>
                                      <p:cBhvr>
                                        <p:cTn id="17" dur="26">
                                          <p:stCondLst>
                                            <p:cond delay="1642"/>
                                          </p:stCondLst>
                                        </p:cTn>
                                        <p:tgtEl>
                                          <p:spTgt spid="764"/>
                                        </p:tgtEl>
                                      </p:cBhvr>
                                      <p:to x="100000" y="90000"/>
                                    </p:animScale>
                                    <p:animScale>
                                      <p:cBhvr>
                                        <p:cTn id="18" dur="166" decel="50000">
                                          <p:stCondLst>
                                            <p:cond delay="1668"/>
                                          </p:stCondLst>
                                        </p:cTn>
                                        <p:tgtEl>
                                          <p:spTgt spid="764"/>
                                        </p:tgtEl>
                                      </p:cBhvr>
                                      <p:to x="100000" y="100000"/>
                                    </p:animScale>
                                    <p:animScale>
                                      <p:cBhvr>
                                        <p:cTn id="19" dur="26">
                                          <p:stCondLst>
                                            <p:cond delay="1808"/>
                                          </p:stCondLst>
                                        </p:cTn>
                                        <p:tgtEl>
                                          <p:spTgt spid="764"/>
                                        </p:tgtEl>
                                      </p:cBhvr>
                                      <p:to x="100000" y="95000"/>
                                    </p:animScale>
                                    <p:animScale>
                                      <p:cBhvr>
                                        <p:cTn id="20" dur="166" decel="50000">
                                          <p:stCondLst>
                                            <p:cond delay="1834"/>
                                          </p:stCondLst>
                                        </p:cTn>
                                        <p:tgtEl>
                                          <p:spTgt spid="764"/>
                                        </p:tgtEl>
                                      </p:cBhvr>
                                      <p:to x="100000" y="100000"/>
                                    </p:animScale>
                                  </p:childTnLst>
                                </p:cTn>
                              </p:par>
                              <p:par>
                                <p:cTn id="21" presetID="12" presetClass="entr" presetSubtype="4" fill="hold" grpId="0" nodeType="withEffect">
                                  <p:stCondLst>
                                    <p:cond delay="0"/>
                                  </p:stCondLst>
                                  <p:childTnLst>
                                    <p:set>
                                      <p:cBhvr>
                                        <p:cTn id="22" dur="1" fill="hold">
                                          <p:stCondLst>
                                            <p:cond delay="0"/>
                                          </p:stCondLst>
                                        </p:cTn>
                                        <p:tgtEl>
                                          <p:spTgt spid="766"/>
                                        </p:tgtEl>
                                        <p:attrNameLst>
                                          <p:attrName>style.visibility</p:attrName>
                                        </p:attrNameLst>
                                      </p:cBhvr>
                                      <p:to>
                                        <p:strVal val="visible"/>
                                      </p:to>
                                    </p:set>
                                    <p:anim calcmode="lin" valueType="num">
                                      <p:cBhvr additive="base">
                                        <p:cTn id="23" dur="500"/>
                                        <p:tgtEl>
                                          <p:spTgt spid="766"/>
                                        </p:tgtEl>
                                        <p:attrNameLst>
                                          <p:attrName>ppt_y</p:attrName>
                                        </p:attrNameLst>
                                      </p:cBhvr>
                                      <p:tavLst>
                                        <p:tav tm="0">
                                          <p:val>
                                            <p:strVal val="#ppt_y+#ppt_h*1.125000"/>
                                          </p:val>
                                        </p:tav>
                                        <p:tav tm="100000">
                                          <p:val>
                                            <p:strVal val="#ppt_y"/>
                                          </p:val>
                                        </p:tav>
                                      </p:tavLst>
                                    </p:anim>
                                    <p:animEffect transition="in" filter="wipe(up)">
                                      <p:cBhvr>
                                        <p:cTn id="24" dur="500"/>
                                        <p:tgtEl>
                                          <p:spTgt spid="766"/>
                                        </p:tgtEl>
                                      </p:cBhvr>
                                    </p:animEffect>
                                  </p:childTnLst>
                                </p:cTn>
                              </p:par>
                              <p:par>
                                <p:cTn id="25" presetID="52" presetClass="entr" presetSubtype="0" fill="hold" grpId="0" nodeType="withEffect">
                                  <p:stCondLst>
                                    <p:cond delay="0"/>
                                  </p:stCondLst>
                                  <p:childTnLst>
                                    <p:set>
                                      <p:cBhvr>
                                        <p:cTn id="26" dur="1" fill="hold">
                                          <p:stCondLst>
                                            <p:cond delay="0"/>
                                          </p:stCondLst>
                                        </p:cTn>
                                        <p:tgtEl>
                                          <p:spTgt spid="765"/>
                                        </p:tgtEl>
                                        <p:attrNameLst>
                                          <p:attrName>style.visibility</p:attrName>
                                        </p:attrNameLst>
                                      </p:cBhvr>
                                      <p:to>
                                        <p:strVal val="visible"/>
                                      </p:to>
                                    </p:set>
                                    <p:animScale>
                                      <p:cBhvr>
                                        <p:cTn id="27" dur="1000" decel="50000" fill="hold">
                                          <p:stCondLst>
                                            <p:cond delay="0"/>
                                          </p:stCondLst>
                                        </p:cTn>
                                        <p:tgtEl>
                                          <p:spTgt spid="76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765"/>
                                        </p:tgtEl>
                                        <p:attrNameLst>
                                          <p:attrName>ppt_x</p:attrName>
                                          <p:attrName>ppt_y</p:attrName>
                                        </p:attrNameLst>
                                      </p:cBhvr>
                                    </p:animMotion>
                                    <p:animEffect transition="in" filter="fade">
                                      <p:cBhvr>
                                        <p:cTn id="29" dur="1000"/>
                                        <p:tgtEl>
                                          <p:spTgt spid="765"/>
                                        </p:tgtEl>
                                      </p:cBhvr>
                                    </p:animEffect>
                                  </p:childTnLst>
                                </p:cTn>
                              </p:par>
                              <p:par>
                                <p:cTn id="30" presetID="38" presetClass="entr" presetSubtype="0" accel="50000" fill="hold" grpId="0" nodeType="withEffect">
                                  <p:stCondLst>
                                    <p:cond delay="0"/>
                                  </p:stCondLst>
                                  <p:iterate type="lt">
                                    <p:tmPct val="50000"/>
                                  </p:iterate>
                                  <p:childTnLst>
                                    <p:set>
                                      <p:cBhvr>
                                        <p:cTn id="31" dur="1" fill="hold">
                                          <p:stCondLst>
                                            <p:cond delay="0"/>
                                          </p:stCondLst>
                                        </p:cTn>
                                        <p:tgtEl>
                                          <p:spTgt spid="767"/>
                                        </p:tgtEl>
                                        <p:attrNameLst>
                                          <p:attrName>style.visibility</p:attrName>
                                        </p:attrNameLst>
                                      </p:cBhvr>
                                      <p:to>
                                        <p:strVal val="visible"/>
                                      </p:to>
                                    </p:set>
                                    <p:set>
                                      <p:cBhvr>
                                        <p:cTn id="32" dur="455" fill="hold">
                                          <p:stCondLst>
                                            <p:cond delay="0"/>
                                          </p:stCondLst>
                                        </p:cTn>
                                        <p:tgtEl>
                                          <p:spTgt spid="767"/>
                                        </p:tgtEl>
                                        <p:attrNameLst>
                                          <p:attrName>style.rotation</p:attrName>
                                        </p:attrNameLst>
                                      </p:cBhvr>
                                      <p:to>
                                        <p:strVal val="-45.0"/>
                                      </p:to>
                                    </p:set>
                                    <p:anim calcmode="lin" valueType="num">
                                      <p:cBhvr>
                                        <p:cTn id="33" dur="455" fill="hold">
                                          <p:stCondLst>
                                            <p:cond delay="455"/>
                                          </p:stCondLst>
                                        </p:cTn>
                                        <p:tgtEl>
                                          <p:spTgt spid="767"/>
                                        </p:tgtEl>
                                        <p:attrNameLst>
                                          <p:attrName>style.rotation</p:attrName>
                                        </p:attrNameLst>
                                      </p:cBhvr>
                                      <p:tavLst>
                                        <p:tav tm="0">
                                          <p:val>
                                            <p:fltVal val="-45"/>
                                          </p:val>
                                        </p:tav>
                                        <p:tav tm="69900">
                                          <p:val>
                                            <p:fltVal val="45"/>
                                          </p:val>
                                        </p:tav>
                                        <p:tav tm="100000">
                                          <p:val>
                                            <p:fltVal val="0"/>
                                          </p:val>
                                        </p:tav>
                                      </p:tavLst>
                                    </p:anim>
                                    <p:anim calcmode="lin" valueType="num">
                                      <p:cBhvr>
                                        <p:cTn id="34" dur="455" fill="hold">
                                          <p:stCondLst>
                                            <p:cond delay="0"/>
                                          </p:stCondLst>
                                        </p:cTn>
                                        <p:tgtEl>
                                          <p:spTgt spid="767"/>
                                        </p:tgtEl>
                                        <p:attrNameLst>
                                          <p:attrName>ppt_y</p:attrName>
                                        </p:attrNameLst>
                                      </p:cBhvr>
                                      <p:tavLst>
                                        <p:tav tm="0">
                                          <p:val>
                                            <p:strVal val="#ppt_y-1"/>
                                          </p:val>
                                        </p:tav>
                                        <p:tav tm="100000">
                                          <p:val>
                                            <p:strVal val="#ppt_y-(0.354*#ppt_w-0.172*#ppt_h)"/>
                                          </p:val>
                                        </p:tav>
                                      </p:tavLst>
                                    </p:anim>
                                    <p:anim calcmode="lin" valueType="num">
                                      <p:cBhvr>
                                        <p:cTn id="35" dur="156" decel="50000" autoRev="1" fill="hold">
                                          <p:stCondLst>
                                            <p:cond delay="455"/>
                                          </p:stCondLst>
                                        </p:cTn>
                                        <p:tgtEl>
                                          <p:spTgt spid="767"/>
                                        </p:tgtEl>
                                        <p:attrNameLst>
                                          <p:attrName>ppt_y</p:attrName>
                                        </p:attrNameLst>
                                      </p:cBhvr>
                                      <p:tavLst>
                                        <p:tav tm="0">
                                          <p:val>
                                            <p:strVal val="#ppt_y-(0.354*#ppt_w-0.172*#ppt_h)"/>
                                          </p:val>
                                        </p:tav>
                                        <p:tav tm="100000">
                                          <p:val>
                                            <p:strVal val="#ppt_y-(0.354*#ppt_w-0.172*#ppt_h)-#ppt_h/2"/>
                                          </p:val>
                                        </p:tav>
                                      </p:tavLst>
                                    </p:anim>
                                    <p:anim calcmode="lin" valueType="num">
                                      <p:cBhvr>
                                        <p:cTn id="36" dur="136" fill="hold">
                                          <p:stCondLst>
                                            <p:cond delay="864"/>
                                          </p:stCondLst>
                                        </p:cTn>
                                        <p:tgtEl>
                                          <p:spTgt spid="767"/>
                                        </p:tgtEl>
                                        <p:attrNameLst>
                                          <p:attrName>ppt_y</p:attrName>
                                        </p:attrNameLst>
                                      </p:cBhvr>
                                      <p:tavLst>
                                        <p:tav tm="0">
                                          <p:val>
                                            <p:strVal val="#ppt_y-(0.354*#ppt_w-0.172*#ppt_h)"/>
                                          </p:val>
                                        </p:tav>
                                        <p:tav tm="100000">
                                          <p:val>
                                            <p:strVal val="#ppt_y"/>
                                          </p:val>
                                        </p:tav>
                                      </p:tavLst>
                                    </p:anim>
                                  </p:childTnLst>
                                </p:cTn>
                              </p:par>
                              <p:par>
                                <p:cTn id="37" presetID="47" presetClass="entr" presetSubtype="0" fill="hold" grpId="0" nodeType="withEffect">
                                  <p:stCondLst>
                                    <p:cond delay="0"/>
                                  </p:stCondLst>
                                  <p:childTnLst>
                                    <p:set>
                                      <p:cBhvr>
                                        <p:cTn id="38" dur="1" fill="hold">
                                          <p:stCondLst>
                                            <p:cond delay="0"/>
                                          </p:stCondLst>
                                        </p:cTn>
                                        <p:tgtEl>
                                          <p:spTgt spid="768"/>
                                        </p:tgtEl>
                                        <p:attrNameLst>
                                          <p:attrName>style.visibility</p:attrName>
                                        </p:attrNameLst>
                                      </p:cBhvr>
                                      <p:to>
                                        <p:strVal val="visible"/>
                                      </p:to>
                                    </p:set>
                                    <p:animEffect transition="in" filter="fade">
                                      <p:cBhvr>
                                        <p:cTn id="39" dur="1000"/>
                                        <p:tgtEl>
                                          <p:spTgt spid="768"/>
                                        </p:tgtEl>
                                      </p:cBhvr>
                                    </p:animEffect>
                                    <p:anim calcmode="lin" valueType="num">
                                      <p:cBhvr>
                                        <p:cTn id="40" dur="1000" fill="hold"/>
                                        <p:tgtEl>
                                          <p:spTgt spid="768"/>
                                        </p:tgtEl>
                                        <p:attrNameLst>
                                          <p:attrName>ppt_x</p:attrName>
                                        </p:attrNameLst>
                                      </p:cBhvr>
                                      <p:tavLst>
                                        <p:tav tm="0">
                                          <p:val>
                                            <p:strVal val="#ppt_x"/>
                                          </p:val>
                                        </p:tav>
                                        <p:tav tm="100000">
                                          <p:val>
                                            <p:strVal val="#ppt_x"/>
                                          </p:val>
                                        </p:tav>
                                      </p:tavLst>
                                    </p:anim>
                                    <p:anim calcmode="lin" valueType="num">
                                      <p:cBhvr>
                                        <p:cTn id="41" dur="1000" fill="hold"/>
                                        <p:tgtEl>
                                          <p:spTgt spid="768"/>
                                        </p:tgtEl>
                                        <p:attrNameLst>
                                          <p:attrName>ppt_y</p:attrName>
                                        </p:attrNameLst>
                                      </p:cBhvr>
                                      <p:tavLst>
                                        <p:tav tm="0">
                                          <p:val>
                                            <p:strVal val="#ppt_y-.1"/>
                                          </p:val>
                                        </p:tav>
                                        <p:tav tm="100000">
                                          <p:val>
                                            <p:strVal val="#ppt_y"/>
                                          </p:val>
                                        </p:tav>
                                      </p:tavLst>
                                    </p:anim>
                                  </p:childTnLst>
                                </p:cTn>
                              </p:par>
                              <p:par>
                                <p:cTn id="42" presetID="9" presetClass="entr" presetSubtype="0" fill="hold" grpId="0" nodeType="withEffect">
                                  <p:stCondLst>
                                    <p:cond delay="0"/>
                                  </p:stCondLst>
                                  <p:childTnLst>
                                    <p:set>
                                      <p:cBhvr>
                                        <p:cTn id="43" dur="1" fill="hold">
                                          <p:stCondLst>
                                            <p:cond delay="0"/>
                                          </p:stCondLst>
                                        </p:cTn>
                                        <p:tgtEl>
                                          <p:spTgt spid="770">
                                            <p:txEl>
                                              <p:pRg st="0" end="0"/>
                                            </p:txEl>
                                          </p:spTgt>
                                        </p:tgtEl>
                                        <p:attrNameLst>
                                          <p:attrName>style.visibility</p:attrName>
                                        </p:attrNameLst>
                                      </p:cBhvr>
                                      <p:to>
                                        <p:strVal val="visible"/>
                                      </p:to>
                                    </p:set>
                                    <p:animEffect transition="in" filter="dissolve">
                                      <p:cBhvr>
                                        <p:cTn id="44" dur="500"/>
                                        <p:tgtEl>
                                          <p:spTgt spid="770">
                                            <p:txEl>
                                              <p:pRg st="0" end="0"/>
                                            </p:txEl>
                                          </p:spTgt>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772">
                                            <p:txEl>
                                              <p:pRg st="0" end="0"/>
                                            </p:txEl>
                                          </p:spTgt>
                                        </p:tgtEl>
                                        <p:attrNameLst>
                                          <p:attrName>style.visibility</p:attrName>
                                        </p:attrNameLst>
                                      </p:cBhvr>
                                      <p:to>
                                        <p:strVal val="visible"/>
                                      </p:to>
                                    </p:set>
                                    <p:animEffect transition="in" filter="wipe(down)">
                                      <p:cBhvr>
                                        <p:cTn id="47" dur="500"/>
                                        <p:tgtEl>
                                          <p:spTgt spid="772">
                                            <p:txEl>
                                              <p:pRg st="0" end="0"/>
                                            </p:txEl>
                                          </p:spTgt>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772">
                                            <p:txEl>
                                              <p:pRg st="1" end="1"/>
                                            </p:txEl>
                                          </p:spTgt>
                                        </p:tgtEl>
                                        <p:attrNameLst>
                                          <p:attrName>style.visibility</p:attrName>
                                        </p:attrNameLst>
                                      </p:cBhvr>
                                      <p:to>
                                        <p:strVal val="visible"/>
                                      </p:to>
                                    </p:set>
                                    <p:animEffect transition="in" filter="wipe(down)">
                                      <p:cBhvr>
                                        <p:cTn id="50" dur="500"/>
                                        <p:tgtEl>
                                          <p:spTgt spid="772">
                                            <p:txEl>
                                              <p:pRg st="1" end="1"/>
                                            </p:txEl>
                                          </p:spTgt>
                                        </p:tgtEl>
                                      </p:cBhvr>
                                    </p:animEffect>
                                  </p:childTnLst>
                                </p:cTn>
                              </p:par>
                              <p:par>
                                <p:cTn id="51" presetID="2" presetClass="entr" presetSubtype="8" fill="hold" grpId="0" nodeType="withEffect">
                                  <p:stCondLst>
                                    <p:cond delay="0"/>
                                  </p:stCondLst>
                                  <p:childTnLst>
                                    <p:set>
                                      <p:cBhvr>
                                        <p:cTn id="52" dur="1" fill="hold">
                                          <p:stCondLst>
                                            <p:cond delay="0"/>
                                          </p:stCondLst>
                                        </p:cTn>
                                        <p:tgtEl>
                                          <p:spTgt spid="773">
                                            <p:txEl>
                                              <p:pRg st="0" end="0"/>
                                            </p:txEl>
                                          </p:spTgt>
                                        </p:tgtEl>
                                        <p:attrNameLst>
                                          <p:attrName>style.visibility</p:attrName>
                                        </p:attrNameLst>
                                      </p:cBhvr>
                                      <p:to>
                                        <p:strVal val="visible"/>
                                      </p:to>
                                    </p:set>
                                    <p:anim calcmode="lin" valueType="num">
                                      <p:cBhvr additive="base">
                                        <p:cTn id="53" dur="500" fill="hold"/>
                                        <p:tgtEl>
                                          <p:spTgt spid="773">
                                            <p:txEl>
                                              <p:pRg st="0" end="0"/>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773">
                                            <p:txEl>
                                              <p:pRg st="0" end="0"/>
                                            </p:txEl>
                                          </p:spTgt>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774">
                                            <p:txEl>
                                              <p:pRg st="0" end="0"/>
                                            </p:txEl>
                                          </p:spTgt>
                                        </p:tgtEl>
                                        <p:attrNameLst>
                                          <p:attrName>style.visibility</p:attrName>
                                        </p:attrNameLst>
                                      </p:cBhvr>
                                      <p:to>
                                        <p:strVal val="visible"/>
                                      </p:to>
                                    </p:set>
                                    <p:anim calcmode="lin" valueType="num">
                                      <p:cBhvr additive="base">
                                        <p:cTn id="57" dur="500" fill="hold"/>
                                        <p:tgtEl>
                                          <p:spTgt spid="774">
                                            <p:txEl>
                                              <p:pRg st="0" end="0"/>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774">
                                            <p:txEl>
                                              <p:pRg st="0" end="0"/>
                                            </p:txEl>
                                          </p:spTgt>
                                        </p:tgtEl>
                                        <p:attrNameLst>
                                          <p:attrName>ppt_y</p:attrName>
                                        </p:attrNameLst>
                                      </p:cBhvr>
                                      <p:tavLst>
                                        <p:tav tm="0">
                                          <p:val>
                                            <p:strVal val="#ppt_y"/>
                                          </p:val>
                                        </p:tav>
                                        <p:tav tm="100000">
                                          <p:val>
                                            <p:strVal val="#ppt_y"/>
                                          </p:val>
                                        </p:tav>
                                      </p:tavLst>
                                    </p:anim>
                                  </p:childTnLst>
                                </p:cTn>
                              </p:par>
                              <p:par>
                                <p:cTn id="59" presetID="47" presetClass="entr" presetSubtype="0" fill="hold" grpId="0" nodeType="withEffect">
                                  <p:stCondLst>
                                    <p:cond delay="0"/>
                                  </p:stCondLst>
                                  <p:childTnLst>
                                    <p:set>
                                      <p:cBhvr>
                                        <p:cTn id="60" dur="1" fill="hold">
                                          <p:stCondLst>
                                            <p:cond delay="0"/>
                                          </p:stCondLst>
                                        </p:cTn>
                                        <p:tgtEl>
                                          <p:spTgt spid="771">
                                            <p:txEl>
                                              <p:pRg st="0" end="0"/>
                                            </p:txEl>
                                          </p:spTgt>
                                        </p:tgtEl>
                                        <p:attrNameLst>
                                          <p:attrName>style.visibility</p:attrName>
                                        </p:attrNameLst>
                                      </p:cBhvr>
                                      <p:to>
                                        <p:strVal val="visible"/>
                                      </p:to>
                                    </p:set>
                                    <p:animEffect transition="in" filter="fade">
                                      <p:cBhvr>
                                        <p:cTn id="61" dur="1000"/>
                                        <p:tgtEl>
                                          <p:spTgt spid="771">
                                            <p:txEl>
                                              <p:pRg st="0" end="0"/>
                                            </p:txEl>
                                          </p:spTgt>
                                        </p:tgtEl>
                                      </p:cBhvr>
                                    </p:animEffect>
                                    <p:anim calcmode="lin" valueType="num">
                                      <p:cBhvr>
                                        <p:cTn id="62" dur="1000" fill="hold"/>
                                        <p:tgtEl>
                                          <p:spTgt spid="771">
                                            <p:txEl>
                                              <p:pRg st="0" end="0"/>
                                            </p:txEl>
                                          </p:spTgt>
                                        </p:tgtEl>
                                        <p:attrNameLst>
                                          <p:attrName>ppt_x</p:attrName>
                                        </p:attrNameLst>
                                      </p:cBhvr>
                                      <p:tavLst>
                                        <p:tav tm="0">
                                          <p:val>
                                            <p:strVal val="#ppt_x"/>
                                          </p:val>
                                        </p:tav>
                                        <p:tav tm="100000">
                                          <p:val>
                                            <p:strVal val="#ppt_x"/>
                                          </p:val>
                                        </p:tav>
                                      </p:tavLst>
                                    </p:anim>
                                    <p:anim calcmode="lin" valueType="num">
                                      <p:cBhvr>
                                        <p:cTn id="63" dur="1000" fill="hold"/>
                                        <p:tgtEl>
                                          <p:spTgt spid="77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4" grpId="0"/>
      <p:bldP spid="765" grpId="0"/>
      <p:bldP spid="766" grpId="0"/>
      <p:bldP spid="767" grpId="0"/>
      <p:bldP spid="768" grpId="0"/>
      <p:bldP spid="770" grpId="0" build="p"/>
      <p:bldP spid="771" grpId="0" build="p"/>
      <p:bldP spid="772" grpId="0" uiExpand="1" build="p"/>
      <p:bldP spid="773" grpId="0" build="p"/>
      <p:bldP spid="77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43"/>
          <p:cNvSpPr/>
          <p:nvPr/>
        </p:nvSpPr>
        <p:spPr>
          <a:xfrm rot="1531370">
            <a:off x="977903" y="1266403"/>
            <a:ext cx="2991476" cy="2268252"/>
          </a:xfrm>
          <a:custGeom>
            <a:avLst/>
            <a:gdLst/>
            <a:ahLst/>
            <a:cxnLst/>
            <a:rect l="l" t="t" r="r" b="b"/>
            <a:pathLst>
              <a:path w="15242" h="11557" extrusionOk="0">
                <a:moveTo>
                  <a:pt x="3763" y="0"/>
                </a:moveTo>
                <a:lnTo>
                  <a:pt x="3340" y="39"/>
                </a:lnTo>
                <a:lnTo>
                  <a:pt x="2918" y="154"/>
                </a:lnTo>
                <a:lnTo>
                  <a:pt x="2534" y="308"/>
                </a:lnTo>
                <a:lnTo>
                  <a:pt x="2150" y="499"/>
                </a:lnTo>
                <a:lnTo>
                  <a:pt x="1805" y="730"/>
                </a:lnTo>
                <a:lnTo>
                  <a:pt x="1421" y="1114"/>
                </a:lnTo>
                <a:lnTo>
                  <a:pt x="1037" y="1574"/>
                </a:lnTo>
                <a:lnTo>
                  <a:pt x="730" y="2074"/>
                </a:lnTo>
                <a:lnTo>
                  <a:pt x="499" y="2611"/>
                </a:lnTo>
                <a:lnTo>
                  <a:pt x="308" y="3187"/>
                </a:lnTo>
                <a:lnTo>
                  <a:pt x="154" y="3801"/>
                </a:lnTo>
                <a:lnTo>
                  <a:pt x="39" y="4415"/>
                </a:lnTo>
                <a:lnTo>
                  <a:pt x="0" y="5068"/>
                </a:lnTo>
                <a:lnTo>
                  <a:pt x="39" y="5682"/>
                </a:lnTo>
                <a:lnTo>
                  <a:pt x="77" y="6335"/>
                </a:lnTo>
                <a:lnTo>
                  <a:pt x="192" y="6949"/>
                </a:lnTo>
                <a:lnTo>
                  <a:pt x="346" y="7564"/>
                </a:lnTo>
                <a:lnTo>
                  <a:pt x="538" y="8139"/>
                </a:lnTo>
                <a:lnTo>
                  <a:pt x="807" y="8677"/>
                </a:lnTo>
                <a:lnTo>
                  <a:pt x="1075" y="9176"/>
                </a:lnTo>
                <a:lnTo>
                  <a:pt x="1421" y="9637"/>
                </a:lnTo>
                <a:lnTo>
                  <a:pt x="1690" y="9944"/>
                </a:lnTo>
                <a:lnTo>
                  <a:pt x="1997" y="10213"/>
                </a:lnTo>
                <a:lnTo>
                  <a:pt x="2304" y="10443"/>
                </a:lnTo>
                <a:lnTo>
                  <a:pt x="2649" y="10635"/>
                </a:lnTo>
                <a:lnTo>
                  <a:pt x="2995" y="10827"/>
                </a:lnTo>
                <a:lnTo>
                  <a:pt x="3379" y="10980"/>
                </a:lnTo>
                <a:lnTo>
                  <a:pt x="3763" y="11096"/>
                </a:lnTo>
                <a:lnTo>
                  <a:pt x="4147" y="11211"/>
                </a:lnTo>
                <a:lnTo>
                  <a:pt x="4991" y="11364"/>
                </a:lnTo>
                <a:lnTo>
                  <a:pt x="5798" y="11480"/>
                </a:lnTo>
                <a:lnTo>
                  <a:pt x="6642" y="11518"/>
                </a:lnTo>
                <a:lnTo>
                  <a:pt x="7487" y="11556"/>
                </a:lnTo>
                <a:lnTo>
                  <a:pt x="8447" y="11556"/>
                </a:lnTo>
                <a:lnTo>
                  <a:pt x="9406" y="11518"/>
                </a:lnTo>
                <a:lnTo>
                  <a:pt x="10328" y="11403"/>
                </a:lnTo>
                <a:lnTo>
                  <a:pt x="10788" y="11326"/>
                </a:lnTo>
                <a:lnTo>
                  <a:pt x="11288" y="11211"/>
                </a:lnTo>
                <a:lnTo>
                  <a:pt x="11710" y="11096"/>
                </a:lnTo>
                <a:lnTo>
                  <a:pt x="12171" y="10904"/>
                </a:lnTo>
                <a:lnTo>
                  <a:pt x="12593" y="10712"/>
                </a:lnTo>
                <a:lnTo>
                  <a:pt x="13015" y="10481"/>
                </a:lnTo>
                <a:lnTo>
                  <a:pt x="13399" y="10213"/>
                </a:lnTo>
                <a:lnTo>
                  <a:pt x="13783" y="9905"/>
                </a:lnTo>
                <a:lnTo>
                  <a:pt x="14090" y="9560"/>
                </a:lnTo>
                <a:lnTo>
                  <a:pt x="14397" y="9214"/>
                </a:lnTo>
                <a:lnTo>
                  <a:pt x="14666" y="8754"/>
                </a:lnTo>
                <a:lnTo>
                  <a:pt x="14896" y="8255"/>
                </a:lnTo>
                <a:lnTo>
                  <a:pt x="15050" y="7756"/>
                </a:lnTo>
                <a:lnTo>
                  <a:pt x="15165" y="7218"/>
                </a:lnTo>
                <a:lnTo>
                  <a:pt x="15242" y="6681"/>
                </a:lnTo>
                <a:lnTo>
                  <a:pt x="15242" y="6143"/>
                </a:lnTo>
                <a:lnTo>
                  <a:pt x="15242" y="5606"/>
                </a:lnTo>
                <a:lnTo>
                  <a:pt x="15204" y="5068"/>
                </a:lnTo>
                <a:lnTo>
                  <a:pt x="15127" y="4454"/>
                </a:lnTo>
                <a:lnTo>
                  <a:pt x="15012" y="3878"/>
                </a:lnTo>
                <a:lnTo>
                  <a:pt x="14858" y="3302"/>
                </a:lnTo>
                <a:lnTo>
                  <a:pt x="14704" y="2995"/>
                </a:lnTo>
                <a:lnTo>
                  <a:pt x="14589" y="2726"/>
                </a:lnTo>
                <a:lnTo>
                  <a:pt x="14397" y="2496"/>
                </a:lnTo>
                <a:lnTo>
                  <a:pt x="14205" y="2265"/>
                </a:lnTo>
                <a:lnTo>
                  <a:pt x="13975" y="2035"/>
                </a:lnTo>
                <a:lnTo>
                  <a:pt x="13745" y="1843"/>
                </a:lnTo>
                <a:lnTo>
                  <a:pt x="13514" y="1690"/>
                </a:lnTo>
                <a:lnTo>
                  <a:pt x="13207" y="1574"/>
                </a:lnTo>
                <a:lnTo>
                  <a:pt x="12938" y="1498"/>
                </a:lnTo>
                <a:lnTo>
                  <a:pt x="12631" y="1421"/>
                </a:lnTo>
                <a:lnTo>
                  <a:pt x="12247" y="1459"/>
                </a:lnTo>
                <a:lnTo>
                  <a:pt x="11863" y="1536"/>
                </a:lnTo>
                <a:lnTo>
                  <a:pt x="11096" y="1728"/>
                </a:lnTo>
                <a:lnTo>
                  <a:pt x="10021" y="2035"/>
                </a:lnTo>
                <a:lnTo>
                  <a:pt x="8984" y="2265"/>
                </a:lnTo>
                <a:lnTo>
                  <a:pt x="8639" y="2304"/>
                </a:lnTo>
                <a:lnTo>
                  <a:pt x="8293" y="2342"/>
                </a:lnTo>
                <a:lnTo>
                  <a:pt x="7947" y="2342"/>
                </a:lnTo>
                <a:lnTo>
                  <a:pt x="7640" y="2304"/>
                </a:lnTo>
                <a:lnTo>
                  <a:pt x="7448" y="2227"/>
                </a:lnTo>
                <a:lnTo>
                  <a:pt x="7256" y="2150"/>
                </a:lnTo>
                <a:lnTo>
                  <a:pt x="6911" y="1920"/>
                </a:lnTo>
                <a:lnTo>
                  <a:pt x="6565" y="1651"/>
                </a:lnTo>
                <a:lnTo>
                  <a:pt x="6258" y="1344"/>
                </a:lnTo>
                <a:lnTo>
                  <a:pt x="5644" y="768"/>
                </a:lnTo>
                <a:lnTo>
                  <a:pt x="5337" y="461"/>
                </a:lnTo>
                <a:lnTo>
                  <a:pt x="4953" y="269"/>
                </a:lnTo>
                <a:lnTo>
                  <a:pt x="4569" y="77"/>
                </a:lnTo>
                <a:lnTo>
                  <a:pt x="4185"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5" name="Google Shape;885;p43"/>
          <p:cNvGrpSpPr/>
          <p:nvPr/>
        </p:nvGrpSpPr>
        <p:grpSpPr>
          <a:xfrm>
            <a:off x="889253" y="2688502"/>
            <a:ext cx="433595" cy="710618"/>
            <a:chOff x="2046404" y="2875647"/>
            <a:chExt cx="268065" cy="439358"/>
          </a:xfrm>
        </p:grpSpPr>
        <p:sp>
          <p:nvSpPr>
            <p:cNvPr id="886" name="Google Shape;886;p43"/>
            <p:cNvSpPr/>
            <p:nvPr/>
          </p:nvSpPr>
          <p:spPr>
            <a:xfrm>
              <a:off x="2046404" y="2875647"/>
              <a:ext cx="268065" cy="439358"/>
            </a:xfrm>
            <a:custGeom>
              <a:avLst/>
              <a:gdLst/>
              <a:ahLst/>
              <a:cxnLst/>
              <a:rect l="l" t="t" r="r" b="b"/>
              <a:pathLst>
                <a:path w="8831" h="14474" extrusionOk="0">
                  <a:moveTo>
                    <a:pt x="1306" y="0"/>
                  </a:moveTo>
                  <a:lnTo>
                    <a:pt x="999" y="39"/>
                  </a:lnTo>
                  <a:lnTo>
                    <a:pt x="768" y="115"/>
                  </a:lnTo>
                  <a:lnTo>
                    <a:pt x="538" y="231"/>
                  </a:lnTo>
                  <a:lnTo>
                    <a:pt x="346" y="346"/>
                  </a:lnTo>
                  <a:lnTo>
                    <a:pt x="193" y="499"/>
                  </a:lnTo>
                  <a:lnTo>
                    <a:pt x="116" y="653"/>
                  </a:lnTo>
                  <a:lnTo>
                    <a:pt x="39" y="845"/>
                  </a:lnTo>
                  <a:lnTo>
                    <a:pt x="1" y="1037"/>
                  </a:lnTo>
                  <a:lnTo>
                    <a:pt x="1" y="1267"/>
                  </a:lnTo>
                  <a:lnTo>
                    <a:pt x="1" y="1497"/>
                  </a:lnTo>
                  <a:lnTo>
                    <a:pt x="116" y="1958"/>
                  </a:lnTo>
                  <a:lnTo>
                    <a:pt x="346" y="2457"/>
                  </a:lnTo>
                  <a:lnTo>
                    <a:pt x="615" y="3033"/>
                  </a:lnTo>
                  <a:lnTo>
                    <a:pt x="999" y="3609"/>
                  </a:lnTo>
                  <a:lnTo>
                    <a:pt x="1805" y="4799"/>
                  </a:lnTo>
                  <a:lnTo>
                    <a:pt x="2726" y="6028"/>
                  </a:lnTo>
                  <a:lnTo>
                    <a:pt x="3571" y="7218"/>
                  </a:lnTo>
                  <a:lnTo>
                    <a:pt x="3917" y="7794"/>
                  </a:lnTo>
                  <a:lnTo>
                    <a:pt x="4224" y="8331"/>
                  </a:lnTo>
                  <a:lnTo>
                    <a:pt x="4454" y="8792"/>
                  </a:lnTo>
                  <a:lnTo>
                    <a:pt x="4608" y="9176"/>
                  </a:lnTo>
                  <a:lnTo>
                    <a:pt x="4684" y="9445"/>
                  </a:lnTo>
                  <a:lnTo>
                    <a:pt x="4723" y="9675"/>
                  </a:lnTo>
                  <a:lnTo>
                    <a:pt x="4684" y="9828"/>
                  </a:lnTo>
                  <a:lnTo>
                    <a:pt x="4646" y="9944"/>
                  </a:lnTo>
                  <a:lnTo>
                    <a:pt x="4531" y="10020"/>
                  </a:lnTo>
                  <a:lnTo>
                    <a:pt x="4377" y="10059"/>
                  </a:lnTo>
                  <a:lnTo>
                    <a:pt x="4032" y="10097"/>
                  </a:lnTo>
                  <a:lnTo>
                    <a:pt x="3571" y="10174"/>
                  </a:lnTo>
                  <a:lnTo>
                    <a:pt x="3379" y="10251"/>
                  </a:lnTo>
                  <a:lnTo>
                    <a:pt x="3149" y="10366"/>
                  </a:lnTo>
                  <a:lnTo>
                    <a:pt x="2918" y="10519"/>
                  </a:lnTo>
                  <a:lnTo>
                    <a:pt x="2726" y="10750"/>
                  </a:lnTo>
                  <a:lnTo>
                    <a:pt x="2650" y="10903"/>
                  </a:lnTo>
                  <a:lnTo>
                    <a:pt x="2650" y="11019"/>
                  </a:lnTo>
                  <a:lnTo>
                    <a:pt x="2650" y="11172"/>
                  </a:lnTo>
                  <a:lnTo>
                    <a:pt x="2688" y="11326"/>
                  </a:lnTo>
                  <a:lnTo>
                    <a:pt x="2803" y="11479"/>
                  </a:lnTo>
                  <a:lnTo>
                    <a:pt x="2918" y="11633"/>
                  </a:lnTo>
                  <a:lnTo>
                    <a:pt x="3226" y="11940"/>
                  </a:lnTo>
                  <a:lnTo>
                    <a:pt x="3648" y="12247"/>
                  </a:lnTo>
                  <a:lnTo>
                    <a:pt x="4185" y="12554"/>
                  </a:lnTo>
                  <a:lnTo>
                    <a:pt x="4723" y="12861"/>
                  </a:lnTo>
                  <a:lnTo>
                    <a:pt x="5337" y="13130"/>
                  </a:lnTo>
                  <a:lnTo>
                    <a:pt x="6527" y="13668"/>
                  </a:lnTo>
                  <a:lnTo>
                    <a:pt x="7602" y="14090"/>
                  </a:lnTo>
                  <a:lnTo>
                    <a:pt x="8677" y="14474"/>
                  </a:lnTo>
                  <a:lnTo>
                    <a:pt x="8754" y="13898"/>
                  </a:lnTo>
                  <a:lnTo>
                    <a:pt x="8831" y="13322"/>
                  </a:lnTo>
                  <a:lnTo>
                    <a:pt x="8831" y="12746"/>
                  </a:lnTo>
                  <a:lnTo>
                    <a:pt x="8792" y="12132"/>
                  </a:lnTo>
                  <a:lnTo>
                    <a:pt x="8716" y="11518"/>
                  </a:lnTo>
                  <a:lnTo>
                    <a:pt x="8639" y="10865"/>
                  </a:lnTo>
                  <a:lnTo>
                    <a:pt x="8485" y="10251"/>
                  </a:lnTo>
                  <a:lnTo>
                    <a:pt x="8332" y="9598"/>
                  </a:lnTo>
                  <a:lnTo>
                    <a:pt x="8140" y="8945"/>
                  </a:lnTo>
                  <a:lnTo>
                    <a:pt x="7909" y="8331"/>
                  </a:lnTo>
                  <a:lnTo>
                    <a:pt x="7679" y="7679"/>
                  </a:lnTo>
                  <a:lnTo>
                    <a:pt x="7410" y="7064"/>
                  </a:lnTo>
                  <a:lnTo>
                    <a:pt x="6834" y="5836"/>
                  </a:lnTo>
                  <a:lnTo>
                    <a:pt x="6182" y="4684"/>
                  </a:lnTo>
                  <a:lnTo>
                    <a:pt x="5452" y="3609"/>
                  </a:lnTo>
                  <a:lnTo>
                    <a:pt x="4723" y="2611"/>
                  </a:lnTo>
                  <a:lnTo>
                    <a:pt x="3993" y="1766"/>
                  </a:lnTo>
                  <a:lnTo>
                    <a:pt x="3648" y="1382"/>
                  </a:lnTo>
                  <a:lnTo>
                    <a:pt x="3264" y="1037"/>
                  </a:lnTo>
                  <a:lnTo>
                    <a:pt x="2918" y="768"/>
                  </a:lnTo>
                  <a:lnTo>
                    <a:pt x="2573" y="499"/>
                  </a:lnTo>
                  <a:lnTo>
                    <a:pt x="2227" y="307"/>
                  </a:lnTo>
                  <a:lnTo>
                    <a:pt x="1882" y="154"/>
                  </a:lnTo>
                  <a:lnTo>
                    <a:pt x="1575" y="77"/>
                  </a:lnTo>
                  <a:lnTo>
                    <a:pt x="13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3"/>
            <p:cNvSpPr/>
            <p:nvPr/>
          </p:nvSpPr>
          <p:spPr>
            <a:xfrm>
              <a:off x="2067378" y="2876800"/>
              <a:ext cx="236617" cy="420720"/>
            </a:xfrm>
            <a:custGeom>
              <a:avLst/>
              <a:gdLst/>
              <a:ahLst/>
              <a:cxnLst/>
              <a:rect l="l" t="t" r="r" b="b"/>
              <a:pathLst>
                <a:path w="7795" h="13860" extrusionOk="0">
                  <a:moveTo>
                    <a:pt x="116" y="1"/>
                  </a:moveTo>
                  <a:lnTo>
                    <a:pt x="1" y="116"/>
                  </a:lnTo>
                  <a:lnTo>
                    <a:pt x="77" y="193"/>
                  </a:lnTo>
                  <a:lnTo>
                    <a:pt x="577" y="807"/>
                  </a:lnTo>
                  <a:lnTo>
                    <a:pt x="1421" y="1920"/>
                  </a:lnTo>
                  <a:lnTo>
                    <a:pt x="2535" y="3456"/>
                  </a:lnTo>
                  <a:lnTo>
                    <a:pt x="3149" y="4339"/>
                  </a:lnTo>
                  <a:lnTo>
                    <a:pt x="3801" y="5260"/>
                  </a:lnTo>
                  <a:lnTo>
                    <a:pt x="4416" y="6297"/>
                  </a:lnTo>
                  <a:lnTo>
                    <a:pt x="5030" y="7333"/>
                  </a:lnTo>
                  <a:lnTo>
                    <a:pt x="5606" y="8408"/>
                  </a:lnTo>
                  <a:lnTo>
                    <a:pt x="6182" y="9522"/>
                  </a:lnTo>
                  <a:lnTo>
                    <a:pt x="6642" y="10597"/>
                  </a:lnTo>
                  <a:lnTo>
                    <a:pt x="7065" y="11710"/>
                  </a:lnTo>
                  <a:lnTo>
                    <a:pt x="7410" y="12785"/>
                  </a:lnTo>
                  <a:lnTo>
                    <a:pt x="7525" y="13322"/>
                  </a:lnTo>
                  <a:lnTo>
                    <a:pt x="7641" y="13860"/>
                  </a:lnTo>
                  <a:lnTo>
                    <a:pt x="7794" y="13822"/>
                  </a:lnTo>
                  <a:lnTo>
                    <a:pt x="7679" y="13246"/>
                  </a:lnTo>
                  <a:lnTo>
                    <a:pt x="7525" y="12670"/>
                  </a:lnTo>
                  <a:lnTo>
                    <a:pt x="7372" y="12094"/>
                  </a:lnTo>
                  <a:lnTo>
                    <a:pt x="7180" y="11518"/>
                  </a:lnTo>
                  <a:lnTo>
                    <a:pt x="6719" y="10328"/>
                  </a:lnTo>
                  <a:lnTo>
                    <a:pt x="6182" y="9138"/>
                  </a:lnTo>
                  <a:lnTo>
                    <a:pt x="5567" y="7986"/>
                  </a:lnTo>
                  <a:lnTo>
                    <a:pt x="4915" y="6834"/>
                  </a:lnTo>
                  <a:lnTo>
                    <a:pt x="4262" y="5721"/>
                  </a:lnTo>
                  <a:lnTo>
                    <a:pt x="3571" y="4684"/>
                  </a:lnTo>
                  <a:lnTo>
                    <a:pt x="2918" y="3686"/>
                  </a:lnTo>
                  <a:lnTo>
                    <a:pt x="2304" y="2803"/>
                  </a:lnTo>
                  <a:lnTo>
                    <a:pt x="1191" y="1344"/>
                  </a:lnTo>
                  <a:lnTo>
                    <a:pt x="423" y="346"/>
                  </a:lnTo>
                  <a:lnTo>
                    <a:pt x="1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8" name="Google Shape;888;p43"/>
          <p:cNvSpPr/>
          <p:nvPr/>
        </p:nvSpPr>
        <p:spPr>
          <a:xfrm flipH="1">
            <a:off x="3129434" y="3675018"/>
            <a:ext cx="1465391" cy="459130"/>
          </a:xfrm>
          <a:custGeom>
            <a:avLst/>
            <a:gdLst/>
            <a:ahLst/>
            <a:cxnLst/>
            <a:rect l="l" t="t" r="r" b="b"/>
            <a:pathLst>
              <a:path w="35053" h="10982" extrusionOk="0">
                <a:moveTo>
                  <a:pt x="19734" y="1"/>
                </a:moveTo>
                <a:lnTo>
                  <a:pt x="19082" y="78"/>
                </a:lnTo>
                <a:lnTo>
                  <a:pt x="18429" y="155"/>
                </a:lnTo>
                <a:lnTo>
                  <a:pt x="17815" y="270"/>
                </a:lnTo>
                <a:lnTo>
                  <a:pt x="17239" y="385"/>
                </a:lnTo>
                <a:lnTo>
                  <a:pt x="16701" y="577"/>
                </a:lnTo>
                <a:lnTo>
                  <a:pt x="16241" y="769"/>
                </a:lnTo>
                <a:lnTo>
                  <a:pt x="15780" y="961"/>
                </a:lnTo>
                <a:lnTo>
                  <a:pt x="15319" y="1191"/>
                </a:lnTo>
                <a:lnTo>
                  <a:pt x="14935" y="1421"/>
                </a:lnTo>
                <a:lnTo>
                  <a:pt x="14551" y="1690"/>
                </a:lnTo>
                <a:lnTo>
                  <a:pt x="14244" y="1959"/>
                </a:lnTo>
                <a:lnTo>
                  <a:pt x="13937" y="2228"/>
                </a:lnTo>
                <a:lnTo>
                  <a:pt x="13630" y="2496"/>
                </a:lnTo>
                <a:lnTo>
                  <a:pt x="13169" y="3072"/>
                </a:lnTo>
                <a:lnTo>
                  <a:pt x="12747" y="3648"/>
                </a:lnTo>
                <a:lnTo>
                  <a:pt x="12440" y="4224"/>
                </a:lnTo>
                <a:lnTo>
                  <a:pt x="12209" y="4723"/>
                </a:lnTo>
                <a:lnTo>
                  <a:pt x="12056" y="5184"/>
                </a:lnTo>
                <a:lnTo>
                  <a:pt x="11941" y="5606"/>
                </a:lnTo>
                <a:lnTo>
                  <a:pt x="11864" y="5913"/>
                </a:lnTo>
                <a:lnTo>
                  <a:pt x="11825" y="6182"/>
                </a:lnTo>
                <a:lnTo>
                  <a:pt x="11595" y="6105"/>
                </a:lnTo>
                <a:lnTo>
                  <a:pt x="10942" y="5913"/>
                </a:lnTo>
                <a:lnTo>
                  <a:pt x="10520" y="5837"/>
                </a:lnTo>
                <a:lnTo>
                  <a:pt x="10059" y="5760"/>
                </a:lnTo>
                <a:lnTo>
                  <a:pt x="9522" y="5721"/>
                </a:lnTo>
                <a:lnTo>
                  <a:pt x="8946" y="5721"/>
                </a:lnTo>
                <a:lnTo>
                  <a:pt x="8370" y="5760"/>
                </a:lnTo>
                <a:lnTo>
                  <a:pt x="7794" y="5875"/>
                </a:lnTo>
                <a:lnTo>
                  <a:pt x="7218" y="6028"/>
                </a:lnTo>
                <a:lnTo>
                  <a:pt x="6950" y="6144"/>
                </a:lnTo>
                <a:lnTo>
                  <a:pt x="6643" y="6297"/>
                </a:lnTo>
                <a:lnTo>
                  <a:pt x="6374" y="6451"/>
                </a:lnTo>
                <a:lnTo>
                  <a:pt x="6143" y="6643"/>
                </a:lnTo>
                <a:lnTo>
                  <a:pt x="5913" y="6835"/>
                </a:lnTo>
                <a:lnTo>
                  <a:pt x="5683" y="7103"/>
                </a:lnTo>
                <a:lnTo>
                  <a:pt x="5452" y="7372"/>
                </a:lnTo>
                <a:lnTo>
                  <a:pt x="5260" y="7641"/>
                </a:lnTo>
                <a:lnTo>
                  <a:pt x="5069" y="7986"/>
                </a:lnTo>
                <a:lnTo>
                  <a:pt x="4915" y="8370"/>
                </a:lnTo>
                <a:lnTo>
                  <a:pt x="4339" y="8255"/>
                </a:lnTo>
                <a:lnTo>
                  <a:pt x="3802" y="8255"/>
                </a:lnTo>
                <a:lnTo>
                  <a:pt x="3302" y="8332"/>
                </a:lnTo>
                <a:lnTo>
                  <a:pt x="2842" y="8486"/>
                </a:lnTo>
                <a:lnTo>
                  <a:pt x="2381" y="8678"/>
                </a:lnTo>
                <a:lnTo>
                  <a:pt x="1997" y="8869"/>
                </a:lnTo>
                <a:lnTo>
                  <a:pt x="1613" y="9138"/>
                </a:lnTo>
                <a:lnTo>
                  <a:pt x="1268" y="9407"/>
                </a:lnTo>
                <a:lnTo>
                  <a:pt x="999" y="9676"/>
                </a:lnTo>
                <a:lnTo>
                  <a:pt x="730" y="9983"/>
                </a:lnTo>
                <a:lnTo>
                  <a:pt x="308" y="10482"/>
                </a:lnTo>
                <a:lnTo>
                  <a:pt x="78" y="10827"/>
                </a:lnTo>
                <a:lnTo>
                  <a:pt x="1" y="10981"/>
                </a:lnTo>
                <a:lnTo>
                  <a:pt x="35052" y="10981"/>
                </a:lnTo>
                <a:lnTo>
                  <a:pt x="31828" y="5913"/>
                </a:lnTo>
                <a:lnTo>
                  <a:pt x="31674" y="5683"/>
                </a:lnTo>
                <a:lnTo>
                  <a:pt x="31175" y="4992"/>
                </a:lnTo>
                <a:lnTo>
                  <a:pt x="30791" y="4531"/>
                </a:lnTo>
                <a:lnTo>
                  <a:pt x="30330" y="4032"/>
                </a:lnTo>
                <a:lnTo>
                  <a:pt x="29793" y="3495"/>
                </a:lnTo>
                <a:lnTo>
                  <a:pt x="29140" y="2957"/>
                </a:lnTo>
                <a:lnTo>
                  <a:pt x="28411" y="2420"/>
                </a:lnTo>
                <a:lnTo>
                  <a:pt x="27566" y="1882"/>
                </a:lnTo>
                <a:lnTo>
                  <a:pt x="26645" y="1383"/>
                </a:lnTo>
                <a:lnTo>
                  <a:pt x="26146" y="1153"/>
                </a:lnTo>
                <a:lnTo>
                  <a:pt x="25608" y="922"/>
                </a:lnTo>
                <a:lnTo>
                  <a:pt x="25071" y="730"/>
                </a:lnTo>
                <a:lnTo>
                  <a:pt x="24495" y="538"/>
                </a:lnTo>
                <a:lnTo>
                  <a:pt x="23880" y="385"/>
                </a:lnTo>
                <a:lnTo>
                  <a:pt x="23266" y="270"/>
                </a:lnTo>
                <a:lnTo>
                  <a:pt x="22614" y="155"/>
                </a:lnTo>
                <a:lnTo>
                  <a:pt x="21923" y="78"/>
                </a:lnTo>
                <a:lnTo>
                  <a:pt x="21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9" name="Google Shape;889;p43"/>
          <p:cNvGrpSpPr/>
          <p:nvPr/>
        </p:nvGrpSpPr>
        <p:grpSpPr>
          <a:xfrm>
            <a:off x="3454100" y="3020336"/>
            <a:ext cx="643781" cy="560700"/>
            <a:chOff x="1523160" y="4398728"/>
            <a:chExt cx="325159" cy="283211"/>
          </a:xfrm>
        </p:grpSpPr>
        <p:sp>
          <p:nvSpPr>
            <p:cNvPr id="890" name="Google Shape;890;p43"/>
            <p:cNvSpPr/>
            <p:nvPr/>
          </p:nvSpPr>
          <p:spPr>
            <a:xfrm>
              <a:off x="1523160" y="4443015"/>
              <a:ext cx="205139" cy="238924"/>
            </a:xfrm>
            <a:custGeom>
              <a:avLst/>
              <a:gdLst/>
              <a:ahLst/>
              <a:cxnLst/>
              <a:rect l="l" t="t" r="r" b="b"/>
              <a:pathLst>
                <a:path w="6758" h="7871" extrusionOk="0">
                  <a:moveTo>
                    <a:pt x="6489" y="1"/>
                  </a:moveTo>
                  <a:lnTo>
                    <a:pt x="6028" y="807"/>
                  </a:lnTo>
                  <a:lnTo>
                    <a:pt x="5490" y="1651"/>
                  </a:lnTo>
                  <a:lnTo>
                    <a:pt x="4799" y="2650"/>
                  </a:lnTo>
                  <a:lnTo>
                    <a:pt x="3878" y="3801"/>
                  </a:lnTo>
                  <a:lnTo>
                    <a:pt x="3379" y="4416"/>
                  </a:lnTo>
                  <a:lnTo>
                    <a:pt x="2803" y="5030"/>
                  </a:lnTo>
                  <a:lnTo>
                    <a:pt x="2150" y="5683"/>
                  </a:lnTo>
                  <a:lnTo>
                    <a:pt x="1498" y="6335"/>
                  </a:lnTo>
                  <a:lnTo>
                    <a:pt x="768" y="6988"/>
                  </a:lnTo>
                  <a:lnTo>
                    <a:pt x="0" y="7641"/>
                  </a:lnTo>
                  <a:lnTo>
                    <a:pt x="192" y="7871"/>
                  </a:lnTo>
                  <a:lnTo>
                    <a:pt x="999" y="7218"/>
                  </a:lnTo>
                  <a:lnTo>
                    <a:pt x="1766" y="6527"/>
                  </a:lnTo>
                  <a:lnTo>
                    <a:pt x="2457" y="5836"/>
                  </a:lnTo>
                  <a:lnTo>
                    <a:pt x="3110" y="5184"/>
                  </a:lnTo>
                  <a:lnTo>
                    <a:pt x="3686" y="4531"/>
                  </a:lnTo>
                  <a:lnTo>
                    <a:pt x="4224" y="3878"/>
                  </a:lnTo>
                  <a:lnTo>
                    <a:pt x="5145" y="2688"/>
                  </a:lnTo>
                  <a:lnTo>
                    <a:pt x="5874" y="1651"/>
                  </a:lnTo>
                  <a:lnTo>
                    <a:pt x="6373" y="845"/>
                  </a:lnTo>
                  <a:lnTo>
                    <a:pt x="6757" y="154"/>
                  </a:lnTo>
                  <a:lnTo>
                    <a:pt x="6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3"/>
            <p:cNvSpPr/>
            <p:nvPr/>
          </p:nvSpPr>
          <p:spPr>
            <a:xfrm>
              <a:off x="1644363" y="4398728"/>
              <a:ext cx="203955" cy="210967"/>
            </a:xfrm>
            <a:custGeom>
              <a:avLst/>
              <a:gdLst/>
              <a:ahLst/>
              <a:cxnLst/>
              <a:rect l="l" t="t" r="r" b="b"/>
              <a:pathLst>
                <a:path w="6719" h="6950" extrusionOk="0">
                  <a:moveTo>
                    <a:pt x="1997" y="730"/>
                  </a:moveTo>
                  <a:lnTo>
                    <a:pt x="2150" y="807"/>
                  </a:lnTo>
                  <a:lnTo>
                    <a:pt x="2227" y="845"/>
                  </a:lnTo>
                  <a:lnTo>
                    <a:pt x="2227" y="884"/>
                  </a:lnTo>
                  <a:lnTo>
                    <a:pt x="2189" y="922"/>
                  </a:lnTo>
                  <a:lnTo>
                    <a:pt x="1958" y="999"/>
                  </a:lnTo>
                  <a:lnTo>
                    <a:pt x="1766" y="1037"/>
                  </a:lnTo>
                  <a:lnTo>
                    <a:pt x="1574" y="999"/>
                  </a:lnTo>
                  <a:lnTo>
                    <a:pt x="1497" y="999"/>
                  </a:lnTo>
                  <a:lnTo>
                    <a:pt x="1497" y="961"/>
                  </a:lnTo>
                  <a:lnTo>
                    <a:pt x="1497" y="922"/>
                  </a:lnTo>
                  <a:lnTo>
                    <a:pt x="1536" y="884"/>
                  </a:lnTo>
                  <a:lnTo>
                    <a:pt x="1689" y="807"/>
                  </a:lnTo>
                  <a:lnTo>
                    <a:pt x="1843" y="769"/>
                  </a:lnTo>
                  <a:lnTo>
                    <a:pt x="1997" y="730"/>
                  </a:lnTo>
                  <a:close/>
                  <a:moveTo>
                    <a:pt x="4338" y="3878"/>
                  </a:moveTo>
                  <a:lnTo>
                    <a:pt x="4454" y="3917"/>
                  </a:lnTo>
                  <a:lnTo>
                    <a:pt x="4569" y="3993"/>
                  </a:lnTo>
                  <a:lnTo>
                    <a:pt x="4684" y="4109"/>
                  </a:lnTo>
                  <a:lnTo>
                    <a:pt x="4799" y="4262"/>
                  </a:lnTo>
                  <a:lnTo>
                    <a:pt x="4914" y="4416"/>
                  </a:lnTo>
                  <a:lnTo>
                    <a:pt x="4914" y="4531"/>
                  </a:lnTo>
                  <a:lnTo>
                    <a:pt x="4914" y="4608"/>
                  </a:lnTo>
                  <a:lnTo>
                    <a:pt x="4838" y="4646"/>
                  </a:lnTo>
                  <a:lnTo>
                    <a:pt x="4722" y="4685"/>
                  </a:lnTo>
                  <a:lnTo>
                    <a:pt x="4646" y="4646"/>
                  </a:lnTo>
                  <a:lnTo>
                    <a:pt x="4530" y="4608"/>
                  </a:lnTo>
                  <a:lnTo>
                    <a:pt x="4454" y="4569"/>
                  </a:lnTo>
                  <a:lnTo>
                    <a:pt x="4300" y="4416"/>
                  </a:lnTo>
                  <a:lnTo>
                    <a:pt x="4223" y="4224"/>
                  </a:lnTo>
                  <a:lnTo>
                    <a:pt x="4146" y="4032"/>
                  </a:lnTo>
                  <a:lnTo>
                    <a:pt x="4146" y="3955"/>
                  </a:lnTo>
                  <a:lnTo>
                    <a:pt x="4185" y="3917"/>
                  </a:lnTo>
                  <a:lnTo>
                    <a:pt x="4262" y="3878"/>
                  </a:lnTo>
                  <a:close/>
                  <a:moveTo>
                    <a:pt x="2342" y="1"/>
                  </a:moveTo>
                  <a:lnTo>
                    <a:pt x="1958" y="39"/>
                  </a:lnTo>
                  <a:lnTo>
                    <a:pt x="1536" y="193"/>
                  </a:lnTo>
                  <a:lnTo>
                    <a:pt x="1344" y="269"/>
                  </a:lnTo>
                  <a:lnTo>
                    <a:pt x="1114" y="385"/>
                  </a:lnTo>
                  <a:lnTo>
                    <a:pt x="883" y="538"/>
                  </a:lnTo>
                  <a:lnTo>
                    <a:pt x="691" y="730"/>
                  </a:lnTo>
                  <a:lnTo>
                    <a:pt x="499" y="922"/>
                  </a:lnTo>
                  <a:lnTo>
                    <a:pt x="346" y="1191"/>
                  </a:lnTo>
                  <a:lnTo>
                    <a:pt x="192" y="1498"/>
                  </a:lnTo>
                  <a:lnTo>
                    <a:pt x="115" y="1844"/>
                  </a:lnTo>
                  <a:lnTo>
                    <a:pt x="39" y="2227"/>
                  </a:lnTo>
                  <a:lnTo>
                    <a:pt x="0" y="2611"/>
                  </a:lnTo>
                  <a:lnTo>
                    <a:pt x="0" y="2611"/>
                  </a:lnTo>
                  <a:lnTo>
                    <a:pt x="192" y="2381"/>
                  </a:lnTo>
                  <a:lnTo>
                    <a:pt x="499" y="2151"/>
                  </a:lnTo>
                  <a:lnTo>
                    <a:pt x="1190" y="1805"/>
                  </a:lnTo>
                  <a:lnTo>
                    <a:pt x="1728" y="1536"/>
                  </a:lnTo>
                  <a:lnTo>
                    <a:pt x="2035" y="1421"/>
                  </a:lnTo>
                  <a:lnTo>
                    <a:pt x="2112" y="1421"/>
                  </a:lnTo>
                  <a:lnTo>
                    <a:pt x="2073" y="1498"/>
                  </a:lnTo>
                  <a:lnTo>
                    <a:pt x="1958" y="1575"/>
                  </a:lnTo>
                  <a:lnTo>
                    <a:pt x="1728" y="1690"/>
                  </a:lnTo>
                  <a:lnTo>
                    <a:pt x="1459" y="1882"/>
                  </a:lnTo>
                  <a:lnTo>
                    <a:pt x="1114" y="2112"/>
                  </a:lnTo>
                  <a:lnTo>
                    <a:pt x="768" y="2419"/>
                  </a:lnTo>
                  <a:lnTo>
                    <a:pt x="461" y="2765"/>
                  </a:lnTo>
                  <a:lnTo>
                    <a:pt x="346" y="2957"/>
                  </a:lnTo>
                  <a:lnTo>
                    <a:pt x="231" y="3187"/>
                  </a:lnTo>
                  <a:lnTo>
                    <a:pt x="115" y="3418"/>
                  </a:lnTo>
                  <a:lnTo>
                    <a:pt x="77" y="3686"/>
                  </a:lnTo>
                  <a:lnTo>
                    <a:pt x="192" y="4224"/>
                  </a:lnTo>
                  <a:lnTo>
                    <a:pt x="422" y="4723"/>
                  </a:lnTo>
                  <a:lnTo>
                    <a:pt x="422" y="4454"/>
                  </a:lnTo>
                  <a:lnTo>
                    <a:pt x="461" y="4147"/>
                  </a:lnTo>
                  <a:lnTo>
                    <a:pt x="576" y="3878"/>
                  </a:lnTo>
                  <a:lnTo>
                    <a:pt x="768" y="3610"/>
                  </a:lnTo>
                  <a:lnTo>
                    <a:pt x="1229" y="3149"/>
                  </a:lnTo>
                  <a:lnTo>
                    <a:pt x="1728" y="2727"/>
                  </a:lnTo>
                  <a:lnTo>
                    <a:pt x="2189" y="2458"/>
                  </a:lnTo>
                  <a:lnTo>
                    <a:pt x="2342" y="2381"/>
                  </a:lnTo>
                  <a:lnTo>
                    <a:pt x="2419" y="2381"/>
                  </a:lnTo>
                  <a:lnTo>
                    <a:pt x="2457" y="2419"/>
                  </a:lnTo>
                  <a:lnTo>
                    <a:pt x="2496" y="2458"/>
                  </a:lnTo>
                  <a:lnTo>
                    <a:pt x="2457" y="2611"/>
                  </a:lnTo>
                  <a:lnTo>
                    <a:pt x="2342" y="2842"/>
                  </a:lnTo>
                  <a:lnTo>
                    <a:pt x="2112" y="3264"/>
                  </a:lnTo>
                  <a:lnTo>
                    <a:pt x="1766" y="3725"/>
                  </a:lnTo>
                  <a:lnTo>
                    <a:pt x="1382" y="4262"/>
                  </a:lnTo>
                  <a:lnTo>
                    <a:pt x="1190" y="4569"/>
                  </a:lnTo>
                  <a:lnTo>
                    <a:pt x="1037" y="4877"/>
                  </a:lnTo>
                  <a:lnTo>
                    <a:pt x="922" y="5145"/>
                  </a:lnTo>
                  <a:lnTo>
                    <a:pt x="883" y="5452"/>
                  </a:lnTo>
                  <a:lnTo>
                    <a:pt x="1190" y="5760"/>
                  </a:lnTo>
                  <a:lnTo>
                    <a:pt x="1497" y="6028"/>
                  </a:lnTo>
                  <a:lnTo>
                    <a:pt x="1613" y="5606"/>
                  </a:lnTo>
                  <a:lnTo>
                    <a:pt x="1766" y="5107"/>
                  </a:lnTo>
                  <a:lnTo>
                    <a:pt x="1958" y="4569"/>
                  </a:lnTo>
                  <a:lnTo>
                    <a:pt x="2073" y="4339"/>
                  </a:lnTo>
                  <a:lnTo>
                    <a:pt x="2189" y="4147"/>
                  </a:lnTo>
                  <a:lnTo>
                    <a:pt x="2496" y="3802"/>
                  </a:lnTo>
                  <a:lnTo>
                    <a:pt x="2726" y="3648"/>
                  </a:lnTo>
                  <a:lnTo>
                    <a:pt x="2918" y="3610"/>
                  </a:lnTo>
                  <a:lnTo>
                    <a:pt x="3072" y="3610"/>
                  </a:lnTo>
                  <a:lnTo>
                    <a:pt x="3110" y="3648"/>
                  </a:lnTo>
                  <a:lnTo>
                    <a:pt x="3148" y="3725"/>
                  </a:lnTo>
                  <a:lnTo>
                    <a:pt x="3148" y="3955"/>
                  </a:lnTo>
                  <a:lnTo>
                    <a:pt x="3110" y="4301"/>
                  </a:lnTo>
                  <a:lnTo>
                    <a:pt x="3033" y="4723"/>
                  </a:lnTo>
                  <a:lnTo>
                    <a:pt x="2956" y="5184"/>
                  </a:lnTo>
                  <a:lnTo>
                    <a:pt x="2803" y="5644"/>
                  </a:lnTo>
                  <a:lnTo>
                    <a:pt x="2688" y="6105"/>
                  </a:lnTo>
                  <a:lnTo>
                    <a:pt x="2496" y="6527"/>
                  </a:lnTo>
                  <a:lnTo>
                    <a:pt x="2918" y="6681"/>
                  </a:lnTo>
                  <a:lnTo>
                    <a:pt x="3302" y="6758"/>
                  </a:lnTo>
                  <a:lnTo>
                    <a:pt x="3916" y="6873"/>
                  </a:lnTo>
                  <a:lnTo>
                    <a:pt x="4300" y="6950"/>
                  </a:lnTo>
                  <a:lnTo>
                    <a:pt x="4454" y="6950"/>
                  </a:lnTo>
                  <a:lnTo>
                    <a:pt x="4454" y="6911"/>
                  </a:lnTo>
                  <a:lnTo>
                    <a:pt x="4454" y="6796"/>
                  </a:lnTo>
                  <a:lnTo>
                    <a:pt x="4530" y="6566"/>
                  </a:lnTo>
                  <a:lnTo>
                    <a:pt x="4722" y="6297"/>
                  </a:lnTo>
                  <a:lnTo>
                    <a:pt x="5029" y="6028"/>
                  </a:lnTo>
                  <a:lnTo>
                    <a:pt x="5337" y="5760"/>
                  </a:lnTo>
                  <a:lnTo>
                    <a:pt x="5490" y="5644"/>
                  </a:lnTo>
                  <a:lnTo>
                    <a:pt x="5644" y="5452"/>
                  </a:lnTo>
                  <a:lnTo>
                    <a:pt x="5797" y="5260"/>
                  </a:lnTo>
                  <a:lnTo>
                    <a:pt x="5913" y="5030"/>
                  </a:lnTo>
                  <a:lnTo>
                    <a:pt x="5605" y="4646"/>
                  </a:lnTo>
                  <a:lnTo>
                    <a:pt x="5145" y="4070"/>
                  </a:lnTo>
                  <a:lnTo>
                    <a:pt x="4722" y="3533"/>
                  </a:lnTo>
                  <a:lnTo>
                    <a:pt x="4492" y="3149"/>
                  </a:lnTo>
                  <a:lnTo>
                    <a:pt x="4415" y="2995"/>
                  </a:lnTo>
                  <a:lnTo>
                    <a:pt x="4415" y="2880"/>
                  </a:lnTo>
                  <a:lnTo>
                    <a:pt x="4415" y="2803"/>
                  </a:lnTo>
                  <a:lnTo>
                    <a:pt x="4492" y="2765"/>
                  </a:lnTo>
                  <a:lnTo>
                    <a:pt x="4761" y="2880"/>
                  </a:lnTo>
                  <a:lnTo>
                    <a:pt x="5221" y="3072"/>
                  </a:lnTo>
                  <a:lnTo>
                    <a:pt x="5413" y="3226"/>
                  </a:lnTo>
                  <a:lnTo>
                    <a:pt x="5605" y="3379"/>
                  </a:lnTo>
                  <a:lnTo>
                    <a:pt x="5759" y="3533"/>
                  </a:lnTo>
                  <a:lnTo>
                    <a:pt x="5874" y="3725"/>
                  </a:lnTo>
                  <a:lnTo>
                    <a:pt x="5913" y="4032"/>
                  </a:lnTo>
                  <a:lnTo>
                    <a:pt x="5951" y="4339"/>
                  </a:lnTo>
                  <a:lnTo>
                    <a:pt x="5951" y="4569"/>
                  </a:lnTo>
                  <a:lnTo>
                    <a:pt x="6028" y="4761"/>
                  </a:lnTo>
                  <a:lnTo>
                    <a:pt x="6258" y="4147"/>
                  </a:lnTo>
                  <a:lnTo>
                    <a:pt x="6527" y="3418"/>
                  </a:lnTo>
                  <a:lnTo>
                    <a:pt x="5951" y="3072"/>
                  </a:lnTo>
                  <a:lnTo>
                    <a:pt x="5644" y="2842"/>
                  </a:lnTo>
                  <a:lnTo>
                    <a:pt x="5337" y="2611"/>
                  </a:lnTo>
                  <a:lnTo>
                    <a:pt x="4684" y="1997"/>
                  </a:lnTo>
                  <a:lnTo>
                    <a:pt x="4530" y="1767"/>
                  </a:lnTo>
                  <a:lnTo>
                    <a:pt x="4492" y="1690"/>
                  </a:lnTo>
                  <a:lnTo>
                    <a:pt x="4569" y="1690"/>
                  </a:lnTo>
                  <a:lnTo>
                    <a:pt x="4953" y="1767"/>
                  </a:lnTo>
                  <a:lnTo>
                    <a:pt x="5260" y="1844"/>
                  </a:lnTo>
                  <a:lnTo>
                    <a:pt x="5605" y="1959"/>
                  </a:lnTo>
                  <a:lnTo>
                    <a:pt x="5951" y="2151"/>
                  </a:lnTo>
                  <a:lnTo>
                    <a:pt x="6220" y="2381"/>
                  </a:lnTo>
                  <a:lnTo>
                    <a:pt x="6373" y="2496"/>
                  </a:lnTo>
                  <a:lnTo>
                    <a:pt x="6450" y="2688"/>
                  </a:lnTo>
                  <a:lnTo>
                    <a:pt x="6565" y="2880"/>
                  </a:lnTo>
                  <a:lnTo>
                    <a:pt x="6604" y="3072"/>
                  </a:lnTo>
                  <a:lnTo>
                    <a:pt x="6680" y="2688"/>
                  </a:lnTo>
                  <a:lnTo>
                    <a:pt x="6719" y="2304"/>
                  </a:lnTo>
                  <a:lnTo>
                    <a:pt x="6680" y="1959"/>
                  </a:lnTo>
                  <a:lnTo>
                    <a:pt x="6604" y="1652"/>
                  </a:lnTo>
                  <a:lnTo>
                    <a:pt x="6450" y="1344"/>
                  </a:lnTo>
                  <a:lnTo>
                    <a:pt x="6258" y="1153"/>
                  </a:lnTo>
                  <a:lnTo>
                    <a:pt x="6066" y="999"/>
                  </a:lnTo>
                  <a:lnTo>
                    <a:pt x="5836" y="884"/>
                  </a:lnTo>
                  <a:lnTo>
                    <a:pt x="5413" y="730"/>
                  </a:lnTo>
                  <a:lnTo>
                    <a:pt x="5183" y="653"/>
                  </a:lnTo>
                  <a:lnTo>
                    <a:pt x="5029" y="577"/>
                  </a:lnTo>
                  <a:lnTo>
                    <a:pt x="4684" y="346"/>
                  </a:lnTo>
                  <a:lnTo>
                    <a:pt x="4338" y="154"/>
                  </a:lnTo>
                  <a:lnTo>
                    <a:pt x="4031" y="39"/>
                  </a:lnTo>
                  <a:lnTo>
                    <a:pt x="3839" y="39"/>
                  </a:lnTo>
                  <a:lnTo>
                    <a:pt x="3763" y="116"/>
                  </a:lnTo>
                  <a:lnTo>
                    <a:pt x="3724" y="193"/>
                  </a:lnTo>
                  <a:lnTo>
                    <a:pt x="3686" y="423"/>
                  </a:lnTo>
                  <a:lnTo>
                    <a:pt x="3647" y="538"/>
                  </a:lnTo>
                  <a:lnTo>
                    <a:pt x="3571" y="653"/>
                  </a:lnTo>
                  <a:lnTo>
                    <a:pt x="3532" y="692"/>
                  </a:lnTo>
                  <a:lnTo>
                    <a:pt x="3417" y="692"/>
                  </a:lnTo>
                  <a:lnTo>
                    <a:pt x="3302" y="653"/>
                  </a:lnTo>
                  <a:lnTo>
                    <a:pt x="3225" y="577"/>
                  </a:lnTo>
                  <a:lnTo>
                    <a:pt x="3072" y="308"/>
                  </a:lnTo>
                  <a:lnTo>
                    <a:pt x="2880" y="78"/>
                  </a:lnTo>
                  <a:lnTo>
                    <a:pt x="2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2" name="Google Shape;892;p43"/>
          <p:cNvGrpSpPr/>
          <p:nvPr/>
        </p:nvGrpSpPr>
        <p:grpSpPr>
          <a:xfrm>
            <a:off x="3541153" y="3315570"/>
            <a:ext cx="770925" cy="538833"/>
            <a:chOff x="2178079" y="4255386"/>
            <a:chExt cx="325189" cy="227298"/>
          </a:xfrm>
        </p:grpSpPr>
        <p:sp>
          <p:nvSpPr>
            <p:cNvPr id="893" name="Google Shape;893;p43"/>
            <p:cNvSpPr/>
            <p:nvPr/>
          </p:nvSpPr>
          <p:spPr>
            <a:xfrm>
              <a:off x="2178079" y="4295028"/>
              <a:ext cx="224961" cy="101416"/>
            </a:xfrm>
            <a:custGeom>
              <a:avLst/>
              <a:gdLst/>
              <a:ahLst/>
              <a:cxnLst/>
              <a:rect l="l" t="t" r="r" b="b"/>
              <a:pathLst>
                <a:path w="7411" h="3341" extrusionOk="0">
                  <a:moveTo>
                    <a:pt x="5606" y="0"/>
                  </a:moveTo>
                  <a:lnTo>
                    <a:pt x="5107" y="39"/>
                  </a:lnTo>
                  <a:lnTo>
                    <a:pt x="4531" y="154"/>
                  </a:lnTo>
                  <a:lnTo>
                    <a:pt x="3955" y="346"/>
                  </a:lnTo>
                  <a:lnTo>
                    <a:pt x="3264" y="615"/>
                  </a:lnTo>
                  <a:lnTo>
                    <a:pt x="2535" y="1037"/>
                  </a:lnTo>
                  <a:lnTo>
                    <a:pt x="1767" y="1574"/>
                  </a:lnTo>
                  <a:lnTo>
                    <a:pt x="922" y="2265"/>
                  </a:lnTo>
                  <a:lnTo>
                    <a:pt x="1" y="3148"/>
                  </a:lnTo>
                  <a:lnTo>
                    <a:pt x="231" y="3340"/>
                  </a:lnTo>
                  <a:lnTo>
                    <a:pt x="1114" y="2534"/>
                  </a:lnTo>
                  <a:lnTo>
                    <a:pt x="1959" y="1843"/>
                  </a:lnTo>
                  <a:lnTo>
                    <a:pt x="2727" y="1306"/>
                  </a:lnTo>
                  <a:lnTo>
                    <a:pt x="3418" y="922"/>
                  </a:lnTo>
                  <a:lnTo>
                    <a:pt x="4032" y="615"/>
                  </a:lnTo>
                  <a:lnTo>
                    <a:pt x="4608" y="423"/>
                  </a:lnTo>
                  <a:lnTo>
                    <a:pt x="5145" y="346"/>
                  </a:lnTo>
                  <a:lnTo>
                    <a:pt x="5606" y="307"/>
                  </a:lnTo>
                  <a:lnTo>
                    <a:pt x="5990" y="346"/>
                  </a:lnTo>
                  <a:lnTo>
                    <a:pt x="6297" y="384"/>
                  </a:lnTo>
                  <a:lnTo>
                    <a:pt x="6604" y="499"/>
                  </a:lnTo>
                  <a:lnTo>
                    <a:pt x="6835" y="576"/>
                  </a:lnTo>
                  <a:lnTo>
                    <a:pt x="7103" y="768"/>
                  </a:lnTo>
                  <a:lnTo>
                    <a:pt x="7180" y="845"/>
                  </a:lnTo>
                  <a:lnTo>
                    <a:pt x="7219" y="845"/>
                  </a:lnTo>
                  <a:lnTo>
                    <a:pt x="7410" y="653"/>
                  </a:lnTo>
                  <a:lnTo>
                    <a:pt x="7295" y="538"/>
                  </a:lnTo>
                  <a:lnTo>
                    <a:pt x="6950" y="307"/>
                  </a:lnTo>
                  <a:lnTo>
                    <a:pt x="6719" y="192"/>
                  </a:lnTo>
                  <a:lnTo>
                    <a:pt x="6374" y="77"/>
                  </a:lnTo>
                  <a:lnTo>
                    <a:pt x="6028" y="39"/>
                  </a:lnTo>
                  <a:lnTo>
                    <a:pt x="56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3"/>
            <p:cNvSpPr/>
            <p:nvPr/>
          </p:nvSpPr>
          <p:spPr>
            <a:xfrm>
              <a:off x="2309785" y="4255386"/>
              <a:ext cx="193483" cy="227298"/>
            </a:xfrm>
            <a:custGeom>
              <a:avLst/>
              <a:gdLst/>
              <a:ahLst/>
              <a:cxnLst/>
              <a:rect l="l" t="t" r="r" b="b"/>
              <a:pathLst>
                <a:path w="6374" h="7488" extrusionOk="0">
                  <a:moveTo>
                    <a:pt x="4838" y="5222"/>
                  </a:moveTo>
                  <a:lnTo>
                    <a:pt x="4914" y="5376"/>
                  </a:lnTo>
                  <a:lnTo>
                    <a:pt x="4991" y="5529"/>
                  </a:lnTo>
                  <a:lnTo>
                    <a:pt x="4991" y="5645"/>
                  </a:lnTo>
                  <a:lnTo>
                    <a:pt x="4953" y="5721"/>
                  </a:lnTo>
                  <a:lnTo>
                    <a:pt x="4914" y="5721"/>
                  </a:lnTo>
                  <a:lnTo>
                    <a:pt x="4838" y="5645"/>
                  </a:lnTo>
                  <a:lnTo>
                    <a:pt x="4799" y="5453"/>
                  </a:lnTo>
                  <a:lnTo>
                    <a:pt x="4799" y="5337"/>
                  </a:lnTo>
                  <a:lnTo>
                    <a:pt x="4838" y="5222"/>
                  </a:lnTo>
                  <a:close/>
                  <a:moveTo>
                    <a:pt x="2457" y="1"/>
                  </a:moveTo>
                  <a:lnTo>
                    <a:pt x="2073" y="39"/>
                  </a:lnTo>
                  <a:lnTo>
                    <a:pt x="1728" y="193"/>
                  </a:lnTo>
                  <a:lnTo>
                    <a:pt x="1382" y="385"/>
                  </a:lnTo>
                  <a:lnTo>
                    <a:pt x="1037" y="654"/>
                  </a:lnTo>
                  <a:lnTo>
                    <a:pt x="730" y="922"/>
                  </a:lnTo>
                  <a:lnTo>
                    <a:pt x="461" y="1268"/>
                  </a:lnTo>
                  <a:lnTo>
                    <a:pt x="461" y="1268"/>
                  </a:lnTo>
                  <a:lnTo>
                    <a:pt x="883" y="1114"/>
                  </a:lnTo>
                  <a:lnTo>
                    <a:pt x="1229" y="1114"/>
                  </a:lnTo>
                  <a:lnTo>
                    <a:pt x="1497" y="1153"/>
                  </a:lnTo>
                  <a:lnTo>
                    <a:pt x="1728" y="1268"/>
                  </a:lnTo>
                  <a:lnTo>
                    <a:pt x="1881" y="1421"/>
                  </a:lnTo>
                  <a:lnTo>
                    <a:pt x="2035" y="1575"/>
                  </a:lnTo>
                  <a:lnTo>
                    <a:pt x="2112" y="1729"/>
                  </a:lnTo>
                  <a:lnTo>
                    <a:pt x="2150" y="1844"/>
                  </a:lnTo>
                  <a:lnTo>
                    <a:pt x="269" y="1613"/>
                  </a:lnTo>
                  <a:lnTo>
                    <a:pt x="115" y="1997"/>
                  </a:lnTo>
                  <a:lnTo>
                    <a:pt x="39" y="2381"/>
                  </a:lnTo>
                  <a:lnTo>
                    <a:pt x="0" y="2727"/>
                  </a:lnTo>
                  <a:lnTo>
                    <a:pt x="0" y="3072"/>
                  </a:lnTo>
                  <a:lnTo>
                    <a:pt x="269" y="2880"/>
                  </a:lnTo>
                  <a:lnTo>
                    <a:pt x="576" y="2765"/>
                  </a:lnTo>
                  <a:lnTo>
                    <a:pt x="883" y="2688"/>
                  </a:lnTo>
                  <a:lnTo>
                    <a:pt x="1229" y="2650"/>
                  </a:lnTo>
                  <a:lnTo>
                    <a:pt x="1805" y="2612"/>
                  </a:lnTo>
                  <a:lnTo>
                    <a:pt x="2150" y="2650"/>
                  </a:lnTo>
                  <a:lnTo>
                    <a:pt x="2496" y="2688"/>
                  </a:lnTo>
                  <a:lnTo>
                    <a:pt x="2649" y="2688"/>
                  </a:lnTo>
                  <a:lnTo>
                    <a:pt x="2688" y="2727"/>
                  </a:lnTo>
                  <a:lnTo>
                    <a:pt x="2572" y="2804"/>
                  </a:lnTo>
                  <a:lnTo>
                    <a:pt x="2304" y="2842"/>
                  </a:lnTo>
                  <a:lnTo>
                    <a:pt x="1229" y="2919"/>
                  </a:lnTo>
                  <a:lnTo>
                    <a:pt x="806" y="2996"/>
                  </a:lnTo>
                  <a:lnTo>
                    <a:pt x="499" y="3111"/>
                  </a:lnTo>
                  <a:lnTo>
                    <a:pt x="231" y="3264"/>
                  </a:lnTo>
                  <a:lnTo>
                    <a:pt x="0" y="3456"/>
                  </a:lnTo>
                  <a:lnTo>
                    <a:pt x="115" y="4339"/>
                  </a:lnTo>
                  <a:lnTo>
                    <a:pt x="192" y="4762"/>
                  </a:lnTo>
                  <a:lnTo>
                    <a:pt x="269" y="4953"/>
                  </a:lnTo>
                  <a:lnTo>
                    <a:pt x="346" y="5107"/>
                  </a:lnTo>
                  <a:lnTo>
                    <a:pt x="422" y="4915"/>
                  </a:lnTo>
                  <a:lnTo>
                    <a:pt x="576" y="4685"/>
                  </a:lnTo>
                  <a:lnTo>
                    <a:pt x="845" y="4339"/>
                  </a:lnTo>
                  <a:lnTo>
                    <a:pt x="1190" y="4032"/>
                  </a:lnTo>
                  <a:lnTo>
                    <a:pt x="1536" y="3802"/>
                  </a:lnTo>
                  <a:lnTo>
                    <a:pt x="1881" y="3648"/>
                  </a:lnTo>
                  <a:lnTo>
                    <a:pt x="2188" y="3533"/>
                  </a:lnTo>
                  <a:lnTo>
                    <a:pt x="2419" y="3495"/>
                  </a:lnTo>
                  <a:lnTo>
                    <a:pt x="2572" y="3533"/>
                  </a:lnTo>
                  <a:lnTo>
                    <a:pt x="2649" y="3571"/>
                  </a:lnTo>
                  <a:lnTo>
                    <a:pt x="2649" y="3610"/>
                  </a:lnTo>
                  <a:lnTo>
                    <a:pt x="2611" y="3687"/>
                  </a:lnTo>
                  <a:lnTo>
                    <a:pt x="2534" y="3763"/>
                  </a:lnTo>
                  <a:lnTo>
                    <a:pt x="2227" y="3994"/>
                  </a:lnTo>
                  <a:lnTo>
                    <a:pt x="1766" y="4262"/>
                  </a:lnTo>
                  <a:lnTo>
                    <a:pt x="1344" y="4531"/>
                  </a:lnTo>
                  <a:lnTo>
                    <a:pt x="998" y="4877"/>
                  </a:lnTo>
                  <a:lnTo>
                    <a:pt x="730" y="5145"/>
                  </a:lnTo>
                  <a:lnTo>
                    <a:pt x="538" y="5376"/>
                  </a:lnTo>
                  <a:lnTo>
                    <a:pt x="653" y="5606"/>
                  </a:lnTo>
                  <a:lnTo>
                    <a:pt x="768" y="5875"/>
                  </a:lnTo>
                  <a:lnTo>
                    <a:pt x="883" y="6105"/>
                  </a:lnTo>
                  <a:lnTo>
                    <a:pt x="960" y="6220"/>
                  </a:lnTo>
                  <a:lnTo>
                    <a:pt x="1075" y="6336"/>
                  </a:lnTo>
                  <a:lnTo>
                    <a:pt x="1229" y="6451"/>
                  </a:lnTo>
                  <a:lnTo>
                    <a:pt x="1190" y="6297"/>
                  </a:lnTo>
                  <a:lnTo>
                    <a:pt x="1114" y="6105"/>
                  </a:lnTo>
                  <a:lnTo>
                    <a:pt x="1114" y="5875"/>
                  </a:lnTo>
                  <a:lnTo>
                    <a:pt x="1152" y="5721"/>
                  </a:lnTo>
                  <a:lnTo>
                    <a:pt x="1190" y="5606"/>
                  </a:lnTo>
                  <a:lnTo>
                    <a:pt x="1305" y="5414"/>
                  </a:lnTo>
                  <a:lnTo>
                    <a:pt x="1497" y="5261"/>
                  </a:lnTo>
                  <a:lnTo>
                    <a:pt x="1689" y="5069"/>
                  </a:lnTo>
                  <a:lnTo>
                    <a:pt x="1920" y="4915"/>
                  </a:lnTo>
                  <a:lnTo>
                    <a:pt x="2150" y="4762"/>
                  </a:lnTo>
                  <a:lnTo>
                    <a:pt x="2342" y="4685"/>
                  </a:lnTo>
                  <a:lnTo>
                    <a:pt x="2496" y="4646"/>
                  </a:lnTo>
                  <a:lnTo>
                    <a:pt x="2572" y="4646"/>
                  </a:lnTo>
                  <a:lnTo>
                    <a:pt x="2611" y="4685"/>
                  </a:lnTo>
                  <a:lnTo>
                    <a:pt x="2649" y="4762"/>
                  </a:lnTo>
                  <a:lnTo>
                    <a:pt x="2649" y="4838"/>
                  </a:lnTo>
                  <a:lnTo>
                    <a:pt x="2649" y="4915"/>
                  </a:lnTo>
                  <a:lnTo>
                    <a:pt x="2611" y="5030"/>
                  </a:lnTo>
                  <a:lnTo>
                    <a:pt x="2380" y="5261"/>
                  </a:lnTo>
                  <a:lnTo>
                    <a:pt x="2035" y="5645"/>
                  </a:lnTo>
                  <a:lnTo>
                    <a:pt x="1805" y="5952"/>
                  </a:lnTo>
                  <a:lnTo>
                    <a:pt x="1651" y="6220"/>
                  </a:lnTo>
                  <a:lnTo>
                    <a:pt x="1574" y="6451"/>
                  </a:lnTo>
                  <a:lnTo>
                    <a:pt x="1574" y="6643"/>
                  </a:lnTo>
                  <a:lnTo>
                    <a:pt x="2073" y="6911"/>
                  </a:lnTo>
                  <a:lnTo>
                    <a:pt x="2572" y="7180"/>
                  </a:lnTo>
                  <a:lnTo>
                    <a:pt x="3033" y="7411"/>
                  </a:lnTo>
                  <a:lnTo>
                    <a:pt x="3225" y="7487"/>
                  </a:lnTo>
                  <a:lnTo>
                    <a:pt x="3455" y="7487"/>
                  </a:lnTo>
                  <a:lnTo>
                    <a:pt x="3455" y="7180"/>
                  </a:lnTo>
                  <a:lnTo>
                    <a:pt x="3340" y="6643"/>
                  </a:lnTo>
                  <a:lnTo>
                    <a:pt x="3302" y="6297"/>
                  </a:lnTo>
                  <a:lnTo>
                    <a:pt x="3302" y="5990"/>
                  </a:lnTo>
                  <a:lnTo>
                    <a:pt x="3340" y="5721"/>
                  </a:lnTo>
                  <a:lnTo>
                    <a:pt x="3379" y="5491"/>
                  </a:lnTo>
                  <a:lnTo>
                    <a:pt x="3455" y="5337"/>
                  </a:lnTo>
                  <a:lnTo>
                    <a:pt x="3571" y="5337"/>
                  </a:lnTo>
                  <a:lnTo>
                    <a:pt x="3609" y="5376"/>
                  </a:lnTo>
                  <a:lnTo>
                    <a:pt x="3686" y="5453"/>
                  </a:lnTo>
                  <a:lnTo>
                    <a:pt x="3801" y="5721"/>
                  </a:lnTo>
                  <a:lnTo>
                    <a:pt x="3878" y="6028"/>
                  </a:lnTo>
                  <a:lnTo>
                    <a:pt x="3916" y="6336"/>
                  </a:lnTo>
                  <a:lnTo>
                    <a:pt x="3916" y="6566"/>
                  </a:lnTo>
                  <a:lnTo>
                    <a:pt x="3878" y="6796"/>
                  </a:lnTo>
                  <a:lnTo>
                    <a:pt x="3801" y="7219"/>
                  </a:lnTo>
                  <a:lnTo>
                    <a:pt x="3686" y="7487"/>
                  </a:lnTo>
                  <a:lnTo>
                    <a:pt x="3801" y="7487"/>
                  </a:lnTo>
                  <a:lnTo>
                    <a:pt x="3993" y="7449"/>
                  </a:lnTo>
                  <a:lnTo>
                    <a:pt x="4185" y="7372"/>
                  </a:lnTo>
                  <a:lnTo>
                    <a:pt x="4607" y="7142"/>
                  </a:lnTo>
                  <a:lnTo>
                    <a:pt x="4646" y="6911"/>
                  </a:lnTo>
                  <a:lnTo>
                    <a:pt x="4646" y="6720"/>
                  </a:lnTo>
                  <a:lnTo>
                    <a:pt x="4607" y="6259"/>
                  </a:lnTo>
                  <a:lnTo>
                    <a:pt x="4492" y="5875"/>
                  </a:lnTo>
                  <a:lnTo>
                    <a:pt x="4338" y="5491"/>
                  </a:lnTo>
                  <a:lnTo>
                    <a:pt x="3993" y="4838"/>
                  </a:lnTo>
                  <a:lnTo>
                    <a:pt x="3878" y="4570"/>
                  </a:lnTo>
                  <a:lnTo>
                    <a:pt x="3801" y="4416"/>
                  </a:lnTo>
                  <a:lnTo>
                    <a:pt x="3763" y="4262"/>
                  </a:lnTo>
                  <a:lnTo>
                    <a:pt x="3763" y="4186"/>
                  </a:lnTo>
                  <a:lnTo>
                    <a:pt x="3839" y="4186"/>
                  </a:lnTo>
                  <a:lnTo>
                    <a:pt x="3916" y="4224"/>
                  </a:lnTo>
                  <a:lnTo>
                    <a:pt x="4031" y="4301"/>
                  </a:lnTo>
                  <a:lnTo>
                    <a:pt x="4146" y="4454"/>
                  </a:lnTo>
                  <a:lnTo>
                    <a:pt x="4262" y="4685"/>
                  </a:lnTo>
                  <a:lnTo>
                    <a:pt x="4377" y="4992"/>
                  </a:lnTo>
                  <a:lnTo>
                    <a:pt x="4569" y="5529"/>
                  </a:lnTo>
                  <a:lnTo>
                    <a:pt x="4684" y="6105"/>
                  </a:lnTo>
                  <a:lnTo>
                    <a:pt x="4838" y="6988"/>
                  </a:lnTo>
                  <a:lnTo>
                    <a:pt x="5260" y="6604"/>
                  </a:lnTo>
                  <a:lnTo>
                    <a:pt x="5682" y="6144"/>
                  </a:lnTo>
                  <a:lnTo>
                    <a:pt x="5567" y="5836"/>
                  </a:lnTo>
                  <a:lnTo>
                    <a:pt x="5413" y="5491"/>
                  </a:lnTo>
                  <a:lnTo>
                    <a:pt x="5068" y="4762"/>
                  </a:lnTo>
                  <a:lnTo>
                    <a:pt x="4684" y="4109"/>
                  </a:lnTo>
                  <a:lnTo>
                    <a:pt x="4415" y="3725"/>
                  </a:lnTo>
                  <a:lnTo>
                    <a:pt x="4300" y="3610"/>
                  </a:lnTo>
                  <a:lnTo>
                    <a:pt x="4262" y="3495"/>
                  </a:lnTo>
                  <a:lnTo>
                    <a:pt x="4223" y="3418"/>
                  </a:lnTo>
                  <a:lnTo>
                    <a:pt x="4262" y="3379"/>
                  </a:lnTo>
                  <a:lnTo>
                    <a:pt x="4300" y="3379"/>
                  </a:lnTo>
                  <a:lnTo>
                    <a:pt x="4377" y="3418"/>
                  </a:lnTo>
                  <a:lnTo>
                    <a:pt x="4492" y="3495"/>
                  </a:lnTo>
                  <a:lnTo>
                    <a:pt x="4607" y="3648"/>
                  </a:lnTo>
                  <a:lnTo>
                    <a:pt x="4876" y="4070"/>
                  </a:lnTo>
                  <a:lnTo>
                    <a:pt x="5221" y="4685"/>
                  </a:lnTo>
                  <a:lnTo>
                    <a:pt x="5836" y="5913"/>
                  </a:lnTo>
                  <a:lnTo>
                    <a:pt x="5912" y="5836"/>
                  </a:lnTo>
                  <a:lnTo>
                    <a:pt x="6104" y="5453"/>
                  </a:lnTo>
                  <a:lnTo>
                    <a:pt x="6258" y="5107"/>
                  </a:lnTo>
                  <a:lnTo>
                    <a:pt x="6296" y="4762"/>
                  </a:lnTo>
                  <a:lnTo>
                    <a:pt x="6335" y="4493"/>
                  </a:lnTo>
                  <a:lnTo>
                    <a:pt x="5759" y="3879"/>
                  </a:lnTo>
                  <a:lnTo>
                    <a:pt x="5452" y="3571"/>
                  </a:lnTo>
                  <a:lnTo>
                    <a:pt x="5221" y="3418"/>
                  </a:lnTo>
                  <a:lnTo>
                    <a:pt x="4761" y="3072"/>
                  </a:lnTo>
                  <a:lnTo>
                    <a:pt x="4684" y="3034"/>
                  </a:lnTo>
                  <a:lnTo>
                    <a:pt x="4684" y="2957"/>
                  </a:lnTo>
                  <a:lnTo>
                    <a:pt x="4838" y="2957"/>
                  </a:lnTo>
                  <a:lnTo>
                    <a:pt x="4991" y="2996"/>
                  </a:lnTo>
                  <a:lnTo>
                    <a:pt x="5183" y="3111"/>
                  </a:lnTo>
                  <a:lnTo>
                    <a:pt x="5567" y="3418"/>
                  </a:lnTo>
                  <a:lnTo>
                    <a:pt x="5989" y="3802"/>
                  </a:lnTo>
                  <a:lnTo>
                    <a:pt x="6335" y="4186"/>
                  </a:lnTo>
                  <a:lnTo>
                    <a:pt x="6335" y="3687"/>
                  </a:lnTo>
                  <a:lnTo>
                    <a:pt x="6335" y="3226"/>
                  </a:lnTo>
                  <a:lnTo>
                    <a:pt x="6335" y="2804"/>
                  </a:lnTo>
                  <a:lnTo>
                    <a:pt x="6373" y="2343"/>
                  </a:lnTo>
                  <a:lnTo>
                    <a:pt x="6335" y="2074"/>
                  </a:lnTo>
                  <a:lnTo>
                    <a:pt x="6296" y="1844"/>
                  </a:lnTo>
                  <a:lnTo>
                    <a:pt x="6181" y="1613"/>
                  </a:lnTo>
                  <a:lnTo>
                    <a:pt x="6066" y="1421"/>
                  </a:lnTo>
                  <a:lnTo>
                    <a:pt x="5874" y="1306"/>
                  </a:lnTo>
                  <a:lnTo>
                    <a:pt x="5721" y="1268"/>
                  </a:lnTo>
                  <a:lnTo>
                    <a:pt x="5605" y="1229"/>
                  </a:lnTo>
                  <a:lnTo>
                    <a:pt x="5298" y="1268"/>
                  </a:lnTo>
                  <a:lnTo>
                    <a:pt x="4991" y="1345"/>
                  </a:lnTo>
                  <a:lnTo>
                    <a:pt x="4761" y="1460"/>
                  </a:lnTo>
                  <a:lnTo>
                    <a:pt x="4530" y="1652"/>
                  </a:lnTo>
                  <a:lnTo>
                    <a:pt x="4185" y="1959"/>
                  </a:lnTo>
                  <a:lnTo>
                    <a:pt x="4031" y="2112"/>
                  </a:lnTo>
                  <a:lnTo>
                    <a:pt x="3955" y="2189"/>
                  </a:lnTo>
                  <a:lnTo>
                    <a:pt x="3878" y="2228"/>
                  </a:lnTo>
                  <a:lnTo>
                    <a:pt x="3801" y="2228"/>
                  </a:lnTo>
                  <a:lnTo>
                    <a:pt x="3763" y="2189"/>
                  </a:lnTo>
                  <a:lnTo>
                    <a:pt x="3724" y="2036"/>
                  </a:lnTo>
                  <a:lnTo>
                    <a:pt x="3801" y="1882"/>
                  </a:lnTo>
                  <a:lnTo>
                    <a:pt x="3878" y="1613"/>
                  </a:lnTo>
                  <a:lnTo>
                    <a:pt x="3916" y="1229"/>
                  </a:lnTo>
                  <a:lnTo>
                    <a:pt x="3916" y="999"/>
                  </a:lnTo>
                  <a:lnTo>
                    <a:pt x="3878" y="807"/>
                  </a:lnTo>
                  <a:lnTo>
                    <a:pt x="3763" y="615"/>
                  </a:lnTo>
                  <a:lnTo>
                    <a:pt x="3647" y="462"/>
                  </a:lnTo>
                  <a:lnTo>
                    <a:pt x="3455" y="308"/>
                  </a:lnTo>
                  <a:lnTo>
                    <a:pt x="3263" y="193"/>
                  </a:lnTo>
                  <a:lnTo>
                    <a:pt x="3033" y="116"/>
                  </a:lnTo>
                  <a:lnTo>
                    <a:pt x="2841" y="39"/>
                  </a:lnTo>
                  <a:lnTo>
                    <a:pt x="26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43"/>
          <p:cNvGrpSpPr/>
          <p:nvPr/>
        </p:nvGrpSpPr>
        <p:grpSpPr>
          <a:xfrm rot="-1992006">
            <a:off x="782171" y="3097094"/>
            <a:ext cx="480795" cy="673092"/>
            <a:chOff x="1477722" y="3263692"/>
            <a:chExt cx="268065" cy="375279"/>
          </a:xfrm>
        </p:grpSpPr>
        <p:sp>
          <p:nvSpPr>
            <p:cNvPr id="896" name="Google Shape;896;p43"/>
            <p:cNvSpPr/>
            <p:nvPr/>
          </p:nvSpPr>
          <p:spPr>
            <a:xfrm>
              <a:off x="1481213" y="3267183"/>
              <a:ext cx="259900" cy="369451"/>
            </a:xfrm>
            <a:custGeom>
              <a:avLst/>
              <a:gdLst/>
              <a:ahLst/>
              <a:cxnLst/>
              <a:rect l="l" t="t" r="r" b="b"/>
              <a:pathLst>
                <a:path w="8562" h="12171" extrusionOk="0">
                  <a:moveTo>
                    <a:pt x="1" y="1"/>
                  </a:moveTo>
                  <a:lnTo>
                    <a:pt x="193" y="500"/>
                  </a:lnTo>
                  <a:lnTo>
                    <a:pt x="346" y="1114"/>
                  </a:lnTo>
                  <a:lnTo>
                    <a:pt x="692" y="2650"/>
                  </a:lnTo>
                  <a:lnTo>
                    <a:pt x="884" y="3494"/>
                  </a:lnTo>
                  <a:lnTo>
                    <a:pt x="1114" y="4416"/>
                  </a:lnTo>
                  <a:lnTo>
                    <a:pt x="1383" y="5337"/>
                  </a:lnTo>
                  <a:lnTo>
                    <a:pt x="1728" y="6259"/>
                  </a:lnTo>
                  <a:lnTo>
                    <a:pt x="2151" y="7218"/>
                  </a:lnTo>
                  <a:lnTo>
                    <a:pt x="2381" y="7679"/>
                  </a:lnTo>
                  <a:lnTo>
                    <a:pt x="2650" y="8140"/>
                  </a:lnTo>
                  <a:lnTo>
                    <a:pt x="2957" y="8562"/>
                  </a:lnTo>
                  <a:lnTo>
                    <a:pt x="3302" y="8984"/>
                  </a:lnTo>
                  <a:lnTo>
                    <a:pt x="3648" y="9407"/>
                  </a:lnTo>
                  <a:lnTo>
                    <a:pt x="4032" y="9829"/>
                  </a:lnTo>
                  <a:lnTo>
                    <a:pt x="4454" y="10213"/>
                  </a:lnTo>
                  <a:lnTo>
                    <a:pt x="4915" y="10558"/>
                  </a:lnTo>
                  <a:lnTo>
                    <a:pt x="5414" y="10904"/>
                  </a:lnTo>
                  <a:lnTo>
                    <a:pt x="5990" y="11211"/>
                  </a:lnTo>
                  <a:lnTo>
                    <a:pt x="6566" y="11518"/>
                  </a:lnTo>
                  <a:lnTo>
                    <a:pt x="7180" y="11749"/>
                  </a:lnTo>
                  <a:lnTo>
                    <a:pt x="7871" y="11979"/>
                  </a:lnTo>
                  <a:lnTo>
                    <a:pt x="8562" y="12171"/>
                  </a:lnTo>
                  <a:lnTo>
                    <a:pt x="8524" y="11365"/>
                  </a:lnTo>
                  <a:lnTo>
                    <a:pt x="8408" y="10597"/>
                  </a:lnTo>
                  <a:lnTo>
                    <a:pt x="8255" y="9867"/>
                  </a:lnTo>
                  <a:lnTo>
                    <a:pt x="8063" y="9138"/>
                  </a:lnTo>
                  <a:lnTo>
                    <a:pt x="7833" y="8447"/>
                  </a:lnTo>
                  <a:lnTo>
                    <a:pt x="7602" y="7794"/>
                  </a:lnTo>
                  <a:lnTo>
                    <a:pt x="7295" y="7180"/>
                  </a:lnTo>
                  <a:lnTo>
                    <a:pt x="7026" y="6604"/>
                  </a:lnTo>
                  <a:lnTo>
                    <a:pt x="6681" y="6028"/>
                  </a:lnTo>
                  <a:lnTo>
                    <a:pt x="6335" y="5491"/>
                  </a:lnTo>
                  <a:lnTo>
                    <a:pt x="5990" y="4953"/>
                  </a:lnTo>
                  <a:lnTo>
                    <a:pt x="5606" y="4493"/>
                  </a:lnTo>
                  <a:lnTo>
                    <a:pt x="5260" y="4032"/>
                  </a:lnTo>
                  <a:lnTo>
                    <a:pt x="4876" y="3610"/>
                  </a:lnTo>
                  <a:lnTo>
                    <a:pt x="4070" y="2803"/>
                  </a:lnTo>
                  <a:lnTo>
                    <a:pt x="3302" y="2112"/>
                  </a:lnTo>
                  <a:lnTo>
                    <a:pt x="2573" y="1536"/>
                  </a:lnTo>
                  <a:lnTo>
                    <a:pt x="1882" y="1076"/>
                  </a:lnTo>
                  <a:lnTo>
                    <a:pt x="1268" y="653"/>
                  </a:lnTo>
                  <a:lnTo>
                    <a:pt x="730" y="385"/>
                  </a:lnTo>
                  <a:lnTo>
                    <a:pt x="346" y="15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3"/>
            <p:cNvSpPr/>
            <p:nvPr/>
          </p:nvSpPr>
          <p:spPr>
            <a:xfrm>
              <a:off x="1477722" y="3263692"/>
              <a:ext cx="268065" cy="375279"/>
            </a:xfrm>
            <a:custGeom>
              <a:avLst/>
              <a:gdLst/>
              <a:ahLst/>
              <a:cxnLst/>
              <a:rect l="l" t="t" r="r" b="b"/>
              <a:pathLst>
                <a:path w="8831" h="12363" extrusionOk="0">
                  <a:moveTo>
                    <a:pt x="192" y="1"/>
                  </a:moveTo>
                  <a:lnTo>
                    <a:pt x="0" y="231"/>
                  </a:lnTo>
                  <a:lnTo>
                    <a:pt x="77" y="308"/>
                  </a:lnTo>
                  <a:lnTo>
                    <a:pt x="576" y="845"/>
                  </a:lnTo>
                  <a:lnTo>
                    <a:pt x="1459" y="1882"/>
                  </a:lnTo>
                  <a:lnTo>
                    <a:pt x="2573" y="3226"/>
                  </a:lnTo>
                  <a:lnTo>
                    <a:pt x="2611" y="3226"/>
                  </a:lnTo>
                  <a:lnTo>
                    <a:pt x="2649" y="3264"/>
                  </a:lnTo>
                  <a:lnTo>
                    <a:pt x="3724" y="4608"/>
                  </a:lnTo>
                  <a:lnTo>
                    <a:pt x="3648" y="4608"/>
                  </a:lnTo>
                  <a:lnTo>
                    <a:pt x="3110" y="4531"/>
                  </a:lnTo>
                  <a:lnTo>
                    <a:pt x="2496" y="4531"/>
                  </a:lnTo>
                  <a:lnTo>
                    <a:pt x="1843" y="4569"/>
                  </a:lnTo>
                  <a:lnTo>
                    <a:pt x="1574" y="4608"/>
                  </a:lnTo>
                  <a:lnTo>
                    <a:pt x="1267" y="4684"/>
                  </a:lnTo>
                  <a:lnTo>
                    <a:pt x="1344" y="4953"/>
                  </a:lnTo>
                  <a:lnTo>
                    <a:pt x="1613" y="4915"/>
                  </a:lnTo>
                  <a:lnTo>
                    <a:pt x="1882" y="4838"/>
                  </a:lnTo>
                  <a:lnTo>
                    <a:pt x="3072" y="4838"/>
                  </a:lnTo>
                  <a:lnTo>
                    <a:pt x="3609" y="4915"/>
                  </a:lnTo>
                  <a:lnTo>
                    <a:pt x="3955" y="4992"/>
                  </a:lnTo>
                  <a:lnTo>
                    <a:pt x="3993" y="4992"/>
                  </a:lnTo>
                  <a:lnTo>
                    <a:pt x="4646" y="5798"/>
                  </a:lnTo>
                  <a:lnTo>
                    <a:pt x="5337" y="6719"/>
                  </a:lnTo>
                  <a:lnTo>
                    <a:pt x="5990" y="7679"/>
                  </a:lnTo>
                  <a:lnTo>
                    <a:pt x="6412" y="8408"/>
                  </a:lnTo>
                  <a:lnTo>
                    <a:pt x="6412" y="8408"/>
                  </a:lnTo>
                  <a:lnTo>
                    <a:pt x="6297" y="8332"/>
                  </a:lnTo>
                  <a:lnTo>
                    <a:pt x="5990" y="8255"/>
                  </a:lnTo>
                  <a:lnTo>
                    <a:pt x="5606" y="8178"/>
                  </a:lnTo>
                  <a:lnTo>
                    <a:pt x="5222" y="8140"/>
                  </a:lnTo>
                  <a:lnTo>
                    <a:pt x="4761" y="8101"/>
                  </a:lnTo>
                  <a:lnTo>
                    <a:pt x="4339" y="8140"/>
                  </a:lnTo>
                  <a:lnTo>
                    <a:pt x="3878" y="8178"/>
                  </a:lnTo>
                  <a:lnTo>
                    <a:pt x="3417" y="8293"/>
                  </a:lnTo>
                  <a:lnTo>
                    <a:pt x="2957" y="8447"/>
                  </a:lnTo>
                  <a:lnTo>
                    <a:pt x="3072" y="8716"/>
                  </a:lnTo>
                  <a:lnTo>
                    <a:pt x="3494" y="8600"/>
                  </a:lnTo>
                  <a:lnTo>
                    <a:pt x="3955" y="8485"/>
                  </a:lnTo>
                  <a:lnTo>
                    <a:pt x="4339" y="8447"/>
                  </a:lnTo>
                  <a:lnTo>
                    <a:pt x="4761" y="8408"/>
                  </a:lnTo>
                  <a:lnTo>
                    <a:pt x="5183" y="8447"/>
                  </a:lnTo>
                  <a:lnTo>
                    <a:pt x="5567" y="8485"/>
                  </a:lnTo>
                  <a:lnTo>
                    <a:pt x="5913" y="8562"/>
                  </a:lnTo>
                  <a:lnTo>
                    <a:pt x="6220" y="8639"/>
                  </a:lnTo>
                  <a:lnTo>
                    <a:pt x="6642" y="8792"/>
                  </a:lnTo>
                  <a:lnTo>
                    <a:pt x="6681" y="8831"/>
                  </a:lnTo>
                  <a:lnTo>
                    <a:pt x="7218" y="9599"/>
                  </a:lnTo>
                  <a:lnTo>
                    <a:pt x="7717" y="10558"/>
                  </a:lnTo>
                  <a:lnTo>
                    <a:pt x="8178" y="11480"/>
                  </a:lnTo>
                  <a:lnTo>
                    <a:pt x="8562" y="12363"/>
                  </a:lnTo>
                  <a:lnTo>
                    <a:pt x="8831" y="12248"/>
                  </a:lnTo>
                  <a:lnTo>
                    <a:pt x="8447" y="11288"/>
                  </a:lnTo>
                  <a:lnTo>
                    <a:pt x="7948" y="10290"/>
                  </a:lnTo>
                  <a:lnTo>
                    <a:pt x="7372" y="9253"/>
                  </a:lnTo>
                  <a:lnTo>
                    <a:pt x="6719" y="8216"/>
                  </a:lnTo>
                  <a:lnTo>
                    <a:pt x="6028" y="7180"/>
                  </a:lnTo>
                  <a:lnTo>
                    <a:pt x="5490" y="6450"/>
                  </a:lnTo>
                  <a:lnTo>
                    <a:pt x="5490" y="6374"/>
                  </a:lnTo>
                  <a:lnTo>
                    <a:pt x="5490" y="6066"/>
                  </a:lnTo>
                  <a:lnTo>
                    <a:pt x="5567" y="5683"/>
                  </a:lnTo>
                  <a:lnTo>
                    <a:pt x="5606" y="5452"/>
                  </a:lnTo>
                  <a:lnTo>
                    <a:pt x="5721" y="5260"/>
                  </a:lnTo>
                  <a:lnTo>
                    <a:pt x="5836" y="5030"/>
                  </a:lnTo>
                  <a:lnTo>
                    <a:pt x="5951" y="4838"/>
                  </a:lnTo>
                  <a:lnTo>
                    <a:pt x="5721" y="4646"/>
                  </a:lnTo>
                  <a:lnTo>
                    <a:pt x="5567" y="4876"/>
                  </a:lnTo>
                  <a:lnTo>
                    <a:pt x="5414" y="5107"/>
                  </a:lnTo>
                  <a:lnTo>
                    <a:pt x="5337" y="5375"/>
                  </a:lnTo>
                  <a:lnTo>
                    <a:pt x="5260" y="5606"/>
                  </a:lnTo>
                  <a:lnTo>
                    <a:pt x="5183" y="6028"/>
                  </a:lnTo>
                  <a:lnTo>
                    <a:pt x="4569" y="5183"/>
                  </a:lnTo>
                  <a:lnTo>
                    <a:pt x="3840" y="4262"/>
                  </a:lnTo>
                  <a:lnTo>
                    <a:pt x="2880" y="3149"/>
                  </a:lnTo>
                  <a:lnTo>
                    <a:pt x="2880" y="2842"/>
                  </a:lnTo>
                  <a:lnTo>
                    <a:pt x="2841" y="2381"/>
                  </a:lnTo>
                  <a:lnTo>
                    <a:pt x="2880" y="2074"/>
                  </a:lnTo>
                  <a:lnTo>
                    <a:pt x="2957" y="1843"/>
                  </a:lnTo>
                  <a:lnTo>
                    <a:pt x="2688" y="1690"/>
                  </a:lnTo>
                  <a:lnTo>
                    <a:pt x="2611" y="1843"/>
                  </a:lnTo>
                  <a:lnTo>
                    <a:pt x="2573" y="1997"/>
                  </a:lnTo>
                  <a:lnTo>
                    <a:pt x="2534" y="2381"/>
                  </a:lnTo>
                  <a:lnTo>
                    <a:pt x="2534" y="2688"/>
                  </a:lnTo>
                  <a:lnTo>
                    <a:pt x="2457" y="2573"/>
                  </a:lnTo>
                  <a:lnTo>
                    <a:pt x="1306" y="1229"/>
                  </a:lnTo>
                  <a:lnTo>
                    <a:pt x="1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8" name="Google Shape;898;p43"/>
          <p:cNvSpPr/>
          <p:nvPr/>
        </p:nvSpPr>
        <p:spPr>
          <a:xfrm>
            <a:off x="290350" y="3771543"/>
            <a:ext cx="1465478" cy="459130"/>
          </a:xfrm>
          <a:custGeom>
            <a:avLst/>
            <a:gdLst/>
            <a:ahLst/>
            <a:cxnLst/>
            <a:rect l="l" t="t" r="r" b="b"/>
            <a:pathLst>
              <a:path w="35053" h="10982" extrusionOk="0">
                <a:moveTo>
                  <a:pt x="19734" y="1"/>
                </a:moveTo>
                <a:lnTo>
                  <a:pt x="19082" y="78"/>
                </a:lnTo>
                <a:lnTo>
                  <a:pt x="18429" y="155"/>
                </a:lnTo>
                <a:lnTo>
                  <a:pt x="17815" y="270"/>
                </a:lnTo>
                <a:lnTo>
                  <a:pt x="17239" y="385"/>
                </a:lnTo>
                <a:lnTo>
                  <a:pt x="16701" y="577"/>
                </a:lnTo>
                <a:lnTo>
                  <a:pt x="16241" y="769"/>
                </a:lnTo>
                <a:lnTo>
                  <a:pt x="15780" y="961"/>
                </a:lnTo>
                <a:lnTo>
                  <a:pt x="15319" y="1191"/>
                </a:lnTo>
                <a:lnTo>
                  <a:pt x="14935" y="1421"/>
                </a:lnTo>
                <a:lnTo>
                  <a:pt x="14551" y="1690"/>
                </a:lnTo>
                <a:lnTo>
                  <a:pt x="14244" y="1959"/>
                </a:lnTo>
                <a:lnTo>
                  <a:pt x="13937" y="2228"/>
                </a:lnTo>
                <a:lnTo>
                  <a:pt x="13630" y="2496"/>
                </a:lnTo>
                <a:lnTo>
                  <a:pt x="13169" y="3072"/>
                </a:lnTo>
                <a:lnTo>
                  <a:pt x="12747" y="3648"/>
                </a:lnTo>
                <a:lnTo>
                  <a:pt x="12440" y="4224"/>
                </a:lnTo>
                <a:lnTo>
                  <a:pt x="12209" y="4723"/>
                </a:lnTo>
                <a:lnTo>
                  <a:pt x="12056" y="5184"/>
                </a:lnTo>
                <a:lnTo>
                  <a:pt x="11941" y="5606"/>
                </a:lnTo>
                <a:lnTo>
                  <a:pt x="11864" y="5913"/>
                </a:lnTo>
                <a:lnTo>
                  <a:pt x="11825" y="6182"/>
                </a:lnTo>
                <a:lnTo>
                  <a:pt x="11595" y="6105"/>
                </a:lnTo>
                <a:lnTo>
                  <a:pt x="10942" y="5913"/>
                </a:lnTo>
                <a:lnTo>
                  <a:pt x="10520" y="5837"/>
                </a:lnTo>
                <a:lnTo>
                  <a:pt x="10059" y="5760"/>
                </a:lnTo>
                <a:lnTo>
                  <a:pt x="9522" y="5721"/>
                </a:lnTo>
                <a:lnTo>
                  <a:pt x="8946" y="5721"/>
                </a:lnTo>
                <a:lnTo>
                  <a:pt x="8370" y="5760"/>
                </a:lnTo>
                <a:lnTo>
                  <a:pt x="7794" y="5875"/>
                </a:lnTo>
                <a:lnTo>
                  <a:pt x="7218" y="6028"/>
                </a:lnTo>
                <a:lnTo>
                  <a:pt x="6950" y="6144"/>
                </a:lnTo>
                <a:lnTo>
                  <a:pt x="6643" y="6297"/>
                </a:lnTo>
                <a:lnTo>
                  <a:pt x="6374" y="6451"/>
                </a:lnTo>
                <a:lnTo>
                  <a:pt x="6143" y="6643"/>
                </a:lnTo>
                <a:lnTo>
                  <a:pt x="5913" y="6835"/>
                </a:lnTo>
                <a:lnTo>
                  <a:pt x="5683" y="7103"/>
                </a:lnTo>
                <a:lnTo>
                  <a:pt x="5452" y="7372"/>
                </a:lnTo>
                <a:lnTo>
                  <a:pt x="5260" y="7641"/>
                </a:lnTo>
                <a:lnTo>
                  <a:pt x="5069" y="7986"/>
                </a:lnTo>
                <a:lnTo>
                  <a:pt x="4915" y="8370"/>
                </a:lnTo>
                <a:lnTo>
                  <a:pt x="4339" y="8255"/>
                </a:lnTo>
                <a:lnTo>
                  <a:pt x="3802" y="8255"/>
                </a:lnTo>
                <a:lnTo>
                  <a:pt x="3302" y="8332"/>
                </a:lnTo>
                <a:lnTo>
                  <a:pt x="2842" y="8486"/>
                </a:lnTo>
                <a:lnTo>
                  <a:pt x="2381" y="8678"/>
                </a:lnTo>
                <a:lnTo>
                  <a:pt x="1997" y="8869"/>
                </a:lnTo>
                <a:lnTo>
                  <a:pt x="1613" y="9138"/>
                </a:lnTo>
                <a:lnTo>
                  <a:pt x="1268" y="9407"/>
                </a:lnTo>
                <a:lnTo>
                  <a:pt x="999" y="9676"/>
                </a:lnTo>
                <a:lnTo>
                  <a:pt x="730" y="9983"/>
                </a:lnTo>
                <a:lnTo>
                  <a:pt x="308" y="10482"/>
                </a:lnTo>
                <a:lnTo>
                  <a:pt x="78" y="10827"/>
                </a:lnTo>
                <a:lnTo>
                  <a:pt x="1" y="10981"/>
                </a:lnTo>
                <a:lnTo>
                  <a:pt x="35052" y="10981"/>
                </a:lnTo>
                <a:lnTo>
                  <a:pt x="31828" y="5913"/>
                </a:lnTo>
                <a:lnTo>
                  <a:pt x="31674" y="5683"/>
                </a:lnTo>
                <a:lnTo>
                  <a:pt x="31175" y="4992"/>
                </a:lnTo>
                <a:lnTo>
                  <a:pt x="30791" y="4531"/>
                </a:lnTo>
                <a:lnTo>
                  <a:pt x="30330" y="4032"/>
                </a:lnTo>
                <a:lnTo>
                  <a:pt x="29793" y="3495"/>
                </a:lnTo>
                <a:lnTo>
                  <a:pt x="29140" y="2957"/>
                </a:lnTo>
                <a:lnTo>
                  <a:pt x="28411" y="2420"/>
                </a:lnTo>
                <a:lnTo>
                  <a:pt x="27566" y="1882"/>
                </a:lnTo>
                <a:lnTo>
                  <a:pt x="26645" y="1383"/>
                </a:lnTo>
                <a:lnTo>
                  <a:pt x="26146" y="1153"/>
                </a:lnTo>
                <a:lnTo>
                  <a:pt x="25608" y="922"/>
                </a:lnTo>
                <a:lnTo>
                  <a:pt x="25071" y="730"/>
                </a:lnTo>
                <a:lnTo>
                  <a:pt x="24495" y="538"/>
                </a:lnTo>
                <a:lnTo>
                  <a:pt x="23880" y="385"/>
                </a:lnTo>
                <a:lnTo>
                  <a:pt x="23266" y="270"/>
                </a:lnTo>
                <a:lnTo>
                  <a:pt x="22614" y="155"/>
                </a:lnTo>
                <a:lnTo>
                  <a:pt x="21923" y="78"/>
                </a:lnTo>
                <a:lnTo>
                  <a:pt x="21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9" name="Google Shape;899;p43"/>
          <p:cNvGrpSpPr/>
          <p:nvPr/>
        </p:nvGrpSpPr>
        <p:grpSpPr>
          <a:xfrm>
            <a:off x="1209392" y="3700226"/>
            <a:ext cx="2443069" cy="710676"/>
            <a:chOff x="323167" y="-722822"/>
            <a:chExt cx="1635582" cy="475814"/>
          </a:xfrm>
        </p:grpSpPr>
        <p:sp>
          <p:nvSpPr>
            <p:cNvPr id="900" name="Google Shape;900;p43"/>
            <p:cNvSpPr/>
            <p:nvPr/>
          </p:nvSpPr>
          <p:spPr>
            <a:xfrm flipH="1">
              <a:off x="323167" y="-722822"/>
              <a:ext cx="1513210" cy="113408"/>
            </a:xfrm>
            <a:custGeom>
              <a:avLst/>
              <a:gdLst/>
              <a:ahLst/>
              <a:cxnLst/>
              <a:rect l="l" t="t" r="r" b="b"/>
              <a:pathLst>
                <a:path w="12823" h="961" extrusionOk="0">
                  <a:moveTo>
                    <a:pt x="1920" y="1"/>
                  </a:moveTo>
                  <a:lnTo>
                    <a:pt x="0" y="961"/>
                  </a:lnTo>
                  <a:lnTo>
                    <a:pt x="11172" y="884"/>
                  </a:lnTo>
                  <a:lnTo>
                    <a:pt x="12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3"/>
            <p:cNvSpPr/>
            <p:nvPr/>
          </p:nvSpPr>
          <p:spPr>
            <a:xfrm flipH="1">
              <a:off x="517877" y="-618621"/>
              <a:ext cx="1440872" cy="371613"/>
            </a:xfrm>
            <a:custGeom>
              <a:avLst/>
              <a:gdLst/>
              <a:ahLst/>
              <a:cxnLst/>
              <a:rect l="l" t="t" r="r" b="b"/>
              <a:pathLst>
                <a:path w="12210" h="3149" extrusionOk="0">
                  <a:moveTo>
                    <a:pt x="1267" y="1"/>
                  </a:moveTo>
                  <a:lnTo>
                    <a:pt x="999" y="116"/>
                  </a:lnTo>
                  <a:lnTo>
                    <a:pt x="730" y="270"/>
                  </a:lnTo>
                  <a:lnTo>
                    <a:pt x="500" y="461"/>
                  </a:lnTo>
                  <a:lnTo>
                    <a:pt x="269" y="692"/>
                  </a:lnTo>
                  <a:lnTo>
                    <a:pt x="154" y="961"/>
                  </a:lnTo>
                  <a:lnTo>
                    <a:pt x="39" y="1268"/>
                  </a:lnTo>
                  <a:lnTo>
                    <a:pt x="0" y="1575"/>
                  </a:lnTo>
                  <a:lnTo>
                    <a:pt x="39" y="1882"/>
                  </a:lnTo>
                  <a:lnTo>
                    <a:pt x="154" y="2189"/>
                  </a:lnTo>
                  <a:lnTo>
                    <a:pt x="269" y="2458"/>
                  </a:lnTo>
                  <a:lnTo>
                    <a:pt x="500" y="2688"/>
                  </a:lnTo>
                  <a:lnTo>
                    <a:pt x="730" y="2880"/>
                  </a:lnTo>
                  <a:lnTo>
                    <a:pt x="999" y="3034"/>
                  </a:lnTo>
                  <a:lnTo>
                    <a:pt x="1267" y="3149"/>
                  </a:lnTo>
                  <a:lnTo>
                    <a:pt x="12209" y="3149"/>
                  </a:lnTo>
                  <a:lnTo>
                    <a:pt x="122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3"/>
            <p:cNvSpPr/>
            <p:nvPr/>
          </p:nvSpPr>
          <p:spPr>
            <a:xfrm flipH="1">
              <a:off x="517878" y="-577791"/>
              <a:ext cx="1377502" cy="290069"/>
            </a:xfrm>
            <a:custGeom>
              <a:avLst/>
              <a:gdLst/>
              <a:ahLst/>
              <a:cxnLst/>
              <a:rect l="l" t="t" r="r" b="b"/>
              <a:pathLst>
                <a:path w="11673" h="2458" extrusionOk="0">
                  <a:moveTo>
                    <a:pt x="1229" y="0"/>
                  </a:moveTo>
                  <a:lnTo>
                    <a:pt x="999" y="39"/>
                  </a:lnTo>
                  <a:lnTo>
                    <a:pt x="769" y="77"/>
                  </a:lnTo>
                  <a:lnTo>
                    <a:pt x="538" y="192"/>
                  </a:lnTo>
                  <a:lnTo>
                    <a:pt x="385" y="346"/>
                  </a:lnTo>
                  <a:lnTo>
                    <a:pt x="231" y="538"/>
                  </a:lnTo>
                  <a:lnTo>
                    <a:pt x="116" y="768"/>
                  </a:lnTo>
                  <a:lnTo>
                    <a:pt x="39" y="998"/>
                  </a:lnTo>
                  <a:lnTo>
                    <a:pt x="1" y="1229"/>
                  </a:lnTo>
                  <a:lnTo>
                    <a:pt x="39" y="1459"/>
                  </a:lnTo>
                  <a:lnTo>
                    <a:pt x="116" y="1690"/>
                  </a:lnTo>
                  <a:lnTo>
                    <a:pt x="231" y="1920"/>
                  </a:lnTo>
                  <a:lnTo>
                    <a:pt x="385" y="2112"/>
                  </a:lnTo>
                  <a:lnTo>
                    <a:pt x="538" y="2265"/>
                  </a:lnTo>
                  <a:lnTo>
                    <a:pt x="769" y="2342"/>
                  </a:lnTo>
                  <a:lnTo>
                    <a:pt x="999" y="2419"/>
                  </a:lnTo>
                  <a:lnTo>
                    <a:pt x="1229" y="2457"/>
                  </a:lnTo>
                  <a:lnTo>
                    <a:pt x="11672" y="2457"/>
                  </a:lnTo>
                  <a:lnTo>
                    <a:pt x="116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3"/>
            <p:cNvSpPr/>
            <p:nvPr/>
          </p:nvSpPr>
          <p:spPr>
            <a:xfrm flipH="1">
              <a:off x="323189" y="-722822"/>
              <a:ext cx="194830" cy="145152"/>
            </a:xfrm>
            <a:custGeom>
              <a:avLst/>
              <a:gdLst/>
              <a:ahLst/>
              <a:cxnLst/>
              <a:rect l="l" t="t" r="r" b="b"/>
              <a:pathLst>
                <a:path w="1651" h="1230" extrusionOk="0">
                  <a:moveTo>
                    <a:pt x="1651" y="1"/>
                  </a:moveTo>
                  <a:lnTo>
                    <a:pt x="0" y="884"/>
                  </a:lnTo>
                  <a:lnTo>
                    <a:pt x="0" y="1229"/>
                  </a:lnTo>
                  <a:lnTo>
                    <a:pt x="1651" y="346"/>
                  </a:lnTo>
                  <a:lnTo>
                    <a:pt x="16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3"/>
            <p:cNvSpPr/>
            <p:nvPr/>
          </p:nvSpPr>
          <p:spPr>
            <a:xfrm flipH="1">
              <a:off x="323189" y="-387563"/>
              <a:ext cx="194830" cy="140550"/>
            </a:xfrm>
            <a:custGeom>
              <a:avLst/>
              <a:gdLst/>
              <a:ahLst/>
              <a:cxnLst/>
              <a:rect l="l" t="t" r="r" b="b"/>
              <a:pathLst>
                <a:path w="1651" h="1191" extrusionOk="0">
                  <a:moveTo>
                    <a:pt x="1651" y="1"/>
                  </a:moveTo>
                  <a:lnTo>
                    <a:pt x="0" y="845"/>
                  </a:lnTo>
                  <a:lnTo>
                    <a:pt x="0" y="1191"/>
                  </a:lnTo>
                  <a:lnTo>
                    <a:pt x="1651" y="346"/>
                  </a:lnTo>
                  <a:lnTo>
                    <a:pt x="16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3"/>
            <p:cNvSpPr/>
            <p:nvPr/>
          </p:nvSpPr>
          <p:spPr>
            <a:xfrm flipH="1">
              <a:off x="345847" y="-668420"/>
              <a:ext cx="172173" cy="380700"/>
            </a:xfrm>
            <a:custGeom>
              <a:avLst/>
              <a:gdLst/>
              <a:ahLst/>
              <a:cxnLst/>
              <a:rect l="l" t="t" r="r" b="b"/>
              <a:pathLst>
                <a:path w="1459" h="3226" extrusionOk="0">
                  <a:moveTo>
                    <a:pt x="1459" y="0"/>
                  </a:moveTo>
                  <a:lnTo>
                    <a:pt x="0" y="768"/>
                  </a:lnTo>
                  <a:lnTo>
                    <a:pt x="0" y="3225"/>
                  </a:lnTo>
                  <a:lnTo>
                    <a:pt x="1459" y="2458"/>
                  </a:lnTo>
                  <a:lnTo>
                    <a:pt x="14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3"/>
            <p:cNvSpPr/>
            <p:nvPr/>
          </p:nvSpPr>
          <p:spPr>
            <a:xfrm flipH="1">
              <a:off x="1510089" y="-491764"/>
              <a:ext cx="172291" cy="163208"/>
            </a:xfrm>
            <a:custGeom>
              <a:avLst/>
              <a:gdLst/>
              <a:ahLst/>
              <a:cxnLst/>
              <a:rect l="l" t="t" r="r" b="b"/>
              <a:pathLst>
                <a:path w="1460" h="1383" extrusionOk="0">
                  <a:moveTo>
                    <a:pt x="0" y="1"/>
                  </a:moveTo>
                  <a:lnTo>
                    <a:pt x="0" y="1383"/>
                  </a:lnTo>
                  <a:lnTo>
                    <a:pt x="730" y="1152"/>
                  </a:lnTo>
                  <a:lnTo>
                    <a:pt x="1459" y="1344"/>
                  </a:lnTo>
                  <a:lnTo>
                    <a:pt x="1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3"/>
            <p:cNvSpPr/>
            <p:nvPr/>
          </p:nvSpPr>
          <p:spPr>
            <a:xfrm flipH="1">
              <a:off x="717320" y="-441847"/>
              <a:ext cx="647979" cy="18174"/>
            </a:xfrm>
            <a:custGeom>
              <a:avLst/>
              <a:gdLst/>
              <a:ahLst/>
              <a:cxnLst/>
              <a:rect l="l" t="t" r="r" b="b"/>
              <a:pathLst>
                <a:path w="5491" h="154" extrusionOk="0">
                  <a:moveTo>
                    <a:pt x="1383" y="0"/>
                  </a:moveTo>
                  <a:lnTo>
                    <a:pt x="1" y="77"/>
                  </a:lnTo>
                  <a:lnTo>
                    <a:pt x="1383" y="115"/>
                  </a:lnTo>
                  <a:lnTo>
                    <a:pt x="2727" y="154"/>
                  </a:lnTo>
                  <a:lnTo>
                    <a:pt x="4109" y="115"/>
                  </a:lnTo>
                  <a:lnTo>
                    <a:pt x="5491" y="77"/>
                  </a:lnTo>
                  <a:lnTo>
                    <a:pt x="410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3"/>
            <p:cNvSpPr/>
            <p:nvPr/>
          </p:nvSpPr>
          <p:spPr>
            <a:xfrm flipH="1">
              <a:off x="325266" y="-722376"/>
              <a:ext cx="1513210" cy="113408"/>
            </a:xfrm>
            <a:custGeom>
              <a:avLst/>
              <a:gdLst/>
              <a:ahLst/>
              <a:cxnLst/>
              <a:rect l="l" t="t" r="r" b="b"/>
              <a:pathLst>
                <a:path w="12823" h="961" extrusionOk="0">
                  <a:moveTo>
                    <a:pt x="1920" y="1"/>
                  </a:moveTo>
                  <a:lnTo>
                    <a:pt x="0" y="961"/>
                  </a:lnTo>
                  <a:lnTo>
                    <a:pt x="11172" y="884"/>
                  </a:lnTo>
                  <a:lnTo>
                    <a:pt x="1282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9" name="Google Shape;909;p43"/>
          <p:cNvSpPr txBox="1">
            <a:spLocks noGrp="1"/>
          </p:cNvSpPr>
          <p:nvPr>
            <p:ph type="title"/>
          </p:nvPr>
        </p:nvSpPr>
        <p:spPr>
          <a:xfrm>
            <a:off x="4391875" y="2343200"/>
            <a:ext cx="4038900" cy="56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a:t>
            </a:r>
            <a:endParaRPr/>
          </a:p>
        </p:txBody>
      </p:sp>
      <p:sp>
        <p:nvSpPr>
          <p:cNvPr id="910" name="Google Shape;910;p43"/>
          <p:cNvSpPr txBox="1">
            <a:spLocks noGrp="1"/>
          </p:cNvSpPr>
          <p:nvPr>
            <p:ph type="title" idx="2"/>
          </p:nvPr>
        </p:nvSpPr>
        <p:spPr>
          <a:xfrm>
            <a:off x="4391875" y="1632475"/>
            <a:ext cx="1228500" cy="71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grpSp>
        <p:nvGrpSpPr>
          <p:cNvPr id="912" name="Google Shape;912;p43"/>
          <p:cNvGrpSpPr/>
          <p:nvPr/>
        </p:nvGrpSpPr>
        <p:grpSpPr>
          <a:xfrm flipH="1">
            <a:off x="1208846" y="3136259"/>
            <a:ext cx="2443287" cy="710713"/>
            <a:chOff x="3581728" y="2781311"/>
            <a:chExt cx="2399614" cy="698078"/>
          </a:xfrm>
        </p:grpSpPr>
        <p:sp>
          <p:nvSpPr>
            <p:cNvPr id="913" name="Google Shape;913;p43"/>
            <p:cNvSpPr/>
            <p:nvPr/>
          </p:nvSpPr>
          <p:spPr>
            <a:xfrm>
              <a:off x="3761264" y="2781311"/>
              <a:ext cx="2220078" cy="166383"/>
            </a:xfrm>
            <a:custGeom>
              <a:avLst/>
              <a:gdLst/>
              <a:ahLst/>
              <a:cxnLst/>
              <a:rect l="l" t="t" r="r" b="b"/>
              <a:pathLst>
                <a:path w="12823" h="961" extrusionOk="0">
                  <a:moveTo>
                    <a:pt x="1920" y="1"/>
                  </a:moveTo>
                  <a:lnTo>
                    <a:pt x="0" y="961"/>
                  </a:lnTo>
                  <a:lnTo>
                    <a:pt x="11172" y="884"/>
                  </a:lnTo>
                  <a:lnTo>
                    <a:pt x="12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3"/>
            <p:cNvSpPr/>
            <p:nvPr/>
          </p:nvSpPr>
          <p:spPr>
            <a:xfrm>
              <a:off x="3581728" y="2934187"/>
              <a:ext cx="2113948" cy="545202"/>
            </a:xfrm>
            <a:custGeom>
              <a:avLst/>
              <a:gdLst/>
              <a:ahLst/>
              <a:cxnLst/>
              <a:rect l="l" t="t" r="r" b="b"/>
              <a:pathLst>
                <a:path w="12210" h="3149" extrusionOk="0">
                  <a:moveTo>
                    <a:pt x="1267" y="1"/>
                  </a:moveTo>
                  <a:lnTo>
                    <a:pt x="999" y="116"/>
                  </a:lnTo>
                  <a:lnTo>
                    <a:pt x="730" y="270"/>
                  </a:lnTo>
                  <a:lnTo>
                    <a:pt x="500" y="461"/>
                  </a:lnTo>
                  <a:lnTo>
                    <a:pt x="269" y="692"/>
                  </a:lnTo>
                  <a:lnTo>
                    <a:pt x="154" y="961"/>
                  </a:lnTo>
                  <a:lnTo>
                    <a:pt x="39" y="1268"/>
                  </a:lnTo>
                  <a:lnTo>
                    <a:pt x="0" y="1575"/>
                  </a:lnTo>
                  <a:lnTo>
                    <a:pt x="39" y="1882"/>
                  </a:lnTo>
                  <a:lnTo>
                    <a:pt x="154" y="2189"/>
                  </a:lnTo>
                  <a:lnTo>
                    <a:pt x="269" y="2458"/>
                  </a:lnTo>
                  <a:lnTo>
                    <a:pt x="500" y="2688"/>
                  </a:lnTo>
                  <a:lnTo>
                    <a:pt x="730" y="2880"/>
                  </a:lnTo>
                  <a:lnTo>
                    <a:pt x="999" y="3034"/>
                  </a:lnTo>
                  <a:lnTo>
                    <a:pt x="1267" y="3149"/>
                  </a:lnTo>
                  <a:lnTo>
                    <a:pt x="12209" y="3149"/>
                  </a:lnTo>
                  <a:lnTo>
                    <a:pt x="122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3"/>
            <p:cNvSpPr/>
            <p:nvPr/>
          </p:nvSpPr>
          <p:spPr>
            <a:xfrm>
              <a:off x="3674699" y="2994091"/>
              <a:ext cx="2020976" cy="425566"/>
            </a:xfrm>
            <a:custGeom>
              <a:avLst/>
              <a:gdLst/>
              <a:ahLst/>
              <a:cxnLst/>
              <a:rect l="l" t="t" r="r" b="b"/>
              <a:pathLst>
                <a:path w="11673" h="2458" extrusionOk="0">
                  <a:moveTo>
                    <a:pt x="1229" y="0"/>
                  </a:moveTo>
                  <a:lnTo>
                    <a:pt x="999" y="39"/>
                  </a:lnTo>
                  <a:lnTo>
                    <a:pt x="769" y="77"/>
                  </a:lnTo>
                  <a:lnTo>
                    <a:pt x="538" y="192"/>
                  </a:lnTo>
                  <a:lnTo>
                    <a:pt x="385" y="346"/>
                  </a:lnTo>
                  <a:lnTo>
                    <a:pt x="231" y="538"/>
                  </a:lnTo>
                  <a:lnTo>
                    <a:pt x="116" y="768"/>
                  </a:lnTo>
                  <a:lnTo>
                    <a:pt x="39" y="998"/>
                  </a:lnTo>
                  <a:lnTo>
                    <a:pt x="1" y="1229"/>
                  </a:lnTo>
                  <a:lnTo>
                    <a:pt x="39" y="1459"/>
                  </a:lnTo>
                  <a:lnTo>
                    <a:pt x="116" y="1690"/>
                  </a:lnTo>
                  <a:lnTo>
                    <a:pt x="231" y="1920"/>
                  </a:lnTo>
                  <a:lnTo>
                    <a:pt x="385" y="2112"/>
                  </a:lnTo>
                  <a:lnTo>
                    <a:pt x="538" y="2265"/>
                  </a:lnTo>
                  <a:lnTo>
                    <a:pt x="769" y="2342"/>
                  </a:lnTo>
                  <a:lnTo>
                    <a:pt x="999" y="2419"/>
                  </a:lnTo>
                  <a:lnTo>
                    <a:pt x="1229" y="2457"/>
                  </a:lnTo>
                  <a:lnTo>
                    <a:pt x="11672" y="2457"/>
                  </a:lnTo>
                  <a:lnTo>
                    <a:pt x="116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3"/>
            <p:cNvSpPr/>
            <p:nvPr/>
          </p:nvSpPr>
          <p:spPr>
            <a:xfrm>
              <a:off x="5695474" y="2781311"/>
              <a:ext cx="285842" cy="212956"/>
            </a:xfrm>
            <a:custGeom>
              <a:avLst/>
              <a:gdLst/>
              <a:ahLst/>
              <a:cxnLst/>
              <a:rect l="l" t="t" r="r" b="b"/>
              <a:pathLst>
                <a:path w="1651" h="1230" extrusionOk="0">
                  <a:moveTo>
                    <a:pt x="1651" y="1"/>
                  </a:moveTo>
                  <a:lnTo>
                    <a:pt x="0" y="884"/>
                  </a:lnTo>
                  <a:lnTo>
                    <a:pt x="0" y="1229"/>
                  </a:lnTo>
                  <a:lnTo>
                    <a:pt x="1651" y="346"/>
                  </a:lnTo>
                  <a:lnTo>
                    <a:pt x="16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3"/>
            <p:cNvSpPr/>
            <p:nvPr/>
          </p:nvSpPr>
          <p:spPr>
            <a:xfrm>
              <a:off x="5695474" y="3273181"/>
              <a:ext cx="285842" cy="206204"/>
            </a:xfrm>
            <a:custGeom>
              <a:avLst/>
              <a:gdLst/>
              <a:ahLst/>
              <a:cxnLst/>
              <a:rect l="l" t="t" r="r" b="b"/>
              <a:pathLst>
                <a:path w="1651" h="1191" extrusionOk="0">
                  <a:moveTo>
                    <a:pt x="1651" y="1"/>
                  </a:moveTo>
                  <a:lnTo>
                    <a:pt x="0" y="845"/>
                  </a:lnTo>
                  <a:lnTo>
                    <a:pt x="0" y="1191"/>
                  </a:lnTo>
                  <a:lnTo>
                    <a:pt x="1651" y="346"/>
                  </a:lnTo>
                  <a:lnTo>
                    <a:pt x="16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3"/>
            <p:cNvSpPr/>
            <p:nvPr/>
          </p:nvSpPr>
          <p:spPr>
            <a:xfrm>
              <a:off x="5695474" y="2861125"/>
              <a:ext cx="252600" cy="558534"/>
            </a:xfrm>
            <a:custGeom>
              <a:avLst/>
              <a:gdLst/>
              <a:ahLst/>
              <a:cxnLst/>
              <a:rect l="l" t="t" r="r" b="b"/>
              <a:pathLst>
                <a:path w="1459" h="3226" extrusionOk="0">
                  <a:moveTo>
                    <a:pt x="1459" y="0"/>
                  </a:moveTo>
                  <a:lnTo>
                    <a:pt x="0" y="768"/>
                  </a:lnTo>
                  <a:lnTo>
                    <a:pt x="0" y="3225"/>
                  </a:lnTo>
                  <a:lnTo>
                    <a:pt x="1459" y="2458"/>
                  </a:lnTo>
                  <a:lnTo>
                    <a:pt x="14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3"/>
            <p:cNvSpPr/>
            <p:nvPr/>
          </p:nvSpPr>
          <p:spPr>
            <a:xfrm>
              <a:off x="3987199" y="3120304"/>
              <a:ext cx="252773" cy="239446"/>
            </a:xfrm>
            <a:custGeom>
              <a:avLst/>
              <a:gdLst/>
              <a:ahLst/>
              <a:cxnLst/>
              <a:rect l="l" t="t" r="r" b="b"/>
              <a:pathLst>
                <a:path w="1460" h="1383" extrusionOk="0">
                  <a:moveTo>
                    <a:pt x="0" y="1"/>
                  </a:moveTo>
                  <a:lnTo>
                    <a:pt x="0" y="1383"/>
                  </a:lnTo>
                  <a:lnTo>
                    <a:pt x="730" y="1152"/>
                  </a:lnTo>
                  <a:lnTo>
                    <a:pt x="1459" y="1344"/>
                  </a:lnTo>
                  <a:lnTo>
                    <a:pt x="1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3"/>
            <p:cNvSpPr/>
            <p:nvPr/>
          </p:nvSpPr>
          <p:spPr>
            <a:xfrm>
              <a:off x="4452400" y="3193540"/>
              <a:ext cx="950671" cy="26663"/>
            </a:xfrm>
            <a:custGeom>
              <a:avLst/>
              <a:gdLst/>
              <a:ahLst/>
              <a:cxnLst/>
              <a:rect l="l" t="t" r="r" b="b"/>
              <a:pathLst>
                <a:path w="5491" h="154" extrusionOk="0">
                  <a:moveTo>
                    <a:pt x="1383" y="0"/>
                  </a:moveTo>
                  <a:lnTo>
                    <a:pt x="1" y="77"/>
                  </a:lnTo>
                  <a:lnTo>
                    <a:pt x="1383" y="115"/>
                  </a:lnTo>
                  <a:lnTo>
                    <a:pt x="2727" y="154"/>
                  </a:lnTo>
                  <a:lnTo>
                    <a:pt x="4109" y="115"/>
                  </a:lnTo>
                  <a:lnTo>
                    <a:pt x="5491" y="77"/>
                  </a:lnTo>
                  <a:lnTo>
                    <a:pt x="410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3"/>
            <p:cNvSpPr/>
            <p:nvPr/>
          </p:nvSpPr>
          <p:spPr>
            <a:xfrm>
              <a:off x="3758184" y="2781311"/>
              <a:ext cx="2220078" cy="166383"/>
            </a:xfrm>
            <a:custGeom>
              <a:avLst/>
              <a:gdLst/>
              <a:ahLst/>
              <a:cxnLst/>
              <a:rect l="l" t="t" r="r" b="b"/>
              <a:pathLst>
                <a:path w="12823" h="961" extrusionOk="0">
                  <a:moveTo>
                    <a:pt x="1920" y="1"/>
                  </a:moveTo>
                  <a:lnTo>
                    <a:pt x="0" y="961"/>
                  </a:lnTo>
                  <a:lnTo>
                    <a:pt x="11172" y="884"/>
                  </a:lnTo>
                  <a:lnTo>
                    <a:pt x="1282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43"/>
          <p:cNvGrpSpPr/>
          <p:nvPr/>
        </p:nvGrpSpPr>
        <p:grpSpPr>
          <a:xfrm>
            <a:off x="1322684" y="986378"/>
            <a:ext cx="2130993" cy="2290246"/>
            <a:chOff x="3804732" y="678902"/>
            <a:chExt cx="1247216" cy="1340423"/>
          </a:xfrm>
        </p:grpSpPr>
        <p:sp>
          <p:nvSpPr>
            <p:cNvPr id="923" name="Google Shape;923;p43"/>
            <p:cNvSpPr/>
            <p:nvPr/>
          </p:nvSpPr>
          <p:spPr>
            <a:xfrm>
              <a:off x="4210416" y="678902"/>
              <a:ext cx="437484" cy="644448"/>
            </a:xfrm>
            <a:custGeom>
              <a:avLst/>
              <a:gdLst/>
              <a:ahLst/>
              <a:cxnLst/>
              <a:rect l="l" t="t" r="r" b="b"/>
              <a:pathLst>
                <a:path w="10060" h="14820" extrusionOk="0">
                  <a:moveTo>
                    <a:pt x="4531" y="1"/>
                  </a:moveTo>
                  <a:lnTo>
                    <a:pt x="4032" y="116"/>
                  </a:lnTo>
                  <a:lnTo>
                    <a:pt x="3533" y="269"/>
                  </a:lnTo>
                  <a:lnTo>
                    <a:pt x="3072" y="461"/>
                  </a:lnTo>
                  <a:lnTo>
                    <a:pt x="2726" y="653"/>
                  </a:lnTo>
                  <a:lnTo>
                    <a:pt x="2381" y="922"/>
                  </a:lnTo>
                  <a:lnTo>
                    <a:pt x="2074" y="1268"/>
                  </a:lnTo>
                  <a:lnTo>
                    <a:pt x="1767" y="1613"/>
                  </a:lnTo>
                  <a:lnTo>
                    <a:pt x="1536" y="2074"/>
                  </a:lnTo>
                  <a:lnTo>
                    <a:pt x="1344" y="2573"/>
                  </a:lnTo>
                  <a:lnTo>
                    <a:pt x="1229" y="3149"/>
                  </a:lnTo>
                  <a:lnTo>
                    <a:pt x="1152" y="3802"/>
                  </a:lnTo>
                  <a:lnTo>
                    <a:pt x="1152" y="5184"/>
                  </a:lnTo>
                  <a:lnTo>
                    <a:pt x="1076" y="6451"/>
                  </a:lnTo>
                  <a:lnTo>
                    <a:pt x="922" y="7641"/>
                  </a:lnTo>
                  <a:lnTo>
                    <a:pt x="807" y="8716"/>
                  </a:lnTo>
                  <a:lnTo>
                    <a:pt x="615" y="9675"/>
                  </a:lnTo>
                  <a:lnTo>
                    <a:pt x="461" y="10482"/>
                  </a:lnTo>
                  <a:lnTo>
                    <a:pt x="269" y="11173"/>
                  </a:lnTo>
                  <a:lnTo>
                    <a:pt x="116" y="11710"/>
                  </a:lnTo>
                  <a:lnTo>
                    <a:pt x="39" y="12171"/>
                  </a:lnTo>
                  <a:lnTo>
                    <a:pt x="1" y="12670"/>
                  </a:lnTo>
                  <a:lnTo>
                    <a:pt x="1" y="13207"/>
                  </a:lnTo>
                  <a:lnTo>
                    <a:pt x="39" y="13707"/>
                  </a:lnTo>
                  <a:lnTo>
                    <a:pt x="193" y="14474"/>
                  </a:lnTo>
                  <a:lnTo>
                    <a:pt x="269" y="14820"/>
                  </a:lnTo>
                  <a:lnTo>
                    <a:pt x="1229" y="13975"/>
                  </a:lnTo>
                  <a:lnTo>
                    <a:pt x="1152" y="13822"/>
                  </a:lnTo>
                  <a:lnTo>
                    <a:pt x="1037" y="13668"/>
                  </a:lnTo>
                  <a:lnTo>
                    <a:pt x="960" y="13438"/>
                  </a:lnTo>
                  <a:lnTo>
                    <a:pt x="884" y="13131"/>
                  </a:lnTo>
                  <a:lnTo>
                    <a:pt x="884" y="12824"/>
                  </a:lnTo>
                  <a:lnTo>
                    <a:pt x="960" y="12440"/>
                  </a:lnTo>
                  <a:lnTo>
                    <a:pt x="1114" y="11979"/>
                  </a:lnTo>
                  <a:lnTo>
                    <a:pt x="1229" y="12401"/>
                  </a:lnTo>
                  <a:lnTo>
                    <a:pt x="1344" y="12670"/>
                  </a:lnTo>
                  <a:lnTo>
                    <a:pt x="1498" y="12824"/>
                  </a:lnTo>
                  <a:lnTo>
                    <a:pt x="1690" y="12900"/>
                  </a:lnTo>
                  <a:lnTo>
                    <a:pt x="1843" y="12862"/>
                  </a:lnTo>
                  <a:lnTo>
                    <a:pt x="2035" y="12785"/>
                  </a:lnTo>
                  <a:lnTo>
                    <a:pt x="2227" y="12670"/>
                  </a:lnTo>
                  <a:lnTo>
                    <a:pt x="2381" y="12555"/>
                  </a:lnTo>
                  <a:lnTo>
                    <a:pt x="2688" y="12286"/>
                  </a:lnTo>
                  <a:lnTo>
                    <a:pt x="2803" y="12209"/>
                  </a:lnTo>
                  <a:lnTo>
                    <a:pt x="2918" y="12209"/>
                  </a:lnTo>
                  <a:lnTo>
                    <a:pt x="3072" y="12171"/>
                  </a:lnTo>
                  <a:lnTo>
                    <a:pt x="3187" y="12209"/>
                  </a:lnTo>
                  <a:lnTo>
                    <a:pt x="3341" y="12324"/>
                  </a:lnTo>
                  <a:lnTo>
                    <a:pt x="3456" y="12440"/>
                  </a:lnTo>
                  <a:lnTo>
                    <a:pt x="3725" y="12785"/>
                  </a:lnTo>
                  <a:lnTo>
                    <a:pt x="3955" y="13169"/>
                  </a:lnTo>
                  <a:lnTo>
                    <a:pt x="4147" y="13630"/>
                  </a:lnTo>
                  <a:lnTo>
                    <a:pt x="4262" y="13975"/>
                  </a:lnTo>
                  <a:lnTo>
                    <a:pt x="4416" y="14359"/>
                  </a:lnTo>
                  <a:lnTo>
                    <a:pt x="4992" y="13707"/>
                  </a:lnTo>
                  <a:lnTo>
                    <a:pt x="5606" y="14359"/>
                  </a:lnTo>
                  <a:lnTo>
                    <a:pt x="5721" y="14014"/>
                  </a:lnTo>
                  <a:lnTo>
                    <a:pt x="5875" y="13668"/>
                  </a:lnTo>
                  <a:lnTo>
                    <a:pt x="6028" y="13284"/>
                  </a:lnTo>
                  <a:lnTo>
                    <a:pt x="6220" y="12900"/>
                  </a:lnTo>
                  <a:lnTo>
                    <a:pt x="6489" y="12593"/>
                  </a:lnTo>
                  <a:lnTo>
                    <a:pt x="6604" y="12478"/>
                  </a:lnTo>
                  <a:lnTo>
                    <a:pt x="6758" y="12401"/>
                  </a:lnTo>
                  <a:lnTo>
                    <a:pt x="6873" y="12363"/>
                  </a:lnTo>
                  <a:lnTo>
                    <a:pt x="7103" y="12363"/>
                  </a:lnTo>
                  <a:lnTo>
                    <a:pt x="7257" y="12440"/>
                  </a:lnTo>
                  <a:lnTo>
                    <a:pt x="7564" y="12670"/>
                  </a:lnTo>
                  <a:lnTo>
                    <a:pt x="7756" y="12785"/>
                  </a:lnTo>
                  <a:lnTo>
                    <a:pt x="7948" y="12862"/>
                  </a:lnTo>
                  <a:lnTo>
                    <a:pt x="8140" y="12939"/>
                  </a:lnTo>
                  <a:lnTo>
                    <a:pt x="8293" y="12939"/>
                  </a:lnTo>
                  <a:lnTo>
                    <a:pt x="8485" y="12862"/>
                  </a:lnTo>
                  <a:lnTo>
                    <a:pt x="8639" y="12708"/>
                  </a:lnTo>
                  <a:lnTo>
                    <a:pt x="8792" y="12401"/>
                  </a:lnTo>
                  <a:lnTo>
                    <a:pt x="8908" y="11979"/>
                  </a:lnTo>
                  <a:lnTo>
                    <a:pt x="9100" y="12440"/>
                  </a:lnTo>
                  <a:lnTo>
                    <a:pt x="9176" y="12824"/>
                  </a:lnTo>
                  <a:lnTo>
                    <a:pt x="9215" y="13207"/>
                  </a:lnTo>
                  <a:lnTo>
                    <a:pt x="9176" y="13515"/>
                  </a:lnTo>
                  <a:lnTo>
                    <a:pt x="9138" y="13745"/>
                  </a:lnTo>
                  <a:lnTo>
                    <a:pt x="9100" y="13937"/>
                  </a:lnTo>
                  <a:lnTo>
                    <a:pt x="9023" y="14090"/>
                  </a:lnTo>
                  <a:lnTo>
                    <a:pt x="9906" y="14167"/>
                  </a:lnTo>
                  <a:lnTo>
                    <a:pt x="9944" y="13937"/>
                  </a:lnTo>
                  <a:lnTo>
                    <a:pt x="10021" y="13361"/>
                  </a:lnTo>
                  <a:lnTo>
                    <a:pt x="10059" y="13016"/>
                  </a:lnTo>
                  <a:lnTo>
                    <a:pt x="10059" y="12593"/>
                  </a:lnTo>
                  <a:lnTo>
                    <a:pt x="9983" y="12133"/>
                  </a:lnTo>
                  <a:lnTo>
                    <a:pt x="9906" y="11710"/>
                  </a:lnTo>
                  <a:lnTo>
                    <a:pt x="9752" y="11173"/>
                  </a:lnTo>
                  <a:lnTo>
                    <a:pt x="9560" y="10482"/>
                  </a:lnTo>
                  <a:lnTo>
                    <a:pt x="9407" y="9675"/>
                  </a:lnTo>
                  <a:lnTo>
                    <a:pt x="9215" y="8716"/>
                  </a:lnTo>
                  <a:lnTo>
                    <a:pt x="9061" y="7641"/>
                  </a:lnTo>
                  <a:lnTo>
                    <a:pt x="8946" y="6451"/>
                  </a:lnTo>
                  <a:lnTo>
                    <a:pt x="8869" y="5184"/>
                  </a:lnTo>
                  <a:lnTo>
                    <a:pt x="8831" y="3802"/>
                  </a:lnTo>
                  <a:lnTo>
                    <a:pt x="8792" y="3149"/>
                  </a:lnTo>
                  <a:lnTo>
                    <a:pt x="8677" y="2573"/>
                  </a:lnTo>
                  <a:lnTo>
                    <a:pt x="8485" y="2074"/>
                  </a:lnTo>
                  <a:lnTo>
                    <a:pt x="8255" y="1613"/>
                  </a:lnTo>
                  <a:lnTo>
                    <a:pt x="7948" y="1268"/>
                  </a:lnTo>
                  <a:lnTo>
                    <a:pt x="7641" y="922"/>
                  </a:lnTo>
                  <a:lnTo>
                    <a:pt x="7295" y="653"/>
                  </a:lnTo>
                  <a:lnTo>
                    <a:pt x="6911" y="461"/>
                  </a:lnTo>
                  <a:lnTo>
                    <a:pt x="6451" y="269"/>
                  </a:lnTo>
                  <a:lnTo>
                    <a:pt x="5990" y="116"/>
                  </a:lnTo>
                  <a:lnTo>
                    <a:pt x="54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3"/>
            <p:cNvSpPr/>
            <p:nvPr/>
          </p:nvSpPr>
          <p:spPr>
            <a:xfrm>
              <a:off x="4001725" y="1133028"/>
              <a:ext cx="297237" cy="449113"/>
            </a:xfrm>
            <a:custGeom>
              <a:avLst/>
              <a:gdLst/>
              <a:ahLst/>
              <a:cxnLst/>
              <a:rect l="l" t="t" r="r" b="b"/>
              <a:pathLst>
                <a:path w="6835" h="10328" extrusionOk="0">
                  <a:moveTo>
                    <a:pt x="6834" y="0"/>
                  </a:moveTo>
                  <a:lnTo>
                    <a:pt x="6451" y="154"/>
                  </a:lnTo>
                  <a:lnTo>
                    <a:pt x="5990" y="346"/>
                  </a:lnTo>
                  <a:lnTo>
                    <a:pt x="5491" y="653"/>
                  </a:lnTo>
                  <a:lnTo>
                    <a:pt x="4915" y="998"/>
                  </a:lnTo>
                  <a:lnTo>
                    <a:pt x="4377" y="1459"/>
                  </a:lnTo>
                  <a:lnTo>
                    <a:pt x="4147" y="1728"/>
                  </a:lnTo>
                  <a:lnTo>
                    <a:pt x="3917" y="1997"/>
                  </a:lnTo>
                  <a:lnTo>
                    <a:pt x="3725" y="2265"/>
                  </a:lnTo>
                  <a:lnTo>
                    <a:pt x="3533" y="2573"/>
                  </a:lnTo>
                  <a:lnTo>
                    <a:pt x="1" y="10174"/>
                  </a:lnTo>
                  <a:lnTo>
                    <a:pt x="2727" y="10328"/>
                  </a:lnTo>
                  <a:lnTo>
                    <a:pt x="6527" y="4646"/>
                  </a:lnTo>
                  <a:lnTo>
                    <a:pt x="68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3"/>
            <p:cNvSpPr/>
            <p:nvPr/>
          </p:nvSpPr>
          <p:spPr>
            <a:xfrm>
              <a:off x="4556002" y="1133028"/>
              <a:ext cx="298890" cy="449113"/>
            </a:xfrm>
            <a:custGeom>
              <a:avLst/>
              <a:gdLst/>
              <a:ahLst/>
              <a:cxnLst/>
              <a:rect l="l" t="t" r="r" b="b"/>
              <a:pathLst>
                <a:path w="6873" h="10328" extrusionOk="0">
                  <a:moveTo>
                    <a:pt x="1" y="0"/>
                  </a:moveTo>
                  <a:lnTo>
                    <a:pt x="346" y="4646"/>
                  </a:lnTo>
                  <a:lnTo>
                    <a:pt x="4147" y="10328"/>
                  </a:lnTo>
                  <a:lnTo>
                    <a:pt x="6873" y="10174"/>
                  </a:lnTo>
                  <a:lnTo>
                    <a:pt x="3302" y="2573"/>
                  </a:lnTo>
                  <a:lnTo>
                    <a:pt x="3149" y="2265"/>
                  </a:lnTo>
                  <a:lnTo>
                    <a:pt x="2957" y="1997"/>
                  </a:lnTo>
                  <a:lnTo>
                    <a:pt x="2727" y="1728"/>
                  </a:lnTo>
                  <a:lnTo>
                    <a:pt x="2496" y="1459"/>
                  </a:lnTo>
                  <a:lnTo>
                    <a:pt x="1920" y="998"/>
                  </a:lnTo>
                  <a:lnTo>
                    <a:pt x="1383" y="653"/>
                  </a:lnTo>
                  <a:lnTo>
                    <a:pt x="845" y="346"/>
                  </a:lnTo>
                  <a:lnTo>
                    <a:pt x="423" y="154"/>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3"/>
            <p:cNvSpPr/>
            <p:nvPr/>
          </p:nvSpPr>
          <p:spPr>
            <a:xfrm>
              <a:off x="4213764" y="1091281"/>
              <a:ext cx="430787" cy="879832"/>
            </a:xfrm>
            <a:custGeom>
              <a:avLst/>
              <a:gdLst/>
              <a:ahLst/>
              <a:cxnLst/>
              <a:rect l="l" t="t" r="r" b="b"/>
              <a:pathLst>
                <a:path w="9906" h="20233" extrusionOk="0">
                  <a:moveTo>
                    <a:pt x="3878" y="0"/>
                  </a:moveTo>
                  <a:lnTo>
                    <a:pt x="1997" y="960"/>
                  </a:lnTo>
                  <a:lnTo>
                    <a:pt x="1843" y="1920"/>
                  </a:lnTo>
                  <a:lnTo>
                    <a:pt x="1690" y="2995"/>
                  </a:lnTo>
                  <a:lnTo>
                    <a:pt x="1575" y="4300"/>
                  </a:lnTo>
                  <a:lnTo>
                    <a:pt x="1498" y="5759"/>
                  </a:lnTo>
                  <a:lnTo>
                    <a:pt x="1498" y="6489"/>
                  </a:lnTo>
                  <a:lnTo>
                    <a:pt x="1498" y="7180"/>
                  </a:lnTo>
                  <a:lnTo>
                    <a:pt x="1575" y="7909"/>
                  </a:lnTo>
                  <a:lnTo>
                    <a:pt x="1651" y="8562"/>
                  </a:lnTo>
                  <a:lnTo>
                    <a:pt x="1805" y="9176"/>
                  </a:lnTo>
                  <a:lnTo>
                    <a:pt x="1997" y="9714"/>
                  </a:lnTo>
                  <a:lnTo>
                    <a:pt x="0" y="20233"/>
                  </a:lnTo>
                  <a:lnTo>
                    <a:pt x="9906" y="20233"/>
                  </a:lnTo>
                  <a:lnTo>
                    <a:pt x="7871" y="9714"/>
                  </a:lnTo>
                  <a:lnTo>
                    <a:pt x="8063" y="9176"/>
                  </a:lnTo>
                  <a:lnTo>
                    <a:pt x="8216" y="8562"/>
                  </a:lnTo>
                  <a:lnTo>
                    <a:pt x="8331" y="7909"/>
                  </a:lnTo>
                  <a:lnTo>
                    <a:pt x="8370" y="7180"/>
                  </a:lnTo>
                  <a:lnTo>
                    <a:pt x="8408" y="6489"/>
                  </a:lnTo>
                  <a:lnTo>
                    <a:pt x="8408" y="5759"/>
                  </a:lnTo>
                  <a:lnTo>
                    <a:pt x="8331" y="4300"/>
                  </a:lnTo>
                  <a:lnTo>
                    <a:pt x="8178" y="2995"/>
                  </a:lnTo>
                  <a:lnTo>
                    <a:pt x="8063" y="1920"/>
                  </a:lnTo>
                  <a:lnTo>
                    <a:pt x="7871" y="960"/>
                  </a:lnTo>
                  <a:lnTo>
                    <a:pt x="60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3"/>
            <p:cNvSpPr/>
            <p:nvPr/>
          </p:nvSpPr>
          <p:spPr>
            <a:xfrm>
              <a:off x="4232116" y="1513663"/>
              <a:ext cx="400737" cy="402367"/>
            </a:xfrm>
            <a:custGeom>
              <a:avLst/>
              <a:gdLst/>
              <a:ahLst/>
              <a:cxnLst/>
              <a:rect l="l" t="t" r="r" b="b"/>
              <a:pathLst>
                <a:path w="9215" h="9253" extrusionOk="0">
                  <a:moveTo>
                    <a:pt x="1575" y="1"/>
                  </a:moveTo>
                  <a:lnTo>
                    <a:pt x="1" y="8293"/>
                  </a:lnTo>
                  <a:lnTo>
                    <a:pt x="9215" y="9253"/>
                  </a:lnTo>
                  <a:lnTo>
                    <a:pt x="74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3"/>
            <p:cNvSpPr/>
            <p:nvPr/>
          </p:nvSpPr>
          <p:spPr>
            <a:xfrm>
              <a:off x="4258860" y="1678954"/>
              <a:ext cx="338942" cy="81839"/>
            </a:xfrm>
            <a:custGeom>
              <a:avLst/>
              <a:gdLst/>
              <a:ahLst/>
              <a:cxnLst/>
              <a:rect l="l" t="t" r="r" b="b"/>
              <a:pathLst>
                <a:path w="7794" h="1882" extrusionOk="0">
                  <a:moveTo>
                    <a:pt x="230" y="0"/>
                  </a:moveTo>
                  <a:lnTo>
                    <a:pt x="0" y="1152"/>
                  </a:lnTo>
                  <a:lnTo>
                    <a:pt x="653" y="1344"/>
                  </a:lnTo>
                  <a:lnTo>
                    <a:pt x="1421" y="1536"/>
                  </a:lnTo>
                  <a:lnTo>
                    <a:pt x="2304" y="1728"/>
                  </a:lnTo>
                  <a:lnTo>
                    <a:pt x="3302" y="1843"/>
                  </a:lnTo>
                  <a:lnTo>
                    <a:pt x="3801" y="1882"/>
                  </a:lnTo>
                  <a:lnTo>
                    <a:pt x="4338" y="1882"/>
                  </a:lnTo>
                  <a:lnTo>
                    <a:pt x="4914" y="1843"/>
                  </a:lnTo>
                  <a:lnTo>
                    <a:pt x="5490" y="1805"/>
                  </a:lnTo>
                  <a:lnTo>
                    <a:pt x="6066" y="1728"/>
                  </a:lnTo>
                  <a:lnTo>
                    <a:pt x="6642" y="1574"/>
                  </a:lnTo>
                  <a:lnTo>
                    <a:pt x="7218" y="1421"/>
                  </a:lnTo>
                  <a:lnTo>
                    <a:pt x="7794" y="1191"/>
                  </a:lnTo>
                  <a:lnTo>
                    <a:pt x="7563" y="0"/>
                  </a:lnTo>
                  <a:lnTo>
                    <a:pt x="7026" y="116"/>
                  </a:lnTo>
                  <a:lnTo>
                    <a:pt x="6335" y="231"/>
                  </a:lnTo>
                  <a:lnTo>
                    <a:pt x="5528" y="346"/>
                  </a:lnTo>
                  <a:lnTo>
                    <a:pt x="4569" y="423"/>
                  </a:lnTo>
                  <a:lnTo>
                    <a:pt x="3570" y="461"/>
                  </a:lnTo>
                  <a:lnTo>
                    <a:pt x="2496" y="384"/>
                  </a:lnTo>
                  <a:lnTo>
                    <a:pt x="1920" y="346"/>
                  </a:lnTo>
                  <a:lnTo>
                    <a:pt x="1382" y="269"/>
                  </a:lnTo>
                  <a:lnTo>
                    <a:pt x="806" y="154"/>
                  </a:lnTo>
                  <a:lnTo>
                    <a:pt x="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3"/>
            <p:cNvSpPr/>
            <p:nvPr/>
          </p:nvSpPr>
          <p:spPr>
            <a:xfrm>
              <a:off x="4232116" y="1705654"/>
              <a:ext cx="400737" cy="210380"/>
            </a:xfrm>
            <a:custGeom>
              <a:avLst/>
              <a:gdLst/>
              <a:ahLst/>
              <a:cxnLst/>
              <a:rect l="l" t="t" r="r" b="b"/>
              <a:pathLst>
                <a:path w="9215" h="4838" extrusionOk="0">
                  <a:moveTo>
                    <a:pt x="8293" y="1"/>
                  </a:moveTo>
                  <a:lnTo>
                    <a:pt x="7756" y="154"/>
                  </a:lnTo>
                  <a:lnTo>
                    <a:pt x="7065" y="346"/>
                  </a:lnTo>
                  <a:lnTo>
                    <a:pt x="6259" y="500"/>
                  </a:lnTo>
                  <a:lnTo>
                    <a:pt x="5299" y="577"/>
                  </a:lnTo>
                  <a:lnTo>
                    <a:pt x="4262" y="615"/>
                  </a:lnTo>
                  <a:lnTo>
                    <a:pt x="3725" y="577"/>
                  </a:lnTo>
                  <a:lnTo>
                    <a:pt x="3149" y="538"/>
                  </a:lnTo>
                  <a:lnTo>
                    <a:pt x="2573" y="461"/>
                  </a:lnTo>
                  <a:lnTo>
                    <a:pt x="1959" y="385"/>
                  </a:lnTo>
                  <a:lnTo>
                    <a:pt x="1344" y="231"/>
                  </a:lnTo>
                  <a:lnTo>
                    <a:pt x="730" y="39"/>
                  </a:lnTo>
                  <a:lnTo>
                    <a:pt x="1" y="3878"/>
                  </a:lnTo>
                  <a:lnTo>
                    <a:pt x="9215" y="4838"/>
                  </a:lnTo>
                  <a:lnTo>
                    <a:pt x="82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3"/>
            <p:cNvSpPr/>
            <p:nvPr/>
          </p:nvSpPr>
          <p:spPr>
            <a:xfrm>
              <a:off x="3868174" y="1675602"/>
              <a:ext cx="1183773" cy="336584"/>
            </a:xfrm>
            <a:custGeom>
              <a:avLst/>
              <a:gdLst/>
              <a:ahLst/>
              <a:cxnLst/>
              <a:rect l="l" t="t" r="r" b="b"/>
              <a:pathLst>
                <a:path w="27221" h="7871" extrusionOk="0">
                  <a:moveTo>
                    <a:pt x="23535" y="0"/>
                  </a:moveTo>
                  <a:lnTo>
                    <a:pt x="23151" y="39"/>
                  </a:lnTo>
                  <a:lnTo>
                    <a:pt x="22805" y="154"/>
                  </a:lnTo>
                  <a:lnTo>
                    <a:pt x="10558" y="3878"/>
                  </a:lnTo>
                  <a:lnTo>
                    <a:pt x="9099" y="4108"/>
                  </a:lnTo>
                  <a:lnTo>
                    <a:pt x="8754" y="3916"/>
                  </a:lnTo>
                  <a:lnTo>
                    <a:pt x="8331" y="3763"/>
                  </a:lnTo>
                  <a:lnTo>
                    <a:pt x="7832" y="3647"/>
                  </a:lnTo>
                  <a:lnTo>
                    <a:pt x="7256" y="3571"/>
                  </a:lnTo>
                  <a:lnTo>
                    <a:pt x="6988" y="3532"/>
                  </a:lnTo>
                  <a:lnTo>
                    <a:pt x="6681" y="3571"/>
                  </a:lnTo>
                  <a:lnTo>
                    <a:pt x="6412" y="3609"/>
                  </a:lnTo>
                  <a:lnTo>
                    <a:pt x="6105" y="3686"/>
                  </a:lnTo>
                  <a:lnTo>
                    <a:pt x="5874" y="3839"/>
                  </a:lnTo>
                  <a:lnTo>
                    <a:pt x="5644" y="4031"/>
                  </a:lnTo>
                  <a:lnTo>
                    <a:pt x="4838" y="4684"/>
                  </a:lnTo>
                  <a:lnTo>
                    <a:pt x="4531" y="4914"/>
                  </a:lnTo>
                  <a:lnTo>
                    <a:pt x="4262" y="5068"/>
                  </a:lnTo>
                  <a:lnTo>
                    <a:pt x="3955" y="5221"/>
                  </a:lnTo>
                  <a:lnTo>
                    <a:pt x="3686" y="5298"/>
                  </a:lnTo>
                  <a:lnTo>
                    <a:pt x="2995" y="5413"/>
                  </a:lnTo>
                  <a:lnTo>
                    <a:pt x="2649" y="5490"/>
                  </a:lnTo>
                  <a:lnTo>
                    <a:pt x="2342" y="5605"/>
                  </a:lnTo>
                  <a:lnTo>
                    <a:pt x="2074" y="5759"/>
                  </a:lnTo>
                  <a:lnTo>
                    <a:pt x="1882" y="5913"/>
                  </a:lnTo>
                  <a:lnTo>
                    <a:pt x="1651" y="6181"/>
                  </a:lnTo>
                  <a:lnTo>
                    <a:pt x="1574" y="6296"/>
                  </a:lnTo>
                  <a:lnTo>
                    <a:pt x="499" y="6565"/>
                  </a:lnTo>
                  <a:lnTo>
                    <a:pt x="346" y="6642"/>
                  </a:lnTo>
                  <a:lnTo>
                    <a:pt x="231" y="6680"/>
                  </a:lnTo>
                  <a:lnTo>
                    <a:pt x="154" y="6796"/>
                  </a:lnTo>
                  <a:lnTo>
                    <a:pt x="77" y="6911"/>
                  </a:lnTo>
                  <a:lnTo>
                    <a:pt x="39" y="7026"/>
                  </a:lnTo>
                  <a:lnTo>
                    <a:pt x="0" y="7141"/>
                  </a:lnTo>
                  <a:lnTo>
                    <a:pt x="0" y="7295"/>
                  </a:lnTo>
                  <a:lnTo>
                    <a:pt x="39" y="7410"/>
                  </a:lnTo>
                  <a:lnTo>
                    <a:pt x="154" y="7640"/>
                  </a:lnTo>
                  <a:lnTo>
                    <a:pt x="308" y="7755"/>
                  </a:lnTo>
                  <a:lnTo>
                    <a:pt x="499" y="7832"/>
                  </a:lnTo>
                  <a:lnTo>
                    <a:pt x="730" y="7870"/>
                  </a:lnTo>
                  <a:lnTo>
                    <a:pt x="7640" y="6911"/>
                  </a:lnTo>
                  <a:lnTo>
                    <a:pt x="23803" y="6911"/>
                  </a:lnTo>
                  <a:lnTo>
                    <a:pt x="24187" y="6872"/>
                  </a:lnTo>
                  <a:lnTo>
                    <a:pt x="24571" y="6796"/>
                  </a:lnTo>
                  <a:lnTo>
                    <a:pt x="24955" y="6719"/>
                  </a:lnTo>
                  <a:lnTo>
                    <a:pt x="25301" y="6565"/>
                  </a:lnTo>
                  <a:lnTo>
                    <a:pt x="25608" y="6373"/>
                  </a:lnTo>
                  <a:lnTo>
                    <a:pt x="25915" y="6143"/>
                  </a:lnTo>
                  <a:lnTo>
                    <a:pt x="26184" y="5913"/>
                  </a:lnTo>
                  <a:lnTo>
                    <a:pt x="26452" y="5644"/>
                  </a:lnTo>
                  <a:lnTo>
                    <a:pt x="26644" y="5337"/>
                  </a:lnTo>
                  <a:lnTo>
                    <a:pt x="26836" y="5030"/>
                  </a:lnTo>
                  <a:lnTo>
                    <a:pt x="26990" y="4684"/>
                  </a:lnTo>
                  <a:lnTo>
                    <a:pt x="27105" y="4338"/>
                  </a:lnTo>
                  <a:lnTo>
                    <a:pt x="27182" y="3955"/>
                  </a:lnTo>
                  <a:lnTo>
                    <a:pt x="27220" y="3609"/>
                  </a:lnTo>
                  <a:lnTo>
                    <a:pt x="27220" y="3187"/>
                  </a:lnTo>
                  <a:lnTo>
                    <a:pt x="27143" y="2803"/>
                  </a:lnTo>
                  <a:lnTo>
                    <a:pt x="27143" y="2726"/>
                  </a:lnTo>
                  <a:lnTo>
                    <a:pt x="27028" y="2380"/>
                  </a:lnTo>
                  <a:lnTo>
                    <a:pt x="26913" y="2035"/>
                  </a:lnTo>
                  <a:lnTo>
                    <a:pt x="26759" y="1689"/>
                  </a:lnTo>
                  <a:lnTo>
                    <a:pt x="26567" y="1421"/>
                  </a:lnTo>
                  <a:lnTo>
                    <a:pt x="26337" y="1152"/>
                  </a:lnTo>
                  <a:lnTo>
                    <a:pt x="26107" y="883"/>
                  </a:lnTo>
                  <a:lnTo>
                    <a:pt x="25838" y="653"/>
                  </a:lnTo>
                  <a:lnTo>
                    <a:pt x="25531" y="461"/>
                  </a:lnTo>
                  <a:lnTo>
                    <a:pt x="25224" y="307"/>
                  </a:lnTo>
                  <a:lnTo>
                    <a:pt x="24917" y="192"/>
                  </a:lnTo>
                  <a:lnTo>
                    <a:pt x="24571" y="77"/>
                  </a:lnTo>
                  <a:lnTo>
                    <a:pt x="2422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3"/>
            <p:cNvSpPr/>
            <p:nvPr/>
          </p:nvSpPr>
          <p:spPr>
            <a:xfrm>
              <a:off x="4475856" y="1692304"/>
              <a:ext cx="510935" cy="140283"/>
            </a:xfrm>
            <a:custGeom>
              <a:avLst/>
              <a:gdLst/>
              <a:ahLst/>
              <a:cxnLst/>
              <a:rect l="l" t="t" r="r" b="b"/>
              <a:pathLst>
                <a:path w="11749" h="3226" extrusionOk="0">
                  <a:moveTo>
                    <a:pt x="11519" y="0"/>
                  </a:moveTo>
                  <a:lnTo>
                    <a:pt x="10904" y="116"/>
                  </a:lnTo>
                  <a:lnTo>
                    <a:pt x="10175" y="269"/>
                  </a:lnTo>
                  <a:lnTo>
                    <a:pt x="8409" y="692"/>
                  </a:lnTo>
                  <a:lnTo>
                    <a:pt x="6259" y="1267"/>
                  </a:lnTo>
                  <a:lnTo>
                    <a:pt x="3994" y="1882"/>
                  </a:lnTo>
                  <a:lnTo>
                    <a:pt x="1" y="3072"/>
                  </a:lnTo>
                  <a:lnTo>
                    <a:pt x="462" y="3225"/>
                  </a:lnTo>
                  <a:lnTo>
                    <a:pt x="2612" y="2573"/>
                  </a:lnTo>
                  <a:lnTo>
                    <a:pt x="5069" y="1882"/>
                  </a:lnTo>
                  <a:lnTo>
                    <a:pt x="7103" y="1306"/>
                  </a:lnTo>
                  <a:lnTo>
                    <a:pt x="8985" y="807"/>
                  </a:lnTo>
                  <a:lnTo>
                    <a:pt x="10597" y="461"/>
                  </a:lnTo>
                  <a:lnTo>
                    <a:pt x="11250" y="346"/>
                  </a:lnTo>
                  <a:lnTo>
                    <a:pt x="11749" y="269"/>
                  </a:lnTo>
                  <a:lnTo>
                    <a:pt x="11749" y="154"/>
                  </a:lnTo>
                  <a:lnTo>
                    <a:pt x="1151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3"/>
            <p:cNvSpPr/>
            <p:nvPr/>
          </p:nvSpPr>
          <p:spPr>
            <a:xfrm>
              <a:off x="3860344" y="1829198"/>
              <a:ext cx="482011" cy="190126"/>
            </a:xfrm>
            <a:custGeom>
              <a:avLst/>
              <a:gdLst/>
              <a:ahLst/>
              <a:cxnLst/>
              <a:rect l="l" t="t" r="r" b="b"/>
              <a:pathLst>
                <a:path w="10904" h="4301" extrusionOk="0">
                  <a:moveTo>
                    <a:pt x="6719" y="1"/>
                  </a:moveTo>
                  <a:lnTo>
                    <a:pt x="6450" y="39"/>
                  </a:lnTo>
                  <a:lnTo>
                    <a:pt x="6143" y="116"/>
                  </a:lnTo>
                  <a:lnTo>
                    <a:pt x="5874" y="269"/>
                  </a:lnTo>
                  <a:lnTo>
                    <a:pt x="5644" y="461"/>
                  </a:lnTo>
                  <a:lnTo>
                    <a:pt x="4838" y="1114"/>
                  </a:lnTo>
                  <a:lnTo>
                    <a:pt x="4531" y="1344"/>
                  </a:lnTo>
                  <a:lnTo>
                    <a:pt x="4262" y="1498"/>
                  </a:lnTo>
                  <a:lnTo>
                    <a:pt x="3955" y="1651"/>
                  </a:lnTo>
                  <a:lnTo>
                    <a:pt x="3686" y="1728"/>
                  </a:lnTo>
                  <a:lnTo>
                    <a:pt x="2995" y="1843"/>
                  </a:lnTo>
                  <a:lnTo>
                    <a:pt x="2649" y="1920"/>
                  </a:lnTo>
                  <a:lnTo>
                    <a:pt x="2342" y="2035"/>
                  </a:lnTo>
                  <a:lnTo>
                    <a:pt x="2074" y="2189"/>
                  </a:lnTo>
                  <a:lnTo>
                    <a:pt x="1882" y="2343"/>
                  </a:lnTo>
                  <a:lnTo>
                    <a:pt x="1651" y="2611"/>
                  </a:lnTo>
                  <a:lnTo>
                    <a:pt x="1574" y="2726"/>
                  </a:lnTo>
                  <a:lnTo>
                    <a:pt x="499" y="2995"/>
                  </a:lnTo>
                  <a:lnTo>
                    <a:pt x="346" y="3072"/>
                  </a:lnTo>
                  <a:lnTo>
                    <a:pt x="231" y="3110"/>
                  </a:lnTo>
                  <a:lnTo>
                    <a:pt x="154" y="3226"/>
                  </a:lnTo>
                  <a:lnTo>
                    <a:pt x="77" y="3341"/>
                  </a:lnTo>
                  <a:lnTo>
                    <a:pt x="39" y="3456"/>
                  </a:lnTo>
                  <a:lnTo>
                    <a:pt x="0" y="3571"/>
                  </a:lnTo>
                  <a:lnTo>
                    <a:pt x="0" y="3725"/>
                  </a:lnTo>
                  <a:lnTo>
                    <a:pt x="39" y="3840"/>
                  </a:lnTo>
                  <a:lnTo>
                    <a:pt x="154" y="4070"/>
                  </a:lnTo>
                  <a:lnTo>
                    <a:pt x="308" y="4185"/>
                  </a:lnTo>
                  <a:lnTo>
                    <a:pt x="499" y="4262"/>
                  </a:lnTo>
                  <a:lnTo>
                    <a:pt x="730" y="4300"/>
                  </a:lnTo>
                  <a:lnTo>
                    <a:pt x="7640" y="3341"/>
                  </a:lnTo>
                  <a:lnTo>
                    <a:pt x="10904" y="3341"/>
                  </a:lnTo>
                  <a:lnTo>
                    <a:pt x="10788" y="3072"/>
                  </a:lnTo>
                  <a:lnTo>
                    <a:pt x="10635" y="2842"/>
                  </a:lnTo>
                  <a:lnTo>
                    <a:pt x="10251" y="2381"/>
                  </a:lnTo>
                  <a:lnTo>
                    <a:pt x="9752" y="1920"/>
                  </a:lnTo>
                  <a:lnTo>
                    <a:pt x="9214" y="1498"/>
                  </a:lnTo>
                  <a:lnTo>
                    <a:pt x="8639" y="1076"/>
                  </a:lnTo>
                  <a:lnTo>
                    <a:pt x="8024" y="692"/>
                  </a:lnTo>
                  <a:lnTo>
                    <a:pt x="7372" y="308"/>
                  </a:lnTo>
                  <a:lnTo>
                    <a:pt x="6719" y="1"/>
                  </a:lnTo>
                  <a:close/>
                </a:path>
              </a:pathLst>
            </a:custGeom>
            <a:solidFill>
              <a:srgbClr val="FF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3"/>
            <p:cNvSpPr/>
            <p:nvPr/>
          </p:nvSpPr>
          <p:spPr>
            <a:xfrm>
              <a:off x="4891586" y="1742400"/>
              <a:ext cx="160338" cy="217077"/>
            </a:xfrm>
            <a:custGeom>
              <a:avLst/>
              <a:gdLst/>
              <a:ahLst/>
              <a:cxnLst/>
              <a:rect l="l" t="t" r="r" b="b"/>
              <a:pathLst>
                <a:path w="3687" h="4992" extrusionOk="0">
                  <a:moveTo>
                    <a:pt x="2880" y="0"/>
                  </a:moveTo>
                  <a:lnTo>
                    <a:pt x="2342" y="39"/>
                  </a:lnTo>
                  <a:lnTo>
                    <a:pt x="1882" y="154"/>
                  </a:lnTo>
                  <a:lnTo>
                    <a:pt x="1421" y="384"/>
                  </a:lnTo>
                  <a:lnTo>
                    <a:pt x="999" y="653"/>
                  </a:lnTo>
                  <a:lnTo>
                    <a:pt x="653" y="998"/>
                  </a:lnTo>
                  <a:lnTo>
                    <a:pt x="384" y="1382"/>
                  </a:lnTo>
                  <a:lnTo>
                    <a:pt x="154" y="1805"/>
                  </a:lnTo>
                  <a:lnTo>
                    <a:pt x="1" y="2265"/>
                  </a:lnTo>
                  <a:lnTo>
                    <a:pt x="500" y="2381"/>
                  </a:lnTo>
                  <a:lnTo>
                    <a:pt x="999" y="2534"/>
                  </a:lnTo>
                  <a:lnTo>
                    <a:pt x="1920" y="2841"/>
                  </a:lnTo>
                  <a:lnTo>
                    <a:pt x="2688" y="3148"/>
                  </a:lnTo>
                  <a:lnTo>
                    <a:pt x="3302" y="3456"/>
                  </a:lnTo>
                  <a:lnTo>
                    <a:pt x="3302" y="3479"/>
                  </a:lnTo>
                  <a:lnTo>
                    <a:pt x="3456" y="3110"/>
                  </a:lnTo>
                  <a:lnTo>
                    <a:pt x="3609" y="2572"/>
                  </a:lnTo>
                  <a:lnTo>
                    <a:pt x="3686" y="2035"/>
                  </a:lnTo>
                  <a:lnTo>
                    <a:pt x="3686" y="1766"/>
                  </a:lnTo>
                  <a:lnTo>
                    <a:pt x="3648" y="1498"/>
                  </a:lnTo>
                  <a:lnTo>
                    <a:pt x="3648" y="1459"/>
                  </a:lnTo>
                  <a:lnTo>
                    <a:pt x="3648" y="1421"/>
                  </a:lnTo>
                  <a:lnTo>
                    <a:pt x="3648" y="1382"/>
                  </a:lnTo>
                  <a:lnTo>
                    <a:pt x="3648" y="1344"/>
                  </a:lnTo>
                  <a:lnTo>
                    <a:pt x="3648" y="1306"/>
                  </a:lnTo>
                  <a:lnTo>
                    <a:pt x="3609" y="1306"/>
                  </a:lnTo>
                  <a:lnTo>
                    <a:pt x="3609" y="1267"/>
                  </a:lnTo>
                  <a:lnTo>
                    <a:pt x="3609" y="1229"/>
                  </a:lnTo>
                  <a:lnTo>
                    <a:pt x="3609" y="1152"/>
                  </a:lnTo>
                  <a:lnTo>
                    <a:pt x="3609" y="1114"/>
                  </a:lnTo>
                  <a:lnTo>
                    <a:pt x="3533" y="806"/>
                  </a:lnTo>
                  <a:lnTo>
                    <a:pt x="3417" y="538"/>
                  </a:lnTo>
                  <a:lnTo>
                    <a:pt x="3302" y="269"/>
                  </a:lnTo>
                  <a:lnTo>
                    <a:pt x="3149" y="0"/>
                  </a:lnTo>
                  <a:close/>
                  <a:moveTo>
                    <a:pt x="3302" y="3479"/>
                  </a:moveTo>
                  <a:lnTo>
                    <a:pt x="3264" y="3571"/>
                  </a:lnTo>
                  <a:lnTo>
                    <a:pt x="3264" y="3571"/>
                  </a:lnTo>
                  <a:lnTo>
                    <a:pt x="3302" y="3494"/>
                  </a:lnTo>
                  <a:lnTo>
                    <a:pt x="3302" y="3479"/>
                  </a:lnTo>
                  <a:close/>
                  <a:moveTo>
                    <a:pt x="3264" y="3571"/>
                  </a:moveTo>
                  <a:lnTo>
                    <a:pt x="3187" y="3686"/>
                  </a:lnTo>
                  <a:lnTo>
                    <a:pt x="3225" y="3647"/>
                  </a:lnTo>
                  <a:lnTo>
                    <a:pt x="3264" y="3571"/>
                  </a:lnTo>
                  <a:close/>
                  <a:moveTo>
                    <a:pt x="3110" y="3801"/>
                  </a:moveTo>
                  <a:lnTo>
                    <a:pt x="2922" y="4070"/>
                  </a:lnTo>
                  <a:lnTo>
                    <a:pt x="2922" y="4070"/>
                  </a:lnTo>
                  <a:lnTo>
                    <a:pt x="2957" y="4031"/>
                  </a:lnTo>
                  <a:lnTo>
                    <a:pt x="3110" y="3801"/>
                  </a:lnTo>
                  <a:close/>
                  <a:moveTo>
                    <a:pt x="2922" y="4070"/>
                  </a:moveTo>
                  <a:lnTo>
                    <a:pt x="2818" y="4185"/>
                  </a:lnTo>
                  <a:lnTo>
                    <a:pt x="2842" y="4185"/>
                  </a:lnTo>
                  <a:lnTo>
                    <a:pt x="2922" y="4070"/>
                  </a:lnTo>
                  <a:close/>
                  <a:moveTo>
                    <a:pt x="2803" y="4185"/>
                  </a:moveTo>
                  <a:lnTo>
                    <a:pt x="2759" y="4251"/>
                  </a:lnTo>
                  <a:lnTo>
                    <a:pt x="2818" y="4185"/>
                  </a:lnTo>
                  <a:close/>
                  <a:moveTo>
                    <a:pt x="2759" y="4251"/>
                  </a:moveTo>
                  <a:lnTo>
                    <a:pt x="2715" y="4300"/>
                  </a:lnTo>
                  <a:lnTo>
                    <a:pt x="2726" y="4300"/>
                  </a:lnTo>
                  <a:lnTo>
                    <a:pt x="2759" y="4251"/>
                  </a:lnTo>
                  <a:close/>
                  <a:moveTo>
                    <a:pt x="2688" y="4300"/>
                  </a:moveTo>
                  <a:lnTo>
                    <a:pt x="2611" y="4415"/>
                  </a:lnTo>
                  <a:lnTo>
                    <a:pt x="2715" y="4300"/>
                  </a:lnTo>
                  <a:close/>
                  <a:moveTo>
                    <a:pt x="2573" y="4415"/>
                  </a:moveTo>
                  <a:lnTo>
                    <a:pt x="2470" y="4518"/>
                  </a:lnTo>
                  <a:lnTo>
                    <a:pt x="2611" y="4415"/>
                  </a:lnTo>
                  <a:close/>
                  <a:moveTo>
                    <a:pt x="2470" y="4518"/>
                  </a:moveTo>
                  <a:lnTo>
                    <a:pt x="2400" y="4569"/>
                  </a:lnTo>
                  <a:lnTo>
                    <a:pt x="2458" y="4530"/>
                  </a:lnTo>
                  <a:lnTo>
                    <a:pt x="2470" y="4518"/>
                  </a:lnTo>
                  <a:close/>
                  <a:moveTo>
                    <a:pt x="2400" y="4569"/>
                  </a:moveTo>
                  <a:lnTo>
                    <a:pt x="2342" y="4607"/>
                  </a:lnTo>
                  <a:lnTo>
                    <a:pt x="2342" y="4611"/>
                  </a:lnTo>
                  <a:lnTo>
                    <a:pt x="2342" y="4611"/>
                  </a:lnTo>
                  <a:lnTo>
                    <a:pt x="2400" y="4569"/>
                  </a:lnTo>
                  <a:close/>
                  <a:moveTo>
                    <a:pt x="2342" y="4611"/>
                  </a:moveTo>
                  <a:lnTo>
                    <a:pt x="2189" y="4722"/>
                  </a:lnTo>
                  <a:lnTo>
                    <a:pt x="1728" y="4991"/>
                  </a:lnTo>
                  <a:lnTo>
                    <a:pt x="2035" y="4838"/>
                  </a:lnTo>
                  <a:lnTo>
                    <a:pt x="2342" y="4646"/>
                  </a:lnTo>
                  <a:lnTo>
                    <a:pt x="2342" y="461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3"/>
            <p:cNvSpPr/>
            <p:nvPr/>
          </p:nvSpPr>
          <p:spPr>
            <a:xfrm>
              <a:off x="3846479" y="1790800"/>
              <a:ext cx="332288" cy="215425"/>
            </a:xfrm>
            <a:custGeom>
              <a:avLst/>
              <a:gdLst/>
              <a:ahLst/>
              <a:cxnLst/>
              <a:rect l="l" t="t" r="r" b="b"/>
              <a:pathLst>
                <a:path w="7641" h="4954" extrusionOk="0">
                  <a:moveTo>
                    <a:pt x="7103" y="1"/>
                  </a:moveTo>
                  <a:lnTo>
                    <a:pt x="0" y="4224"/>
                  </a:lnTo>
                  <a:lnTo>
                    <a:pt x="499" y="4953"/>
                  </a:lnTo>
                  <a:lnTo>
                    <a:pt x="7640" y="653"/>
                  </a:lnTo>
                  <a:lnTo>
                    <a:pt x="71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3"/>
            <p:cNvSpPr/>
            <p:nvPr/>
          </p:nvSpPr>
          <p:spPr>
            <a:xfrm>
              <a:off x="3985028" y="1915996"/>
              <a:ext cx="95232" cy="85380"/>
            </a:xfrm>
            <a:custGeom>
              <a:avLst/>
              <a:gdLst/>
              <a:ahLst/>
              <a:cxnLst/>
              <a:rect l="l" t="t" r="r" b="b"/>
              <a:pathLst>
                <a:path w="2190" h="1883" extrusionOk="0">
                  <a:moveTo>
                    <a:pt x="730" y="1"/>
                  </a:moveTo>
                  <a:lnTo>
                    <a:pt x="1" y="462"/>
                  </a:lnTo>
                  <a:lnTo>
                    <a:pt x="1114" y="1882"/>
                  </a:lnTo>
                  <a:lnTo>
                    <a:pt x="2189" y="1729"/>
                  </a:lnTo>
                  <a:lnTo>
                    <a:pt x="7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3"/>
            <p:cNvSpPr/>
            <p:nvPr/>
          </p:nvSpPr>
          <p:spPr>
            <a:xfrm>
              <a:off x="4731295" y="1832547"/>
              <a:ext cx="168688" cy="93536"/>
            </a:xfrm>
            <a:custGeom>
              <a:avLst/>
              <a:gdLst/>
              <a:ahLst/>
              <a:cxnLst/>
              <a:rect l="l" t="t" r="r" b="b"/>
              <a:pathLst>
                <a:path w="3879" h="2151" extrusionOk="0">
                  <a:moveTo>
                    <a:pt x="1690" y="0"/>
                  </a:moveTo>
                  <a:lnTo>
                    <a:pt x="846" y="39"/>
                  </a:lnTo>
                  <a:lnTo>
                    <a:pt x="423" y="77"/>
                  </a:lnTo>
                  <a:lnTo>
                    <a:pt x="1" y="154"/>
                  </a:lnTo>
                  <a:lnTo>
                    <a:pt x="308" y="384"/>
                  </a:lnTo>
                  <a:lnTo>
                    <a:pt x="1076" y="1037"/>
                  </a:lnTo>
                  <a:lnTo>
                    <a:pt x="1383" y="1267"/>
                  </a:lnTo>
                  <a:lnTo>
                    <a:pt x="1690" y="1421"/>
                  </a:lnTo>
                  <a:lnTo>
                    <a:pt x="1959" y="1574"/>
                  </a:lnTo>
                  <a:lnTo>
                    <a:pt x="2266" y="1651"/>
                  </a:lnTo>
                  <a:lnTo>
                    <a:pt x="2919" y="1766"/>
                  </a:lnTo>
                  <a:lnTo>
                    <a:pt x="3226" y="1843"/>
                  </a:lnTo>
                  <a:lnTo>
                    <a:pt x="3495" y="1920"/>
                  </a:lnTo>
                  <a:lnTo>
                    <a:pt x="3687" y="2035"/>
                  </a:lnTo>
                  <a:lnTo>
                    <a:pt x="3878" y="2150"/>
                  </a:lnTo>
                  <a:lnTo>
                    <a:pt x="3763" y="1843"/>
                  </a:lnTo>
                  <a:lnTo>
                    <a:pt x="3648" y="1536"/>
                  </a:lnTo>
                  <a:lnTo>
                    <a:pt x="3610" y="1229"/>
                  </a:lnTo>
                  <a:lnTo>
                    <a:pt x="3610" y="883"/>
                  </a:lnTo>
                  <a:lnTo>
                    <a:pt x="3610" y="538"/>
                  </a:lnTo>
                  <a:lnTo>
                    <a:pt x="3687" y="192"/>
                  </a:lnTo>
                  <a:lnTo>
                    <a:pt x="3187" y="116"/>
                  </a:lnTo>
                  <a:lnTo>
                    <a:pt x="2688" y="39"/>
                  </a:lnTo>
                  <a:lnTo>
                    <a:pt x="218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3"/>
            <p:cNvSpPr/>
            <p:nvPr/>
          </p:nvSpPr>
          <p:spPr>
            <a:xfrm>
              <a:off x="4888237" y="1840896"/>
              <a:ext cx="146988" cy="118584"/>
            </a:xfrm>
            <a:custGeom>
              <a:avLst/>
              <a:gdLst/>
              <a:ahLst/>
              <a:cxnLst/>
              <a:rect l="l" t="t" r="r" b="b"/>
              <a:pathLst>
                <a:path w="3380" h="2727" extrusionOk="0">
                  <a:moveTo>
                    <a:pt x="78" y="0"/>
                  </a:moveTo>
                  <a:lnTo>
                    <a:pt x="1" y="346"/>
                  </a:lnTo>
                  <a:lnTo>
                    <a:pt x="1" y="691"/>
                  </a:lnTo>
                  <a:lnTo>
                    <a:pt x="1" y="1037"/>
                  </a:lnTo>
                  <a:lnTo>
                    <a:pt x="39" y="1344"/>
                  </a:lnTo>
                  <a:lnTo>
                    <a:pt x="154" y="1651"/>
                  </a:lnTo>
                  <a:lnTo>
                    <a:pt x="269" y="1958"/>
                  </a:lnTo>
                  <a:lnTo>
                    <a:pt x="461" y="2150"/>
                  </a:lnTo>
                  <a:lnTo>
                    <a:pt x="615" y="2304"/>
                  </a:lnTo>
                  <a:lnTo>
                    <a:pt x="730" y="2457"/>
                  </a:lnTo>
                  <a:lnTo>
                    <a:pt x="1805" y="2726"/>
                  </a:lnTo>
                  <a:lnTo>
                    <a:pt x="2112" y="2573"/>
                  </a:lnTo>
                  <a:lnTo>
                    <a:pt x="2419" y="2381"/>
                  </a:lnTo>
                  <a:lnTo>
                    <a:pt x="2419" y="2342"/>
                  </a:lnTo>
                  <a:lnTo>
                    <a:pt x="2535" y="2265"/>
                  </a:lnTo>
                  <a:lnTo>
                    <a:pt x="2650" y="2150"/>
                  </a:lnTo>
                  <a:lnTo>
                    <a:pt x="2688" y="2150"/>
                  </a:lnTo>
                  <a:lnTo>
                    <a:pt x="2765" y="2035"/>
                  </a:lnTo>
                  <a:lnTo>
                    <a:pt x="2803" y="2035"/>
                  </a:lnTo>
                  <a:lnTo>
                    <a:pt x="2880" y="1920"/>
                  </a:lnTo>
                  <a:lnTo>
                    <a:pt x="2919" y="1920"/>
                  </a:lnTo>
                  <a:lnTo>
                    <a:pt x="3187" y="1536"/>
                  </a:lnTo>
                  <a:lnTo>
                    <a:pt x="3264" y="1421"/>
                  </a:lnTo>
                  <a:lnTo>
                    <a:pt x="3302" y="1382"/>
                  </a:lnTo>
                  <a:lnTo>
                    <a:pt x="3341" y="1306"/>
                  </a:lnTo>
                  <a:lnTo>
                    <a:pt x="3379" y="1229"/>
                  </a:lnTo>
                  <a:lnTo>
                    <a:pt x="3379" y="1191"/>
                  </a:lnTo>
                  <a:lnTo>
                    <a:pt x="2765" y="883"/>
                  </a:lnTo>
                  <a:lnTo>
                    <a:pt x="1997" y="576"/>
                  </a:lnTo>
                  <a:lnTo>
                    <a:pt x="1076" y="269"/>
                  </a:lnTo>
                  <a:lnTo>
                    <a:pt x="577" y="116"/>
                  </a:lnTo>
                  <a:lnTo>
                    <a:pt x="78"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3"/>
            <p:cNvSpPr/>
            <p:nvPr/>
          </p:nvSpPr>
          <p:spPr>
            <a:xfrm>
              <a:off x="4405757" y="1133028"/>
              <a:ext cx="46793" cy="43442"/>
            </a:xfrm>
            <a:custGeom>
              <a:avLst/>
              <a:gdLst/>
              <a:ahLst/>
              <a:cxnLst/>
              <a:rect l="l" t="t" r="r" b="b"/>
              <a:pathLst>
                <a:path w="1076" h="999" extrusionOk="0">
                  <a:moveTo>
                    <a:pt x="1" y="0"/>
                  </a:moveTo>
                  <a:lnTo>
                    <a:pt x="538" y="998"/>
                  </a:lnTo>
                  <a:lnTo>
                    <a:pt x="1075" y="0"/>
                  </a:lnTo>
                  <a:close/>
                </a:path>
              </a:pathLst>
            </a:custGeom>
            <a:solidFill>
              <a:srgbClr val="973E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3"/>
            <p:cNvSpPr/>
            <p:nvPr/>
          </p:nvSpPr>
          <p:spPr>
            <a:xfrm>
              <a:off x="3804732" y="1673953"/>
              <a:ext cx="1183773" cy="342270"/>
            </a:xfrm>
            <a:custGeom>
              <a:avLst/>
              <a:gdLst/>
              <a:ahLst/>
              <a:cxnLst/>
              <a:rect l="l" t="t" r="r" b="b"/>
              <a:pathLst>
                <a:path w="27221" h="7871" extrusionOk="0">
                  <a:moveTo>
                    <a:pt x="2995" y="0"/>
                  </a:moveTo>
                  <a:lnTo>
                    <a:pt x="2650" y="77"/>
                  </a:lnTo>
                  <a:lnTo>
                    <a:pt x="2304" y="192"/>
                  </a:lnTo>
                  <a:lnTo>
                    <a:pt x="1997" y="307"/>
                  </a:lnTo>
                  <a:lnTo>
                    <a:pt x="1690" y="461"/>
                  </a:lnTo>
                  <a:lnTo>
                    <a:pt x="1383" y="653"/>
                  </a:lnTo>
                  <a:lnTo>
                    <a:pt x="1114" y="883"/>
                  </a:lnTo>
                  <a:lnTo>
                    <a:pt x="883" y="1152"/>
                  </a:lnTo>
                  <a:lnTo>
                    <a:pt x="653" y="1421"/>
                  </a:lnTo>
                  <a:lnTo>
                    <a:pt x="461" y="1689"/>
                  </a:lnTo>
                  <a:lnTo>
                    <a:pt x="308" y="2035"/>
                  </a:lnTo>
                  <a:lnTo>
                    <a:pt x="192" y="2380"/>
                  </a:lnTo>
                  <a:lnTo>
                    <a:pt x="77" y="2726"/>
                  </a:lnTo>
                  <a:lnTo>
                    <a:pt x="77" y="2803"/>
                  </a:lnTo>
                  <a:lnTo>
                    <a:pt x="39" y="3187"/>
                  </a:lnTo>
                  <a:lnTo>
                    <a:pt x="0" y="3609"/>
                  </a:lnTo>
                  <a:lnTo>
                    <a:pt x="39" y="3955"/>
                  </a:lnTo>
                  <a:lnTo>
                    <a:pt x="116" y="4338"/>
                  </a:lnTo>
                  <a:lnTo>
                    <a:pt x="231" y="4684"/>
                  </a:lnTo>
                  <a:lnTo>
                    <a:pt x="384" y="5030"/>
                  </a:lnTo>
                  <a:lnTo>
                    <a:pt x="576" y="5337"/>
                  </a:lnTo>
                  <a:lnTo>
                    <a:pt x="768" y="5644"/>
                  </a:lnTo>
                  <a:lnTo>
                    <a:pt x="1037" y="5913"/>
                  </a:lnTo>
                  <a:lnTo>
                    <a:pt x="1306" y="6143"/>
                  </a:lnTo>
                  <a:lnTo>
                    <a:pt x="1613" y="6373"/>
                  </a:lnTo>
                  <a:lnTo>
                    <a:pt x="1920" y="6565"/>
                  </a:lnTo>
                  <a:lnTo>
                    <a:pt x="2266" y="6719"/>
                  </a:lnTo>
                  <a:lnTo>
                    <a:pt x="2650" y="6796"/>
                  </a:lnTo>
                  <a:lnTo>
                    <a:pt x="3033" y="6872"/>
                  </a:lnTo>
                  <a:lnTo>
                    <a:pt x="3417" y="6911"/>
                  </a:lnTo>
                  <a:lnTo>
                    <a:pt x="19580" y="6911"/>
                  </a:lnTo>
                  <a:lnTo>
                    <a:pt x="26491" y="7870"/>
                  </a:lnTo>
                  <a:lnTo>
                    <a:pt x="26721" y="7832"/>
                  </a:lnTo>
                  <a:lnTo>
                    <a:pt x="26913" y="7755"/>
                  </a:lnTo>
                  <a:lnTo>
                    <a:pt x="27067" y="7640"/>
                  </a:lnTo>
                  <a:lnTo>
                    <a:pt x="27182" y="7410"/>
                  </a:lnTo>
                  <a:lnTo>
                    <a:pt x="27220" y="7295"/>
                  </a:lnTo>
                  <a:lnTo>
                    <a:pt x="27220" y="7141"/>
                  </a:lnTo>
                  <a:lnTo>
                    <a:pt x="27182" y="7026"/>
                  </a:lnTo>
                  <a:lnTo>
                    <a:pt x="27143" y="6911"/>
                  </a:lnTo>
                  <a:lnTo>
                    <a:pt x="27067" y="6796"/>
                  </a:lnTo>
                  <a:lnTo>
                    <a:pt x="26990" y="6680"/>
                  </a:lnTo>
                  <a:lnTo>
                    <a:pt x="26875" y="6642"/>
                  </a:lnTo>
                  <a:lnTo>
                    <a:pt x="26721" y="6565"/>
                  </a:lnTo>
                  <a:lnTo>
                    <a:pt x="25646" y="6296"/>
                  </a:lnTo>
                  <a:lnTo>
                    <a:pt x="25569" y="6181"/>
                  </a:lnTo>
                  <a:lnTo>
                    <a:pt x="25339" y="5913"/>
                  </a:lnTo>
                  <a:lnTo>
                    <a:pt x="25147" y="5759"/>
                  </a:lnTo>
                  <a:lnTo>
                    <a:pt x="24878" y="5605"/>
                  </a:lnTo>
                  <a:lnTo>
                    <a:pt x="24610" y="5490"/>
                  </a:lnTo>
                  <a:lnTo>
                    <a:pt x="24226" y="5413"/>
                  </a:lnTo>
                  <a:lnTo>
                    <a:pt x="23573" y="5298"/>
                  </a:lnTo>
                  <a:lnTo>
                    <a:pt x="23266" y="5221"/>
                  </a:lnTo>
                  <a:lnTo>
                    <a:pt x="22997" y="5068"/>
                  </a:lnTo>
                  <a:lnTo>
                    <a:pt x="22690" y="4914"/>
                  </a:lnTo>
                  <a:lnTo>
                    <a:pt x="22383" y="4684"/>
                  </a:lnTo>
                  <a:lnTo>
                    <a:pt x="21615" y="4031"/>
                  </a:lnTo>
                  <a:lnTo>
                    <a:pt x="21346" y="3839"/>
                  </a:lnTo>
                  <a:lnTo>
                    <a:pt x="21116" y="3686"/>
                  </a:lnTo>
                  <a:lnTo>
                    <a:pt x="20847" y="3609"/>
                  </a:lnTo>
                  <a:lnTo>
                    <a:pt x="20540" y="3571"/>
                  </a:lnTo>
                  <a:lnTo>
                    <a:pt x="20271" y="3532"/>
                  </a:lnTo>
                  <a:lnTo>
                    <a:pt x="19964" y="3571"/>
                  </a:lnTo>
                  <a:lnTo>
                    <a:pt x="19427" y="3647"/>
                  </a:lnTo>
                  <a:lnTo>
                    <a:pt x="18889" y="3763"/>
                  </a:lnTo>
                  <a:lnTo>
                    <a:pt x="18505" y="3916"/>
                  </a:lnTo>
                  <a:lnTo>
                    <a:pt x="18121" y="4108"/>
                  </a:lnTo>
                  <a:lnTo>
                    <a:pt x="16663" y="3878"/>
                  </a:lnTo>
                  <a:lnTo>
                    <a:pt x="4454" y="154"/>
                  </a:lnTo>
                  <a:lnTo>
                    <a:pt x="4070" y="39"/>
                  </a:lnTo>
                  <a:lnTo>
                    <a:pt x="3724" y="0"/>
                  </a:lnTo>
                  <a:close/>
                </a:path>
              </a:pathLst>
            </a:custGeom>
            <a:solidFill>
              <a:srgbClr val="FF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3"/>
            <p:cNvSpPr/>
            <p:nvPr/>
          </p:nvSpPr>
          <p:spPr>
            <a:xfrm>
              <a:off x="4677894" y="1790800"/>
              <a:ext cx="332288" cy="215425"/>
            </a:xfrm>
            <a:custGeom>
              <a:avLst/>
              <a:gdLst/>
              <a:ahLst/>
              <a:cxnLst/>
              <a:rect l="l" t="t" r="r" b="b"/>
              <a:pathLst>
                <a:path w="7641" h="4954" extrusionOk="0">
                  <a:moveTo>
                    <a:pt x="538" y="1"/>
                  </a:moveTo>
                  <a:lnTo>
                    <a:pt x="0" y="653"/>
                  </a:lnTo>
                  <a:lnTo>
                    <a:pt x="7141" y="4953"/>
                  </a:lnTo>
                  <a:lnTo>
                    <a:pt x="7640" y="4224"/>
                  </a:lnTo>
                  <a:lnTo>
                    <a:pt x="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3"/>
            <p:cNvSpPr/>
            <p:nvPr/>
          </p:nvSpPr>
          <p:spPr>
            <a:xfrm>
              <a:off x="4776391" y="1915997"/>
              <a:ext cx="95194" cy="81882"/>
            </a:xfrm>
            <a:custGeom>
              <a:avLst/>
              <a:gdLst/>
              <a:ahLst/>
              <a:cxnLst/>
              <a:rect l="l" t="t" r="r" b="b"/>
              <a:pathLst>
                <a:path w="2189" h="1883" extrusionOk="0">
                  <a:moveTo>
                    <a:pt x="1459" y="1"/>
                  </a:moveTo>
                  <a:lnTo>
                    <a:pt x="0" y="1729"/>
                  </a:lnTo>
                  <a:lnTo>
                    <a:pt x="1075" y="1882"/>
                  </a:lnTo>
                  <a:lnTo>
                    <a:pt x="2189" y="462"/>
                  </a:lnTo>
                  <a:lnTo>
                    <a:pt x="1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3"/>
            <p:cNvSpPr/>
            <p:nvPr/>
          </p:nvSpPr>
          <p:spPr>
            <a:xfrm>
              <a:off x="4362357" y="1007788"/>
              <a:ext cx="130245" cy="178680"/>
            </a:xfrm>
            <a:custGeom>
              <a:avLst/>
              <a:gdLst/>
              <a:ahLst/>
              <a:cxnLst/>
              <a:rect l="l" t="t" r="r" b="b"/>
              <a:pathLst>
                <a:path w="2995" h="4109" extrusionOk="0">
                  <a:moveTo>
                    <a:pt x="691" y="1"/>
                  </a:moveTo>
                  <a:lnTo>
                    <a:pt x="691" y="270"/>
                  </a:lnTo>
                  <a:lnTo>
                    <a:pt x="615" y="999"/>
                  </a:lnTo>
                  <a:lnTo>
                    <a:pt x="538" y="1460"/>
                  </a:lnTo>
                  <a:lnTo>
                    <a:pt x="423" y="1959"/>
                  </a:lnTo>
                  <a:lnTo>
                    <a:pt x="231" y="2420"/>
                  </a:lnTo>
                  <a:lnTo>
                    <a:pt x="0" y="2880"/>
                  </a:lnTo>
                  <a:lnTo>
                    <a:pt x="269" y="3226"/>
                  </a:lnTo>
                  <a:lnTo>
                    <a:pt x="538" y="3456"/>
                  </a:lnTo>
                  <a:lnTo>
                    <a:pt x="807" y="3686"/>
                  </a:lnTo>
                  <a:lnTo>
                    <a:pt x="1037" y="3840"/>
                  </a:lnTo>
                  <a:lnTo>
                    <a:pt x="1382" y="4070"/>
                  </a:lnTo>
                  <a:lnTo>
                    <a:pt x="1498" y="4109"/>
                  </a:lnTo>
                  <a:lnTo>
                    <a:pt x="1651" y="4070"/>
                  </a:lnTo>
                  <a:lnTo>
                    <a:pt x="1997" y="3840"/>
                  </a:lnTo>
                  <a:lnTo>
                    <a:pt x="2227" y="3686"/>
                  </a:lnTo>
                  <a:lnTo>
                    <a:pt x="2457" y="3456"/>
                  </a:lnTo>
                  <a:lnTo>
                    <a:pt x="2726" y="3226"/>
                  </a:lnTo>
                  <a:lnTo>
                    <a:pt x="2995" y="2880"/>
                  </a:lnTo>
                  <a:lnTo>
                    <a:pt x="2765" y="2420"/>
                  </a:lnTo>
                  <a:lnTo>
                    <a:pt x="2611" y="1959"/>
                  </a:lnTo>
                  <a:lnTo>
                    <a:pt x="2496" y="1460"/>
                  </a:lnTo>
                  <a:lnTo>
                    <a:pt x="2381" y="999"/>
                  </a:lnTo>
                  <a:lnTo>
                    <a:pt x="2342" y="270"/>
                  </a:lnTo>
                  <a:lnTo>
                    <a:pt x="2342" y="1"/>
                  </a:lnTo>
                  <a:lnTo>
                    <a:pt x="1498" y="78"/>
                  </a:lnTo>
                  <a:lnTo>
                    <a:pt x="691" y="1"/>
                  </a:lnTo>
                  <a:close/>
                </a:path>
              </a:pathLst>
            </a:custGeom>
            <a:solidFill>
              <a:srgbClr val="FF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3"/>
            <p:cNvSpPr/>
            <p:nvPr/>
          </p:nvSpPr>
          <p:spPr>
            <a:xfrm>
              <a:off x="4385709" y="1007788"/>
              <a:ext cx="78538" cy="61836"/>
            </a:xfrm>
            <a:custGeom>
              <a:avLst/>
              <a:gdLst/>
              <a:ahLst/>
              <a:cxnLst/>
              <a:rect l="l" t="t" r="r" b="b"/>
              <a:pathLst>
                <a:path w="1806" h="1422" extrusionOk="0">
                  <a:moveTo>
                    <a:pt x="154" y="1"/>
                  </a:moveTo>
                  <a:lnTo>
                    <a:pt x="154" y="423"/>
                  </a:lnTo>
                  <a:lnTo>
                    <a:pt x="116" y="884"/>
                  </a:lnTo>
                  <a:lnTo>
                    <a:pt x="1" y="1421"/>
                  </a:lnTo>
                  <a:lnTo>
                    <a:pt x="1" y="1421"/>
                  </a:lnTo>
                  <a:lnTo>
                    <a:pt x="462" y="1306"/>
                  </a:lnTo>
                  <a:lnTo>
                    <a:pt x="807" y="1153"/>
                  </a:lnTo>
                  <a:lnTo>
                    <a:pt x="1114" y="999"/>
                  </a:lnTo>
                  <a:lnTo>
                    <a:pt x="1383" y="846"/>
                  </a:lnTo>
                  <a:lnTo>
                    <a:pt x="1690" y="615"/>
                  </a:lnTo>
                  <a:lnTo>
                    <a:pt x="1805" y="500"/>
                  </a:lnTo>
                  <a:lnTo>
                    <a:pt x="1805" y="1"/>
                  </a:lnTo>
                  <a:lnTo>
                    <a:pt x="961" y="78"/>
                  </a:lnTo>
                  <a:lnTo>
                    <a:pt x="154"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3"/>
            <p:cNvSpPr/>
            <p:nvPr/>
          </p:nvSpPr>
          <p:spPr>
            <a:xfrm>
              <a:off x="4300563" y="697296"/>
              <a:ext cx="253837" cy="198683"/>
            </a:xfrm>
            <a:custGeom>
              <a:avLst/>
              <a:gdLst/>
              <a:ahLst/>
              <a:cxnLst/>
              <a:rect l="l" t="t" r="r" b="b"/>
              <a:pathLst>
                <a:path w="5837" h="4569" extrusionOk="0">
                  <a:moveTo>
                    <a:pt x="2919" y="0"/>
                  </a:moveTo>
                  <a:lnTo>
                    <a:pt x="2573" y="38"/>
                  </a:lnTo>
                  <a:lnTo>
                    <a:pt x="2266" y="77"/>
                  </a:lnTo>
                  <a:lnTo>
                    <a:pt x="1997" y="115"/>
                  </a:lnTo>
                  <a:lnTo>
                    <a:pt x="1728" y="230"/>
                  </a:lnTo>
                  <a:lnTo>
                    <a:pt x="1498" y="307"/>
                  </a:lnTo>
                  <a:lnTo>
                    <a:pt x="1268" y="422"/>
                  </a:lnTo>
                  <a:lnTo>
                    <a:pt x="1076" y="576"/>
                  </a:lnTo>
                  <a:lnTo>
                    <a:pt x="884" y="729"/>
                  </a:lnTo>
                  <a:lnTo>
                    <a:pt x="615" y="1075"/>
                  </a:lnTo>
                  <a:lnTo>
                    <a:pt x="385" y="1459"/>
                  </a:lnTo>
                  <a:lnTo>
                    <a:pt x="231" y="1881"/>
                  </a:lnTo>
                  <a:lnTo>
                    <a:pt x="116" y="2304"/>
                  </a:lnTo>
                  <a:lnTo>
                    <a:pt x="39" y="2726"/>
                  </a:lnTo>
                  <a:lnTo>
                    <a:pt x="1" y="3148"/>
                  </a:lnTo>
                  <a:lnTo>
                    <a:pt x="39" y="3878"/>
                  </a:lnTo>
                  <a:lnTo>
                    <a:pt x="78" y="4377"/>
                  </a:lnTo>
                  <a:lnTo>
                    <a:pt x="116" y="4569"/>
                  </a:lnTo>
                  <a:lnTo>
                    <a:pt x="5721" y="4530"/>
                  </a:lnTo>
                  <a:lnTo>
                    <a:pt x="5760" y="4338"/>
                  </a:lnTo>
                  <a:lnTo>
                    <a:pt x="5836" y="3839"/>
                  </a:lnTo>
                  <a:lnTo>
                    <a:pt x="5836" y="3110"/>
                  </a:lnTo>
                  <a:lnTo>
                    <a:pt x="5798" y="2687"/>
                  </a:lnTo>
                  <a:lnTo>
                    <a:pt x="5760" y="2265"/>
                  </a:lnTo>
                  <a:lnTo>
                    <a:pt x="5644" y="1843"/>
                  </a:lnTo>
                  <a:lnTo>
                    <a:pt x="5491" y="1459"/>
                  </a:lnTo>
                  <a:lnTo>
                    <a:pt x="5261" y="1075"/>
                  </a:lnTo>
                  <a:lnTo>
                    <a:pt x="4953" y="729"/>
                  </a:lnTo>
                  <a:lnTo>
                    <a:pt x="4800" y="576"/>
                  </a:lnTo>
                  <a:lnTo>
                    <a:pt x="4608" y="422"/>
                  </a:lnTo>
                  <a:lnTo>
                    <a:pt x="4378" y="307"/>
                  </a:lnTo>
                  <a:lnTo>
                    <a:pt x="4147" y="230"/>
                  </a:lnTo>
                  <a:lnTo>
                    <a:pt x="3878" y="115"/>
                  </a:lnTo>
                  <a:lnTo>
                    <a:pt x="3571" y="77"/>
                  </a:lnTo>
                  <a:lnTo>
                    <a:pt x="3264" y="38"/>
                  </a:lnTo>
                  <a:lnTo>
                    <a:pt x="29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3"/>
            <p:cNvSpPr/>
            <p:nvPr/>
          </p:nvSpPr>
          <p:spPr>
            <a:xfrm>
              <a:off x="4285560" y="884243"/>
              <a:ext cx="63492" cy="63488"/>
            </a:xfrm>
            <a:custGeom>
              <a:avLst/>
              <a:gdLst/>
              <a:ahLst/>
              <a:cxnLst/>
              <a:rect l="l" t="t" r="r" b="b"/>
              <a:pathLst>
                <a:path w="1460" h="1460" extrusionOk="0">
                  <a:moveTo>
                    <a:pt x="576" y="1"/>
                  </a:moveTo>
                  <a:lnTo>
                    <a:pt x="461" y="78"/>
                  </a:lnTo>
                  <a:lnTo>
                    <a:pt x="346" y="116"/>
                  </a:lnTo>
                  <a:lnTo>
                    <a:pt x="231" y="231"/>
                  </a:lnTo>
                  <a:lnTo>
                    <a:pt x="115" y="346"/>
                  </a:lnTo>
                  <a:lnTo>
                    <a:pt x="77" y="462"/>
                  </a:lnTo>
                  <a:lnTo>
                    <a:pt x="0" y="577"/>
                  </a:lnTo>
                  <a:lnTo>
                    <a:pt x="0" y="730"/>
                  </a:lnTo>
                  <a:lnTo>
                    <a:pt x="0" y="884"/>
                  </a:lnTo>
                  <a:lnTo>
                    <a:pt x="77" y="1037"/>
                  </a:lnTo>
                  <a:lnTo>
                    <a:pt x="115" y="1153"/>
                  </a:lnTo>
                  <a:lnTo>
                    <a:pt x="231" y="1268"/>
                  </a:lnTo>
                  <a:lnTo>
                    <a:pt x="346" y="1345"/>
                  </a:lnTo>
                  <a:lnTo>
                    <a:pt x="461" y="1421"/>
                  </a:lnTo>
                  <a:lnTo>
                    <a:pt x="576" y="1460"/>
                  </a:lnTo>
                  <a:lnTo>
                    <a:pt x="883" y="1460"/>
                  </a:lnTo>
                  <a:lnTo>
                    <a:pt x="1037" y="1421"/>
                  </a:lnTo>
                  <a:lnTo>
                    <a:pt x="1152" y="1345"/>
                  </a:lnTo>
                  <a:lnTo>
                    <a:pt x="1267" y="1268"/>
                  </a:lnTo>
                  <a:lnTo>
                    <a:pt x="1344" y="1153"/>
                  </a:lnTo>
                  <a:lnTo>
                    <a:pt x="1421" y="1037"/>
                  </a:lnTo>
                  <a:lnTo>
                    <a:pt x="1459" y="884"/>
                  </a:lnTo>
                  <a:lnTo>
                    <a:pt x="1459" y="730"/>
                  </a:lnTo>
                  <a:lnTo>
                    <a:pt x="1459" y="577"/>
                  </a:lnTo>
                  <a:lnTo>
                    <a:pt x="1421" y="462"/>
                  </a:lnTo>
                  <a:lnTo>
                    <a:pt x="1344" y="346"/>
                  </a:lnTo>
                  <a:lnTo>
                    <a:pt x="1267" y="231"/>
                  </a:lnTo>
                  <a:lnTo>
                    <a:pt x="1152" y="116"/>
                  </a:lnTo>
                  <a:lnTo>
                    <a:pt x="1037" y="78"/>
                  </a:lnTo>
                  <a:lnTo>
                    <a:pt x="883" y="1"/>
                  </a:lnTo>
                  <a:close/>
                </a:path>
              </a:pathLst>
            </a:custGeom>
            <a:solidFill>
              <a:srgbClr val="FF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3"/>
            <p:cNvSpPr/>
            <p:nvPr/>
          </p:nvSpPr>
          <p:spPr>
            <a:xfrm>
              <a:off x="4285560" y="895941"/>
              <a:ext cx="36747" cy="51791"/>
            </a:xfrm>
            <a:custGeom>
              <a:avLst/>
              <a:gdLst/>
              <a:ahLst/>
              <a:cxnLst/>
              <a:rect l="l" t="t" r="r" b="b"/>
              <a:pathLst>
                <a:path w="845" h="1191" extrusionOk="0">
                  <a:moveTo>
                    <a:pt x="154" y="1"/>
                  </a:moveTo>
                  <a:lnTo>
                    <a:pt x="39" y="231"/>
                  </a:lnTo>
                  <a:lnTo>
                    <a:pt x="0" y="461"/>
                  </a:lnTo>
                  <a:lnTo>
                    <a:pt x="0" y="615"/>
                  </a:lnTo>
                  <a:lnTo>
                    <a:pt x="39" y="730"/>
                  </a:lnTo>
                  <a:lnTo>
                    <a:pt x="115" y="845"/>
                  </a:lnTo>
                  <a:lnTo>
                    <a:pt x="192" y="960"/>
                  </a:lnTo>
                  <a:lnTo>
                    <a:pt x="307" y="1037"/>
                  </a:lnTo>
                  <a:lnTo>
                    <a:pt x="423" y="1114"/>
                  </a:lnTo>
                  <a:lnTo>
                    <a:pt x="538" y="1191"/>
                  </a:lnTo>
                  <a:lnTo>
                    <a:pt x="653" y="1191"/>
                  </a:lnTo>
                  <a:lnTo>
                    <a:pt x="807" y="999"/>
                  </a:lnTo>
                  <a:lnTo>
                    <a:pt x="845" y="730"/>
                  </a:lnTo>
                  <a:lnTo>
                    <a:pt x="807" y="615"/>
                  </a:lnTo>
                  <a:lnTo>
                    <a:pt x="768" y="461"/>
                  </a:lnTo>
                  <a:lnTo>
                    <a:pt x="730" y="346"/>
                  </a:lnTo>
                  <a:lnTo>
                    <a:pt x="653" y="231"/>
                  </a:lnTo>
                  <a:lnTo>
                    <a:pt x="538" y="154"/>
                  </a:lnTo>
                  <a:lnTo>
                    <a:pt x="423" y="77"/>
                  </a:lnTo>
                  <a:lnTo>
                    <a:pt x="307" y="39"/>
                  </a:lnTo>
                  <a:lnTo>
                    <a:pt x="154"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3"/>
            <p:cNvSpPr/>
            <p:nvPr/>
          </p:nvSpPr>
          <p:spPr>
            <a:xfrm>
              <a:off x="4505949" y="884243"/>
              <a:ext cx="65144" cy="63488"/>
            </a:xfrm>
            <a:custGeom>
              <a:avLst/>
              <a:gdLst/>
              <a:ahLst/>
              <a:cxnLst/>
              <a:rect l="l" t="t" r="r" b="b"/>
              <a:pathLst>
                <a:path w="1498" h="1460" extrusionOk="0">
                  <a:moveTo>
                    <a:pt x="614" y="1"/>
                  </a:moveTo>
                  <a:lnTo>
                    <a:pt x="461" y="78"/>
                  </a:lnTo>
                  <a:lnTo>
                    <a:pt x="346" y="116"/>
                  </a:lnTo>
                  <a:lnTo>
                    <a:pt x="230" y="231"/>
                  </a:lnTo>
                  <a:lnTo>
                    <a:pt x="154" y="346"/>
                  </a:lnTo>
                  <a:lnTo>
                    <a:pt x="77" y="462"/>
                  </a:lnTo>
                  <a:lnTo>
                    <a:pt x="38" y="577"/>
                  </a:lnTo>
                  <a:lnTo>
                    <a:pt x="0" y="730"/>
                  </a:lnTo>
                  <a:lnTo>
                    <a:pt x="38" y="884"/>
                  </a:lnTo>
                  <a:lnTo>
                    <a:pt x="77" y="1037"/>
                  </a:lnTo>
                  <a:lnTo>
                    <a:pt x="154" y="1153"/>
                  </a:lnTo>
                  <a:lnTo>
                    <a:pt x="230" y="1268"/>
                  </a:lnTo>
                  <a:lnTo>
                    <a:pt x="346" y="1345"/>
                  </a:lnTo>
                  <a:lnTo>
                    <a:pt x="461" y="1421"/>
                  </a:lnTo>
                  <a:lnTo>
                    <a:pt x="614" y="1460"/>
                  </a:lnTo>
                  <a:lnTo>
                    <a:pt x="883" y="1460"/>
                  </a:lnTo>
                  <a:lnTo>
                    <a:pt x="1037" y="1421"/>
                  </a:lnTo>
                  <a:lnTo>
                    <a:pt x="1152" y="1345"/>
                  </a:lnTo>
                  <a:lnTo>
                    <a:pt x="1267" y="1268"/>
                  </a:lnTo>
                  <a:lnTo>
                    <a:pt x="1344" y="1153"/>
                  </a:lnTo>
                  <a:lnTo>
                    <a:pt x="1421" y="1037"/>
                  </a:lnTo>
                  <a:lnTo>
                    <a:pt x="1459" y="884"/>
                  </a:lnTo>
                  <a:lnTo>
                    <a:pt x="1497" y="730"/>
                  </a:lnTo>
                  <a:lnTo>
                    <a:pt x="1459" y="577"/>
                  </a:lnTo>
                  <a:lnTo>
                    <a:pt x="1421" y="462"/>
                  </a:lnTo>
                  <a:lnTo>
                    <a:pt x="1344" y="346"/>
                  </a:lnTo>
                  <a:lnTo>
                    <a:pt x="1267" y="231"/>
                  </a:lnTo>
                  <a:lnTo>
                    <a:pt x="1152" y="116"/>
                  </a:lnTo>
                  <a:lnTo>
                    <a:pt x="1037" y="78"/>
                  </a:lnTo>
                  <a:lnTo>
                    <a:pt x="883" y="1"/>
                  </a:lnTo>
                  <a:close/>
                </a:path>
              </a:pathLst>
            </a:custGeom>
            <a:solidFill>
              <a:srgbClr val="FF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3"/>
            <p:cNvSpPr/>
            <p:nvPr/>
          </p:nvSpPr>
          <p:spPr>
            <a:xfrm>
              <a:off x="4534302" y="895941"/>
              <a:ext cx="36790" cy="51791"/>
            </a:xfrm>
            <a:custGeom>
              <a:avLst/>
              <a:gdLst/>
              <a:ahLst/>
              <a:cxnLst/>
              <a:rect l="l" t="t" r="r" b="b"/>
              <a:pathLst>
                <a:path w="846" h="1191" extrusionOk="0">
                  <a:moveTo>
                    <a:pt x="692" y="1"/>
                  </a:moveTo>
                  <a:lnTo>
                    <a:pt x="538" y="39"/>
                  </a:lnTo>
                  <a:lnTo>
                    <a:pt x="423" y="77"/>
                  </a:lnTo>
                  <a:lnTo>
                    <a:pt x="308" y="154"/>
                  </a:lnTo>
                  <a:lnTo>
                    <a:pt x="193" y="231"/>
                  </a:lnTo>
                  <a:lnTo>
                    <a:pt x="116" y="346"/>
                  </a:lnTo>
                  <a:lnTo>
                    <a:pt x="77" y="461"/>
                  </a:lnTo>
                  <a:lnTo>
                    <a:pt x="39" y="615"/>
                  </a:lnTo>
                  <a:lnTo>
                    <a:pt x="1" y="730"/>
                  </a:lnTo>
                  <a:lnTo>
                    <a:pt x="39" y="999"/>
                  </a:lnTo>
                  <a:lnTo>
                    <a:pt x="154" y="1191"/>
                  </a:lnTo>
                  <a:lnTo>
                    <a:pt x="308" y="1191"/>
                  </a:lnTo>
                  <a:lnTo>
                    <a:pt x="423" y="1114"/>
                  </a:lnTo>
                  <a:lnTo>
                    <a:pt x="538" y="1037"/>
                  </a:lnTo>
                  <a:lnTo>
                    <a:pt x="653" y="960"/>
                  </a:lnTo>
                  <a:lnTo>
                    <a:pt x="730" y="845"/>
                  </a:lnTo>
                  <a:lnTo>
                    <a:pt x="769" y="730"/>
                  </a:lnTo>
                  <a:lnTo>
                    <a:pt x="807" y="615"/>
                  </a:lnTo>
                  <a:lnTo>
                    <a:pt x="845" y="461"/>
                  </a:lnTo>
                  <a:lnTo>
                    <a:pt x="807" y="231"/>
                  </a:lnTo>
                  <a:lnTo>
                    <a:pt x="692"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3"/>
            <p:cNvSpPr/>
            <p:nvPr/>
          </p:nvSpPr>
          <p:spPr>
            <a:xfrm>
              <a:off x="4317262" y="750697"/>
              <a:ext cx="222091" cy="293872"/>
            </a:xfrm>
            <a:custGeom>
              <a:avLst/>
              <a:gdLst/>
              <a:ahLst/>
              <a:cxnLst/>
              <a:rect l="l" t="t" r="r" b="b"/>
              <a:pathLst>
                <a:path w="5107" h="6758" extrusionOk="0">
                  <a:moveTo>
                    <a:pt x="2112" y="1"/>
                  </a:moveTo>
                  <a:lnTo>
                    <a:pt x="1652" y="77"/>
                  </a:lnTo>
                  <a:lnTo>
                    <a:pt x="1383" y="154"/>
                  </a:lnTo>
                  <a:lnTo>
                    <a:pt x="1153" y="269"/>
                  </a:lnTo>
                  <a:lnTo>
                    <a:pt x="884" y="423"/>
                  </a:lnTo>
                  <a:lnTo>
                    <a:pt x="653" y="615"/>
                  </a:lnTo>
                  <a:lnTo>
                    <a:pt x="423" y="884"/>
                  </a:lnTo>
                  <a:lnTo>
                    <a:pt x="269" y="1191"/>
                  </a:lnTo>
                  <a:lnTo>
                    <a:pt x="116" y="1575"/>
                  </a:lnTo>
                  <a:lnTo>
                    <a:pt x="39" y="1997"/>
                  </a:lnTo>
                  <a:lnTo>
                    <a:pt x="1" y="2534"/>
                  </a:lnTo>
                  <a:lnTo>
                    <a:pt x="39" y="3110"/>
                  </a:lnTo>
                  <a:lnTo>
                    <a:pt x="231" y="4108"/>
                  </a:lnTo>
                  <a:lnTo>
                    <a:pt x="308" y="4531"/>
                  </a:lnTo>
                  <a:lnTo>
                    <a:pt x="423" y="4915"/>
                  </a:lnTo>
                  <a:lnTo>
                    <a:pt x="577" y="5299"/>
                  </a:lnTo>
                  <a:lnTo>
                    <a:pt x="769" y="5606"/>
                  </a:lnTo>
                  <a:lnTo>
                    <a:pt x="1037" y="5913"/>
                  </a:lnTo>
                  <a:lnTo>
                    <a:pt x="1344" y="6182"/>
                  </a:lnTo>
                  <a:lnTo>
                    <a:pt x="1613" y="6412"/>
                  </a:lnTo>
                  <a:lnTo>
                    <a:pt x="1844" y="6566"/>
                  </a:lnTo>
                  <a:lnTo>
                    <a:pt x="2036" y="6642"/>
                  </a:lnTo>
                  <a:lnTo>
                    <a:pt x="2227" y="6719"/>
                  </a:lnTo>
                  <a:lnTo>
                    <a:pt x="2458" y="6758"/>
                  </a:lnTo>
                  <a:lnTo>
                    <a:pt x="2650" y="6758"/>
                  </a:lnTo>
                  <a:lnTo>
                    <a:pt x="2880" y="6719"/>
                  </a:lnTo>
                  <a:lnTo>
                    <a:pt x="3034" y="6642"/>
                  </a:lnTo>
                  <a:lnTo>
                    <a:pt x="3264" y="6566"/>
                  </a:lnTo>
                  <a:lnTo>
                    <a:pt x="3494" y="6412"/>
                  </a:lnTo>
                  <a:lnTo>
                    <a:pt x="3763" y="6182"/>
                  </a:lnTo>
                  <a:lnTo>
                    <a:pt x="4070" y="5913"/>
                  </a:lnTo>
                  <a:lnTo>
                    <a:pt x="4339" y="5606"/>
                  </a:lnTo>
                  <a:lnTo>
                    <a:pt x="4531" y="5299"/>
                  </a:lnTo>
                  <a:lnTo>
                    <a:pt x="4685" y="4915"/>
                  </a:lnTo>
                  <a:lnTo>
                    <a:pt x="4800" y="4531"/>
                  </a:lnTo>
                  <a:lnTo>
                    <a:pt x="4877" y="4108"/>
                  </a:lnTo>
                  <a:lnTo>
                    <a:pt x="5030" y="3110"/>
                  </a:lnTo>
                  <a:lnTo>
                    <a:pt x="5107" y="2534"/>
                  </a:lnTo>
                  <a:lnTo>
                    <a:pt x="5068" y="1997"/>
                  </a:lnTo>
                  <a:lnTo>
                    <a:pt x="4992" y="1575"/>
                  </a:lnTo>
                  <a:lnTo>
                    <a:pt x="4838" y="1191"/>
                  </a:lnTo>
                  <a:lnTo>
                    <a:pt x="4685" y="884"/>
                  </a:lnTo>
                  <a:lnTo>
                    <a:pt x="4454" y="615"/>
                  </a:lnTo>
                  <a:lnTo>
                    <a:pt x="4224" y="423"/>
                  </a:lnTo>
                  <a:lnTo>
                    <a:pt x="3955" y="269"/>
                  </a:lnTo>
                  <a:lnTo>
                    <a:pt x="3725" y="154"/>
                  </a:lnTo>
                  <a:lnTo>
                    <a:pt x="3456" y="77"/>
                  </a:lnTo>
                  <a:lnTo>
                    <a:pt x="2995" y="1"/>
                  </a:lnTo>
                  <a:close/>
                </a:path>
              </a:pathLst>
            </a:custGeom>
            <a:solidFill>
              <a:srgbClr val="FF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3"/>
            <p:cNvSpPr/>
            <p:nvPr/>
          </p:nvSpPr>
          <p:spPr>
            <a:xfrm>
              <a:off x="4469203" y="944385"/>
              <a:ext cx="46793" cy="28396"/>
            </a:xfrm>
            <a:custGeom>
              <a:avLst/>
              <a:gdLst/>
              <a:ahLst/>
              <a:cxnLst/>
              <a:rect l="l" t="t" r="r" b="b"/>
              <a:pathLst>
                <a:path w="1076" h="653" extrusionOk="0">
                  <a:moveTo>
                    <a:pt x="538" y="0"/>
                  </a:moveTo>
                  <a:lnTo>
                    <a:pt x="308" y="38"/>
                  </a:lnTo>
                  <a:lnTo>
                    <a:pt x="154" y="115"/>
                  </a:lnTo>
                  <a:lnTo>
                    <a:pt x="39" y="192"/>
                  </a:lnTo>
                  <a:lnTo>
                    <a:pt x="0" y="346"/>
                  </a:lnTo>
                  <a:lnTo>
                    <a:pt x="39" y="461"/>
                  </a:lnTo>
                  <a:lnTo>
                    <a:pt x="154" y="537"/>
                  </a:lnTo>
                  <a:lnTo>
                    <a:pt x="308" y="614"/>
                  </a:lnTo>
                  <a:lnTo>
                    <a:pt x="538" y="653"/>
                  </a:lnTo>
                  <a:lnTo>
                    <a:pt x="730" y="614"/>
                  </a:lnTo>
                  <a:lnTo>
                    <a:pt x="922" y="537"/>
                  </a:lnTo>
                  <a:lnTo>
                    <a:pt x="1037" y="461"/>
                  </a:lnTo>
                  <a:lnTo>
                    <a:pt x="1075" y="346"/>
                  </a:lnTo>
                  <a:lnTo>
                    <a:pt x="1037" y="192"/>
                  </a:lnTo>
                  <a:lnTo>
                    <a:pt x="922" y="115"/>
                  </a:lnTo>
                  <a:lnTo>
                    <a:pt x="730" y="38"/>
                  </a:lnTo>
                  <a:lnTo>
                    <a:pt x="538"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3"/>
            <p:cNvSpPr/>
            <p:nvPr/>
          </p:nvSpPr>
          <p:spPr>
            <a:xfrm>
              <a:off x="4340657" y="944385"/>
              <a:ext cx="46793" cy="28396"/>
            </a:xfrm>
            <a:custGeom>
              <a:avLst/>
              <a:gdLst/>
              <a:ahLst/>
              <a:cxnLst/>
              <a:rect l="l" t="t" r="r" b="b"/>
              <a:pathLst>
                <a:path w="1076" h="653" extrusionOk="0">
                  <a:moveTo>
                    <a:pt x="538" y="0"/>
                  </a:moveTo>
                  <a:lnTo>
                    <a:pt x="346" y="38"/>
                  </a:lnTo>
                  <a:lnTo>
                    <a:pt x="154" y="115"/>
                  </a:lnTo>
                  <a:lnTo>
                    <a:pt x="39" y="192"/>
                  </a:lnTo>
                  <a:lnTo>
                    <a:pt x="0" y="346"/>
                  </a:lnTo>
                  <a:lnTo>
                    <a:pt x="39" y="461"/>
                  </a:lnTo>
                  <a:lnTo>
                    <a:pt x="154" y="537"/>
                  </a:lnTo>
                  <a:lnTo>
                    <a:pt x="346" y="614"/>
                  </a:lnTo>
                  <a:lnTo>
                    <a:pt x="538" y="653"/>
                  </a:lnTo>
                  <a:lnTo>
                    <a:pt x="730" y="614"/>
                  </a:lnTo>
                  <a:lnTo>
                    <a:pt x="922" y="537"/>
                  </a:lnTo>
                  <a:lnTo>
                    <a:pt x="1037" y="461"/>
                  </a:lnTo>
                  <a:lnTo>
                    <a:pt x="1075" y="346"/>
                  </a:lnTo>
                  <a:lnTo>
                    <a:pt x="1037" y="192"/>
                  </a:lnTo>
                  <a:lnTo>
                    <a:pt x="922" y="115"/>
                  </a:lnTo>
                  <a:lnTo>
                    <a:pt x="730" y="38"/>
                  </a:lnTo>
                  <a:lnTo>
                    <a:pt x="538"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3"/>
            <p:cNvSpPr/>
            <p:nvPr/>
          </p:nvSpPr>
          <p:spPr>
            <a:xfrm>
              <a:off x="4404104" y="991089"/>
              <a:ext cx="48445" cy="13437"/>
            </a:xfrm>
            <a:custGeom>
              <a:avLst/>
              <a:gdLst/>
              <a:ahLst/>
              <a:cxnLst/>
              <a:rect l="l" t="t" r="r" b="b"/>
              <a:pathLst>
                <a:path w="1114" h="309" extrusionOk="0">
                  <a:moveTo>
                    <a:pt x="0" y="1"/>
                  </a:moveTo>
                  <a:lnTo>
                    <a:pt x="0" y="39"/>
                  </a:lnTo>
                  <a:lnTo>
                    <a:pt x="0" y="78"/>
                  </a:lnTo>
                  <a:lnTo>
                    <a:pt x="0" y="116"/>
                  </a:lnTo>
                  <a:lnTo>
                    <a:pt x="115" y="193"/>
                  </a:lnTo>
                  <a:lnTo>
                    <a:pt x="269" y="270"/>
                  </a:lnTo>
                  <a:lnTo>
                    <a:pt x="384" y="308"/>
                  </a:lnTo>
                  <a:lnTo>
                    <a:pt x="691" y="308"/>
                  </a:lnTo>
                  <a:lnTo>
                    <a:pt x="845" y="270"/>
                  </a:lnTo>
                  <a:lnTo>
                    <a:pt x="960" y="193"/>
                  </a:lnTo>
                  <a:lnTo>
                    <a:pt x="1075" y="116"/>
                  </a:lnTo>
                  <a:lnTo>
                    <a:pt x="1113" y="78"/>
                  </a:lnTo>
                  <a:lnTo>
                    <a:pt x="1113" y="39"/>
                  </a:lnTo>
                  <a:lnTo>
                    <a:pt x="10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3"/>
            <p:cNvSpPr/>
            <p:nvPr/>
          </p:nvSpPr>
          <p:spPr>
            <a:xfrm>
              <a:off x="4415758" y="944385"/>
              <a:ext cx="28441" cy="31744"/>
            </a:xfrm>
            <a:custGeom>
              <a:avLst/>
              <a:gdLst/>
              <a:ahLst/>
              <a:cxnLst/>
              <a:rect l="l" t="t" r="r" b="b"/>
              <a:pathLst>
                <a:path w="654" h="730" extrusionOk="0">
                  <a:moveTo>
                    <a:pt x="154" y="0"/>
                  </a:moveTo>
                  <a:lnTo>
                    <a:pt x="1" y="729"/>
                  </a:lnTo>
                  <a:lnTo>
                    <a:pt x="346" y="729"/>
                  </a:lnTo>
                  <a:lnTo>
                    <a:pt x="500" y="653"/>
                  </a:lnTo>
                  <a:lnTo>
                    <a:pt x="654" y="576"/>
                  </a:lnTo>
                  <a:lnTo>
                    <a:pt x="577" y="576"/>
                  </a:lnTo>
                  <a:lnTo>
                    <a:pt x="385" y="614"/>
                  </a:lnTo>
                  <a:lnTo>
                    <a:pt x="154" y="576"/>
                  </a:lnTo>
                  <a:lnTo>
                    <a:pt x="1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3"/>
            <p:cNvSpPr/>
            <p:nvPr/>
          </p:nvSpPr>
          <p:spPr>
            <a:xfrm>
              <a:off x="4342310" y="907639"/>
              <a:ext cx="63492" cy="35092"/>
            </a:xfrm>
            <a:custGeom>
              <a:avLst/>
              <a:gdLst/>
              <a:ahLst/>
              <a:cxnLst/>
              <a:rect l="l" t="t" r="r" b="b"/>
              <a:pathLst>
                <a:path w="1460" h="807" extrusionOk="0">
                  <a:moveTo>
                    <a:pt x="577" y="0"/>
                  </a:moveTo>
                  <a:lnTo>
                    <a:pt x="461" y="39"/>
                  </a:lnTo>
                  <a:lnTo>
                    <a:pt x="269" y="154"/>
                  </a:lnTo>
                  <a:lnTo>
                    <a:pt x="77" y="346"/>
                  </a:lnTo>
                  <a:lnTo>
                    <a:pt x="1" y="576"/>
                  </a:lnTo>
                  <a:lnTo>
                    <a:pt x="1460" y="807"/>
                  </a:lnTo>
                  <a:lnTo>
                    <a:pt x="1460" y="730"/>
                  </a:lnTo>
                  <a:lnTo>
                    <a:pt x="1421" y="576"/>
                  </a:lnTo>
                  <a:lnTo>
                    <a:pt x="1383" y="423"/>
                  </a:lnTo>
                  <a:lnTo>
                    <a:pt x="1344" y="308"/>
                  </a:lnTo>
                  <a:lnTo>
                    <a:pt x="1229" y="192"/>
                  </a:lnTo>
                  <a:lnTo>
                    <a:pt x="1114" y="116"/>
                  </a:lnTo>
                  <a:lnTo>
                    <a:pt x="999" y="39"/>
                  </a:lnTo>
                  <a:lnTo>
                    <a:pt x="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3"/>
            <p:cNvSpPr/>
            <p:nvPr/>
          </p:nvSpPr>
          <p:spPr>
            <a:xfrm>
              <a:off x="4352312" y="910073"/>
              <a:ext cx="46793" cy="31788"/>
            </a:xfrm>
            <a:custGeom>
              <a:avLst/>
              <a:gdLst/>
              <a:ahLst/>
              <a:cxnLst/>
              <a:rect l="l" t="t" r="r" b="b"/>
              <a:pathLst>
                <a:path w="1076" h="731" extrusionOk="0">
                  <a:moveTo>
                    <a:pt x="538" y="1"/>
                  </a:moveTo>
                  <a:lnTo>
                    <a:pt x="308" y="39"/>
                  </a:lnTo>
                  <a:lnTo>
                    <a:pt x="155" y="154"/>
                  </a:lnTo>
                  <a:lnTo>
                    <a:pt x="39" y="346"/>
                  </a:lnTo>
                  <a:lnTo>
                    <a:pt x="1" y="538"/>
                  </a:lnTo>
                  <a:lnTo>
                    <a:pt x="1" y="577"/>
                  </a:lnTo>
                  <a:lnTo>
                    <a:pt x="1038" y="730"/>
                  </a:lnTo>
                  <a:lnTo>
                    <a:pt x="1076" y="538"/>
                  </a:lnTo>
                  <a:lnTo>
                    <a:pt x="1038" y="346"/>
                  </a:lnTo>
                  <a:lnTo>
                    <a:pt x="922" y="154"/>
                  </a:lnTo>
                  <a:lnTo>
                    <a:pt x="730" y="39"/>
                  </a:lnTo>
                  <a:lnTo>
                    <a:pt x="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3"/>
            <p:cNvSpPr/>
            <p:nvPr/>
          </p:nvSpPr>
          <p:spPr>
            <a:xfrm>
              <a:off x="4450852" y="907639"/>
              <a:ext cx="63448" cy="35092"/>
            </a:xfrm>
            <a:custGeom>
              <a:avLst/>
              <a:gdLst/>
              <a:ahLst/>
              <a:cxnLst/>
              <a:rect l="l" t="t" r="r" b="b"/>
              <a:pathLst>
                <a:path w="1459" h="807" extrusionOk="0">
                  <a:moveTo>
                    <a:pt x="576" y="0"/>
                  </a:moveTo>
                  <a:lnTo>
                    <a:pt x="461" y="39"/>
                  </a:lnTo>
                  <a:lnTo>
                    <a:pt x="307" y="116"/>
                  </a:lnTo>
                  <a:lnTo>
                    <a:pt x="230" y="192"/>
                  </a:lnTo>
                  <a:lnTo>
                    <a:pt x="115" y="308"/>
                  </a:lnTo>
                  <a:lnTo>
                    <a:pt x="38" y="423"/>
                  </a:lnTo>
                  <a:lnTo>
                    <a:pt x="0" y="576"/>
                  </a:lnTo>
                  <a:lnTo>
                    <a:pt x="0" y="730"/>
                  </a:lnTo>
                  <a:lnTo>
                    <a:pt x="0" y="807"/>
                  </a:lnTo>
                  <a:lnTo>
                    <a:pt x="1459" y="576"/>
                  </a:lnTo>
                  <a:lnTo>
                    <a:pt x="1344" y="346"/>
                  </a:lnTo>
                  <a:lnTo>
                    <a:pt x="1190" y="154"/>
                  </a:lnTo>
                  <a:lnTo>
                    <a:pt x="998" y="39"/>
                  </a:lnTo>
                  <a:lnTo>
                    <a:pt x="8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3"/>
            <p:cNvSpPr/>
            <p:nvPr/>
          </p:nvSpPr>
          <p:spPr>
            <a:xfrm>
              <a:off x="4457505" y="910073"/>
              <a:ext cx="46793" cy="31788"/>
            </a:xfrm>
            <a:custGeom>
              <a:avLst/>
              <a:gdLst/>
              <a:ahLst/>
              <a:cxnLst/>
              <a:rect l="l" t="t" r="r" b="b"/>
              <a:pathLst>
                <a:path w="1076" h="731" extrusionOk="0">
                  <a:moveTo>
                    <a:pt x="538" y="1"/>
                  </a:moveTo>
                  <a:lnTo>
                    <a:pt x="346" y="39"/>
                  </a:lnTo>
                  <a:lnTo>
                    <a:pt x="154" y="154"/>
                  </a:lnTo>
                  <a:lnTo>
                    <a:pt x="39" y="346"/>
                  </a:lnTo>
                  <a:lnTo>
                    <a:pt x="1" y="538"/>
                  </a:lnTo>
                  <a:lnTo>
                    <a:pt x="39" y="730"/>
                  </a:lnTo>
                  <a:lnTo>
                    <a:pt x="1076" y="577"/>
                  </a:lnTo>
                  <a:lnTo>
                    <a:pt x="1076" y="538"/>
                  </a:lnTo>
                  <a:lnTo>
                    <a:pt x="1037" y="346"/>
                  </a:lnTo>
                  <a:lnTo>
                    <a:pt x="922" y="154"/>
                  </a:lnTo>
                  <a:lnTo>
                    <a:pt x="769" y="39"/>
                  </a:lnTo>
                  <a:lnTo>
                    <a:pt x="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3"/>
            <p:cNvSpPr/>
            <p:nvPr/>
          </p:nvSpPr>
          <p:spPr>
            <a:xfrm>
              <a:off x="4457505" y="884243"/>
              <a:ext cx="58491" cy="20090"/>
            </a:xfrm>
            <a:custGeom>
              <a:avLst/>
              <a:gdLst/>
              <a:ahLst/>
              <a:cxnLst/>
              <a:rect l="l" t="t" r="r" b="b"/>
              <a:pathLst>
                <a:path w="1345" h="462" extrusionOk="0">
                  <a:moveTo>
                    <a:pt x="653" y="1"/>
                  </a:moveTo>
                  <a:lnTo>
                    <a:pt x="500" y="39"/>
                  </a:lnTo>
                  <a:lnTo>
                    <a:pt x="346" y="78"/>
                  </a:lnTo>
                  <a:lnTo>
                    <a:pt x="231" y="116"/>
                  </a:lnTo>
                  <a:lnTo>
                    <a:pt x="77" y="193"/>
                  </a:lnTo>
                  <a:lnTo>
                    <a:pt x="1" y="308"/>
                  </a:lnTo>
                  <a:lnTo>
                    <a:pt x="231" y="385"/>
                  </a:lnTo>
                  <a:lnTo>
                    <a:pt x="500" y="462"/>
                  </a:lnTo>
                  <a:lnTo>
                    <a:pt x="999" y="462"/>
                  </a:lnTo>
                  <a:lnTo>
                    <a:pt x="1152" y="423"/>
                  </a:lnTo>
                  <a:lnTo>
                    <a:pt x="1344" y="385"/>
                  </a:lnTo>
                  <a:lnTo>
                    <a:pt x="1229" y="231"/>
                  </a:lnTo>
                  <a:lnTo>
                    <a:pt x="1076" y="116"/>
                  </a:lnTo>
                  <a:lnTo>
                    <a:pt x="922" y="78"/>
                  </a:lnTo>
                  <a:lnTo>
                    <a:pt x="769" y="39"/>
                  </a:lnTo>
                  <a:lnTo>
                    <a:pt x="6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3"/>
            <p:cNvSpPr/>
            <p:nvPr/>
          </p:nvSpPr>
          <p:spPr>
            <a:xfrm>
              <a:off x="4340657" y="884243"/>
              <a:ext cx="58447" cy="20090"/>
            </a:xfrm>
            <a:custGeom>
              <a:avLst/>
              <a:gdLst/>
              <a:ahLst/>
              <a:cxnLst/>
              <a:rect l="l" t="t" r="r" b="b"/>
              <a:pathLst>
                <a:path w="1344" h="462" extrusionOk="0">
                  <a:moveTo>
                    <a:pt x="691" y="1"/>
                  </a:moveTo>
                  <a:lnTo>
                    <a:pt x="538" y="39"/>
                  </a:lnTo>
                  <a:lnTo>
                    <a:pt x="423" y="78"/>
                  </a:lnTo>
                  <a:lnTo>
                    <a:pt x="269" y="116"/>
                  </a:lnTo>
                  <a:lnTo>
                    <a:pt x="115" y="231"/>
                  </a:lnTo>
                  <a:lnTo>
                    <a:pt x="0" y="385"/>
                  </a:lnTo>
                  <a:lnTo>
                    <a:pt x="192" y="423"/>
                  </a:lnTo>
                  <a:lnTo>
                    <a:pt x="346" y="462"/>
                  </a:lnTo>
                  <a:lnTo>
                    <a:pt x="845" y="462"/>
                  </a:lnTo>
                  <a:lnTo>
                    <a:pt x="1075" y="385"/>
                  </a:lnTo>
                  <a:lnTo>
                    <a:pt x="1344" y="308"/>
                  </a:lnTo>
                  <a:lnTo>
                    <a:pt x="1229" y="193"/>
                  </a:lnTo>
                  <a:lnTo>
                    <a:pt x="1114" y="116"/>
                  </a:lnTo>
                  <a:lnTo>
                    <a:pt x="998" y="78"/>
                  </a:lnTo>
                  <a:lnTo>
                    <a:pt x="845" y="39"/>
                  </a:lnTo>
                  <a:lnTo>
                    <a:pt x="6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3"/>
            <p:cNvSpPr/>
            <p:nvPr/>
          </p:nvSpPr>
          <p:spPr>
            <a:xfrm>
              <a:off x="4472866" y="748967"/>
              <a:ext cx="74336" cy="136598"/>
            </a:xfrm>
            <a:custGeom>
              <a:avLst/>
              <a:gdLst/>
              <a:ahLst/>
              <a:cxnLst/>
              <a:rect l="l" t="t" r="r" b="b"/>
              <a:pathLst>
                <a:path w="1651" h="3034" extrusionOk="0">
                  <a:moveTo>
                    <a:pt x="0" y="0"/>
                  </a:moveTo>
                  <a:lnTo>
                    <a:pt x="77" y="384"/>
                  </a:lnTo>
                  <a:lnTo>
                    <a:pt x="154" y="730"/>
                  </a:lnTo>
                  <a:lnTo>
                    <a:pt x="384" y="1382"/>
                  </a:lnTo>
                  <a:lnTo>
                    <a:pt x="653" y="1882"/>
                  </a:lnTo>
                  <a:lnTo>
                    <a:pt x="921" y="2304"/>
                  </a:lnTo>
                  <a:lnTo>
                    <a:pt x="1190" y="2649"/>
                  </a:lnTo>
                  <a:lnTo>
                    <a:pt x="1382" y="2880"/>
                  </a:lnTo>
                  <a:lnTo>
                    <a:pt x="1574" y="3033"/>
                  </a:lnTo>
                  <a:lnTo>
                    <a:pt x="1612" y="2649"/>
                  </a:lnTo>
                  <a:lnTo>
                    <a:pt x="1651" y="2304"/>
                  </a:lnTo>
                  <a:lnTo>
                    <a:pt x="1612" y="1997"/>
                  </a:lnTo>
                  <a:lnTo>
                    <a:pt x="1574" y="1690"/>
                  </a:lnTo>
                  <a:lnTo>
                    <a:pt x="1497" y="1459"/>
                  </a:lnTo>
                  <a:lnTo>
                    <a:pt x="1421" y="1190"/>
                  </a:lnTo>
                  <a:lnTo>
                    <a:pt x="1344" y="999"/>
                  </a:lnTo>
                  <a:lnTo>
                    <a:pt x="1229" y="807"/>
                  </a:lnTo>
                  <a:lnTo>
                    <a:pt x="960" y="499"/>
                  </a:lnTo>
                  <a:lnTo>
                    <a:pt x="653" y="269"/>
                  </a:lnTo>
                  <a:lnTo>
                    <a:pt x="307" y="116"/>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3"/>
            <p:cNvSpPr/>
            <p:nvPr/>
          </p:nvSpPr>
          <p:spPr>
            <a:xfrm>
              <a:off x="4317261" y="745500"/>
              <a:ext cx="207475" cy="152176"/>
            </a:xfrm>
            <a:custGeom>
              <a:avLst/>
              <a:gdLst/>
              <a:ahLst/>
              <a:cxnLst/>
              <a:rect l="l" t="t" r="r" b="b"/>
              <a:pathLst>
                <a:path w="4608" h="3380" extrusionOk="0">
                  <a:moveTo>
                    <a:pt x="2112" y="1"/>
                  </a:moveTo>
                  <a:lnTo>
                    <a:pt x="1652" y="77"/>
                  </a:lnTo>
                  <a:lnTo>
                    <a:pt x="1383" y="154"/>
                  </a:lnTo>
                  <a:lnTo>
                    <a:pt x="1153" y="269"/>
                  </a:lnTo>
                  <a:lnTo>
                    <a:pt x="884" y="423"/>
                  </a:lnTo>
                  <a:lnTo>
                    <a:pt x="653" y="615"/>
                  </a:lnTo>
                  <a:lnTo>
                    <a:pt x="423" y="884"/>
                  </a:lnTo>
                  <a:lnTo>
                    <a:pt x="269" y="1191"/>
                  </a:lnTo>
                  <a:lnTo>
                    <a:pt x="116" y="1575"/>
                  </a:lnTo>
                  <a:lnTo>
                    <a:pt x="39" y="1997"/>
                  </a:lnTo>
                  <a:lnTo>
                    <a:pt x="1" y="2534"/>
                  </a:lnTo>
                  <a:lnTo>
                    <a:pt x="39" y="3110"/>
                  </a:lnTo>
                  <a:lnTo>
                    <a:pt x="78" y="3302"/>
                  </a:lnTo>
                  <a:lnTo>
                    <a:pt x="154" y="3379"/>
                  </a:lnTo>
                  <a:lnTo>
                    <a:pt x="653" y="3341"/>
                  </a:lnTo>
                  <a:lnTo>
                    <a:pt x="1114" y="3225"/>
                  </a:lnTo>
                  <a:lnTo>
                    <a:pt x="1536" y="3110"/>
                  </a:lnTo>
                  <a:lnTo>
                    <a:pt x="1920" y="2957"/>
                  </a:lnTo>
                  <a:lnTo>
                    <a:pt x="2304" y="2803"/>
                  </a:lnTo>
                  <a:lnTo>
                    <a:pt x="2650" y="2650"/>
                  </a:lnTo>
                  <a:lnTo>
                    <a:pt x="2957" y="2458"/>
                  </a:lnTo>
                  <a:lnTo>
                    <a:pt x="3226" y="2266"/>
                  </a:lnTo>
                  <a:lnTo>
                    <a:pt x="3725" y="1843"/>
                  </a:lnTo>
                  <a:lnTo>
                    <a:pt x="4109" y="1459"/>
                  </a:lnTo>
                  <a:lnTo>
                    <a:pt x="4416" y="1114"/>
                  </a:lnTo>
                  <a:lnTo>
                    <a:pt x="4608" y="807"/>
                  </a:lnTo>
                  <a:lnTo>
                    <a:pt x="4454" y="653"/>
                  </a:lnTo>
                  <a:lnTo>
                    <a:pt x="4301" y="500"/>
                  </a:lnTo>
                  <a:lnTo>
                    <a:pt x="3955" y="269"/>
                  </a:lnTo>
                  <a:lnTo>
                    <a:pt x="3610" y="154"/>
                  </a:lnTo>
                  <a:lnTo>
                    <a:pt x="3302" y="39"/>
                  </a:lnTo>
                  <a:lnTo>
                    <a:pt x="29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3"/>
            <p:cNvSpPr/>
            <p:nvPr/>
          </p:nvSpPr>
          <p:spPr>
            <a:xfrm>
              <a:off x="4305607" y="877590"/>
              <a:ext cx="113546" cy="111887"/>
            </a:xfrm>
            <a:custGeom>
              <a:avLst/>
              <a:gdLst/>
              <a:ahLst/>
              <a:cxnLst/>
              <a:rect l="l" t="t" r="r" b="b"/>
              <a:pathLst>
                <a:path w="2611" h="2573" extrusionOk="0">
                  <a:moveTo>
                    <a:pt x="1305" y="269"/>
                  </a:moveTo>
                  <a:lnTo>
                    <a:pt x="1497" y="307"/>
                  </a:lnTo>
                  <a:lnTo>
                    <a:pt x="1689" y="384"/>
                  </a:lnTo>
                  <a:lnTo>
                    <a:pt x="1881" y="461"/>
                  </a:lnTo>
                  <a:lnTo>
                    <a:pt x="1996" y="576"/>
                  </a:lnTo>
                  <a:lnTo>
                    <a:pt x="2150" y="730"/>
                  </a:lnTo>
                  <a:lnTo>
                    <a:pt x="2227" y="883"/>
                  </a:lnTo>
                  <a:lnTo>
                    <a:pt x="2304" y="1075"/>
                  </a:lnTo>
                  <a:lnTo>
                    <a:pt x="2304" y="1306"/>
                  </a:lnTo>
                  <a:lnTo>
                    <a:pt x="2304" y="1498"/>
                  </a:lnTo>
                  <a:lnTo>
                    <a:pt x="2227" y="1690"/>
                  </a:lnTo>
                  <a:lnTo>
                    <a:pt x="2150" y="1843"/>
                  </a:lnTo>
                  <a:lnTo>
                    <a:pt x="1996" y="1997"/>
                  </a:lnTo>
                  <a:lnTo>
                    <a:pt x="1881" y="2112"/>
                  </a:lnTo>
                  <a:lnTo>
                    <a:pt x="1689" y="2227"/>
                  </a:lnTo>
                  <a:lnTo>
                    <a:pt x="1497" y="2265"/>
                  </a:lnTo>
                  <a:lnTo>
                    <a:pt x="1305" y="2304"/>
                  </a:lnTo>
                  <a:lnTo>
                    <a:pt x="1113" y="2265"/>
                  </a:lnTo>
                  <a:lnTo>
                    <a:pt x="921" y="2227"/>
                  </a:lnTo>
                  <a:lnTo>
                    <a:pt x="729" y="2112"/>
                  </a:lnTo>
                  <a:lnTo>
                    <a:pt x="576" y="1997"/>
                  </a:lnTo>
                  <a:lnTo>
                    <a:pt x="461" y="1843"/>
                  </a:lnTo>
                  <a:lnTo>
                    <a:pt x="384" y="1690"/>
                  </a:lnTo>
                  <a:lnTo>
                    <a:pt x="307" y="1498"/>
                  </a:lnTo>
                  <a:lnTo>
                    <a:pt x="307" y="1306"/>
                  </a:lnTo>
                  <a:lnTo>
                    <a:pt x="307" y="1075"/>
                  </a:lnTo>
                  <a:lnTo>
                    <a:pt x="384" y="883"/>
                  </a:lnTo>
                  <a:lnTo>
                    <a:pt x="461" y="730"/>
                  </a:lnTo>
                  <a:lnTo>
                    <a:pt x="576" y="576"/>
                  </a:lnTo>
                  <a:lnTo>
                    <a:pt x="729" y="461"/>
                  </a:lnTo>
                  <a:lnTo>
                    <a:pt x="921" y="384"/>
                  </a:lnTo>
                  <a:lnTo>
                    <a:pt x="1113" y="307"/>
                  </a:lnTo>
                  <a:lnTo>
                    <a:pt x="1305" y="269"/>
                  </a:lnTo>
                  <a:close/>
                  <a:moveTo>
                    <a:pt x="1305" y="0"/>
                  </a:moveTo>
                  <a:lnTo>
                    <a:pt x="1037" y="39"/>
                  </a:lnTo>
                  <a:lnTo>
                    <a:pt x="806" y="116"/>
                  </a:lnTo>
                  <a:lnTo>
                    <a:pt x="576" y="231"/>
                  </a:lnTo>
                  <a:lnTo>
                    <a:pt x="384" y="384"/>
                  </a:lnTo>
                  <a:lnTo>
                    <a:pt x="230" y="576"/>
                  </a:lnTo>
                  <a:lnTo>
                    <a:pt x="115" y="807"/>
                  </a:lnTo>
                  <a:lnTo>
                    <a:pt x="38" y="1037"/>
                  </a:lnTo>
                  <a:lnTo>
                    <a:pt x="0" y="1306"/>
                  </a:lnTo>
                  <a:lnTo>
                    <a:pt x="38" y="1536"/>
                  </a:lnTo>
                  <a:lnTo>
                    <a:pt x="115" y="1805"/>
                  </a:lnTo>
                  <a:lnTo>
                    <a:pt x="230" y="2035"/>
                  </a:lnTo>
                  <a:lnTo>
                    <a:pt x="384" y="2227"/>
                  </a:lnTo>
                  <a:lnTo>
                    <a:pt x="576" y="2381"/>
                  </a:lnTo>
                  <a:lnTo>
                    <a:pt x="806" y="2496"/>
                  </a:lnTo>
                  <a:lnTo>
                    <a:pt x="1037" y="2573"/>
                  </a:lnTo>
                  <a:lnTo>
                    <a:pt x="1574" y="2573"/>
                  </a:lnTo>
                  <a:lnTo>
                    <a:pt x="1804" y="2496"/>
                  </a:lnTo>
                  <a:lnTo>
                    <a:pt x="2035" y="2381"/>
                  </a:lnTo>
                  <a:lnTo>
                    <a:pt x="2227" y="2227"/>
                  </a:lnTo>
                  <a:lnTo>
                    <a:pt x="2380" y="2035"/>
                  </a:lnTo>
                  <a:lnTo>
                    <a:pt x="2495" y="1805"/>
                  </a:lnTo>
                  <a:lnTo>
                    <a:pt x="2572" y="1536"/>
                  </a:lnTo>
                  <a:lnTo>
                    <a:pt x="2611" y="1306"/>
                  </a:lnTo>
                  <a:lnTo>
                    <a:pt x="2572" y="1037"/>
                  </a:lnTo>
                  <a:lnTo>
                    <a:pt x="2495" y="807"/>
                  </a:lnTo>
                  <a:lnTo>
                    <a:pt x="2380" y="576"/>
                  </a:lnTo>
                  <a:lnTo>
                    <a:pt x="2227" y="384"/>
                  </a:lnTo>
                  <a:lnTo>
                    <a:pt x="2035" y="231"/>
                  </a:lnTo>
                  <a:lnTo>
                    <a:pt x="1804" y="116"/>
                  </a:lnTo>
                  <a:lnTo>
                    <a:pt x="1574" y="39"/>
                  </a:lnTo>
                  <a:lnTo>
                    <a:pt x="13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3"/>
            <p:cNvSpPr/>
            <p:nvPr/>
          </p:nvSpPr>
          <p:spPr>
            <a:xfrm>
              <a:off x="4435806" y="877590"/>
              <a:ext cx="111893" cy="111887"/>
            </a:xfrm>
            <a:custGeom>
              <a:avLst/>
              <a:gdLst/>
              <a:ahLst/>
              <a:cxnLst/>
              <a:rect l="l" t="t" r="r" b="b"/>
              <a:pathLst>
                <a:path w="2573" h="2573" extrusionOk="0">
                  <a:moveTo>
                    <a:pt x="1306" y="269"/>
                  </a:moveTo>
                  <a:lnTo>
                    <a:pt x="1498" y="307"/>
                  </a:lnTo>
                  <a:lnTo>
                    <a:pt x="1690" y="384"/>
                  </a:lnTo>
                  <a:lnTo>
                    <a:pt x="1843" y="461"/>
                  </a:lnTo>
                  <a:lnTo>
                    <a:pt x="1997" y="576"/>
                  </a:lnTo>
                  <a:lnTo>
                    <a:pt x="2112" y="730"/>
                  </a:lnTo>
                  <a:lnTo>
                    <a:pt x="2227" y="883"/>
                  </a:lnTo>
                  <a:lnTo>
                    <a:pt x="2266" y="1075"/>
                  </a:lnTo>
                  <a:lnTo>
                    <a:pt x="2304" y="1306"/>
                  </a:lnTo>
                  <a:lnTo>
                    <a:pt x="2266" y="1498"/>
                  </a:lnTo>
                  <a:lnTo>
                    <a:pt x="2227" y="1690"/>
                  </a:lnTo>
                  <a:lnTo>
                    <a:pt x="2112" y="1843"/>
                  </a:lnTo>
                  <a:lnTo>
                    <a:pt x="1997" y="1997"/>
                  </a:lnTo>
                  <a:lnTo>
                    <a:pt x="1843" y="2112"/>
                  </a:lnTo>
                  <a:lnTo>
                    <a:pt x="1690" y="2227"/>
                  </a:lnTo>
                  <a:lnTo>
                    <a:pt x="1498" y="2265"/>
                  </a:lnTo>
                  <a:lnTo>
                    <a:pt x="1306" y="2304"/>
                  </a:lnTo>
                  <a:lnTo>
                    <a:pt x="1076" y="2265"/>
                  </a:lnTo>
                  <a:lnTo>
                    <a:pt x="884" y="2227"/>
                  </a:lnTo>
                  <a:lnTo>
                    <a:pt x="730" y="2112"/>
                  </a:lnTo>
                  <a:lnTo>
                    <a:pt x="576" y="1997"/>
                  </a:lnTo>
                  <a:lnTo>
                    <a:pt x="461" y="1843"/>
                  </a:lnTo>
                  <a:lnTo>
                    <a:pt x="384" y="1690"/>
                  </a:lnTo>
                  <a:lnTo>
                    <a:pt x="308" y="1498"/>
                  </a:lnTo>
                  <a:lnTo>
                    <a:pt x="269" y="1306"/>
                  </a:lnTo>
                  <a:lnTo>
                    <a:pt x="308" y="1075"/>
                  </a:lnTo>
                  <a:lnTo>
                    <a:pt x="384" y="883"/>
                  </a:lnTo>
                  <a:lnTo>
                    <a:pt x="461" y="730"/>
                  </a:lnTo>
                  <a:lnTo>
                    <a:pt x="576" y="576"/>
                  </a:lnTo>
                  <a:lnTo>
                    <a:pt x="730" y="461"/>
                  </a:lnTo>
                  <a:lnTo>
                    <a:pt x="884" y="384"/>
                  </a:lnTo>
                  <a:lnTo>
                    <a:pt x="1076" y="307"/>
                  </a:lnTo>
                  <a:lnTo>
                    <a:pt x="1306" y="269"/>
                  </a:lnTo>
                  <a:close/>
                  <a:moveTo>
                    <a:pt x="1306" y="0"/>
                  </a:moveTo>
                  <a:lnTo>
                    <a:pt x="1037" y="39"/>
                  </a:lnTo>
                  <a:lnTo>
                    <a:pt x="807" y="116"/>
                  </a:lnTo>
                  <a:lnTo>
                    <a:pt x="576" y="231"/>
                  </a:lnTo>
                  <a:lnTo>
                    <a:pt x="384" y="384"/>
                  </a:lnTo>
                  <a:lnTo>
                    <a:pt x="231" y="576"/>
                  </a:lnTo>
                  <a:lnTo>
                    <a:pt x="116" y="807"/>
                  </a:lnTo>
                  <a:lnTo>
                    <a:pt x="39" y="1037"/>
                  </a:lnTo>
                  <a:lnTo>
                    <a:pt x="1" y="1306"/>
                  </a:lnTo>
                  <a:lnTo>
                    <a:pt x="39" y="1536"/>
                  </a:lnTo>
                  <a:lnTo>
                    <a:pt x="116" y="1805"/>
                  </a:lnTo>
                  <a:lnTo>
                    <a:pt x="231" y="2035"/>
                  </a:lnTo>
                  <a:lnTo>
                    <a:pt x="384" y="2227"/>
                  </a:lnTo>
                  <a:lnTo>
                    <a:pt x="576" y="2381"/>
                  </a:lnTo>
                  <a:lnTo>
                    <a:pt x="807" y="2496"/>
                  </a:lnTo>
                  <a:lnTo>
                    <a:pt x="1037" y="2573"/>
                  </a:lnTo>
                  <a:lnTo>
                    <a:pt x="1536" y="2573"/>
                  </a:lnTo>
                  <a:lnTo>
                    <a:pt x="1805" y="2496"/>
                  </a:lnTo>
                  <a:lnTo>
                    <a:pt x="2035" y="2381"/>
                  </a:lnTo>
                  <a:lnTo>
                    <a:pt x="2227" y="2227"/>
                  </a:lnTo>
                  <a:lnTo>
                    <a:pt x="2381" y="2035"/>
                  </a:lnTo>
                  <a:lnTo>
                    <a:pt x="2496" y="1805"/>
                  </a:lnTo>
                  <a:lnTo>
                    <a:pt x="2573" y="1536"/>
                  </a:lnTo>
                  <a:lnTo>
                    <a:pt x="2573" y="1306"/>
                  </a:lnTo>
                  <a:lnTo>
                    <a:pt x="2573" y="1037"/>
                  </a:lnTo>
                  <a:lnTo>
                    <a:pt x="2496" y="807"/>
                  </a:lnTo>
                  <a:lnTo>
                    <a:pt x="2381" y="576"/>
                  </a:lnTo>
                  <a:lnTo>
                    <a:pt x="2227" y="384"/>
                  </a:lnTo>
                  <a:lnTo>
                    <a:pt x="2035" y="231"/>
                  </a:lnTo>
                  <a:lnTo>
                    <a:pt x="1805" y="116"/>
                  </a:lnTo>
                  <a:lnTo>
                    <a:pt x="1536" y="39"/>
                  </a:lnTo>
                  <a:lnTo>
                    <a:pt x="13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3"/>
            <p:cNvSpPr/>
            <p:nvPr/>
          </p:nvSpPr>
          <p:spPr>
            <a:xfrm>
              <a:off x="4409105" y="927686"/>
              <a:ext cx="35094" cy="15046"/>
            </a:xfrm>
            <a:custGeom>
              <a:avLst/>
              <a:gdLst/>
              <a:ahLst/>
              <a:cxnLst/>
              <a:rect l="l" t="t" r="r" b="b"/>
              <a:pathLst>
                <a:path w="807" h="346" extrusionOk="0">
                  <a:moveTo>
                    <a:pt x="231" y="0"/>
                  </a:moveTo>
                  <a:lnTo>
                    <a:pt x="115" y="38"/>
                  </a:lnTo>
                  <a:lnTo>
                    <a:pt x="0" y="77"/>
                  </a:lnTo>
                  <a:lnTo>
                    <a:pt x="154" y="307"/>
                  </a:lnTo>
                  <a:lnTo>
                    <a:pt x="231" y="307"/>
                  </a:lnTo>
                  <a:lnTo>
                    <a:pt x="384" y="269"/>
                  </a:lnTo>
                  <a:lnTo>
                    <a:pt x="538" y="269"/>
                  </a:lnTo>
                  <a:lnTo>
                    <a:pt x="691" y="346"/>
                  </a:lnTo>
                  <a:lnTo>
                    <a:pt x="807" y="77"/>
                  </a:lnTo>
                  <a:lnTo>
                    <a:pt x="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3"/>
            <p:cNvSpPr/>
            <p:nvPr/>
          </p:nvSpPr>
          <p:spPr>
            <a:xfrm>
              <a:off x="4320610" y="754046"/>
              <a:ext cx="70145" cy="73490"/>
            </a:xfrm>
            <a:custGeom>
              <a:avLst/>
              <a:gdLst/>
              <a:ahLst/>
              <a:cxnLst/>
              <a:rect l="l" t="t" r="r" b="b"/>
              <a:pathLst>
                <a:path w="1613" h="1690" extrusionOk="0">
                  <a:moveTo>
                    <a:pt x="1" y="1690"/>
                  </a:moveTo>
                  <a:lnTo>
                    <a:pt x="1" y="1690"/>
                  </a:lnTo>
                  <a:lnTo>
                    <a:pt x="1" y="1690"/>
                  </a:lnTo>
                  <a:lnTo>
                    <a:pt x="1" y="1690"/>
                  </a:lnTo>
                  <a:lnTo>
                    <a:pt x="1" y="1690"/>
                  </a:lnTo>
                  <a:close/>
                  <a:moveTo>
                    <a:pt x="1" y="1690"/>
                  </a:moveTo>
                  <a:lnTo>
                    <a:pt x="1" y="1690"/>
                  </a:lnTo>
                  <a:lnTo>
                    <a:pt x="1" y="1690"/>
                  </a:lnTo>
                  <a:lnTo>
                    <a:pt x="1" y="1690"/>
                  </a:lnTo>
                  <a:lnTo>
                    <a:pt x="1" y="1690"/>
                  </a:lnTo>
                  <a:lnTo>
                    <a:pt x="1" y="1690"/>
                  </a:lnTo>
                  <a:close/>
                  <a:moveTo>
                    <a:pt x="1" y="1690"/>
                  </a:moveTo>
                  <a:lnTo>
                    <a:pt x="1" y="1690"/>
                  </a:lnTo>
                  <a:lnTo>
                    <a:pt x="1" y="1690"/>
                  </a:lnTo>
                  <a:lnTo>
                    <a:pt x="1" y="1690"/>
                  </a:lnTo>
                  <a:lnTo>
                    <a:pt x="1" y="1690"/>
                  </a:lnTo>
                  <a:lnTo>
                    <a:pt x="1" y="1690"/>
                  </a:lnTo>
                  <a:close/>
                  <a:moveTo>
                    <a:pt x="1" y="1690"/>
                  </a:moveTo>
                  <a:lnTo>
                    <a:pt x="1" y="1690"/>
                  </a:lnTo>
                  <a:lnTo>
                    <a:pt x="1" y="1690"/>
                  </a:lnTo>
                  <a:lnTo>
                    <a:pt x="1" y="1690"/>
                  </a:lnTo>
                  <a:lnTo>
                    <a:pt x="1" y="1690"/>
                  </a:lnTo>
                  <a:lnTo>
                    <a:pt x="1" y="1690"/>
                  </a:lnTo>
                  <a:close/>
                  <a:moveTo>
                    <a:pt x="1" y="1651"/>
                  </a:moveTo>
                  <a:lnTo>
                    <a:pt x="1" y="1651"/>
                  </a:lnTo>
                  <a:lnTo>
                    <a:pt x="1" y="1651"/>
                  </a:lnTo>
                  <a:lnTo>
                    <a:pt x="1" y="1651"/>
                  </a:lnTo>
                  <a:lnTo>
                    <a:pt x="1" y="1651"/>
                  </a:lnTo>
                  <a:lnTo>
                    <a:pt x="1" y="1651"/>
                  </a:lnTo>
                  <a:close/>
                  <a:moveTo>
                    <a:pt x="1" y="1651"/>
                  </a:moveTo>
                  <a:lnTo>
                    <a:pt x="1" y="1651"/>
                  </a:lnTo>
                  <a:lnTo>
                    <a:pt x="1" y="1651"/>
                  </a:lnTo>
                  <a:lnTo>
                    <a:pt x="1" y="1651"/>
                  </a:lnTo>
                  <a:lnTo>
                    <a:pt x="1" y="1651"/>
                  </a:lnTo>
                  <a:lnTo>
                    <a:pt x="1" y="1651"/>
                  </a:lnTo>
                  <a:close/>
                  <a:moveTo>
                    <a:pt x="1" y="1651"/>
                  </a:moveTo>
                  <a:lnTo>
                    <a:pt x="1" y="1651"/>
                  </a:lnTo>
                  <a:lnTo>
                    <a:pt x="1" y="1651"/>
                  </a:lnTo>
                  <a:lnTo>
                    <a:pt x="1" y="1651"/>
                  </a:lnTo>
                  <a:lnTo>
                    <a:pt x="1" y="1651"/>
                  </a:lnTo>
                  <a:lnTo>
                    <a:pt x="1" y="1651"/>
                  </a:lnTo>
                  <a:close/>
                  <a:moveTo>
                    <a:pt x="1" y="1613"/>
                  </a:moveTo>
                  <a:lnTo>
                    <a:pt x="1" y="1613"/>
                  </a:lnTo>
                  <a:lnTo>
                    <a:pt x="1" y="1613"/>
                  </a:lnTo>
                  <a:lnTo>
                    <a:pt x="1" y="1613"/>
                  </a:lnTo>
                  <a:lnTo>
                    <a:pt x="1" y="1613"/>
                  </a:lnTo>
                  <a:lnTo>
                    <a:pt x="1" y="1613"/>
                  </a:lnTo>
                  <a:close/>
                  <a:moveTo>
                    <a:pt x="39" y="1574"/>
                  </a:moveTo>
                  <a:lnTo>
                    <a:pt x="39" y="1574"/>
                  </a:lnTo>
                  <a:lnTo>
                    <a:pt x="39" y="1574"/>
                  </a:lnTo>
                  <a:lnTo>
                    <a:pt x="39" y="1574"/>
                  </a:lnTo>
                  <a:lnTo>
                    <a:pt x="39" y="1574"/>
                  </a:lnTo>
                  <a:lnTo>
                    <a:pt x="39" y="1574"/>
                  </a:lnTo>
                  <a:close/>
                  <a:moveTo>
                    <a:pt x="39" y="1574"/>
                  </a:moveTo>
                  <a:lnTo>
                    <a:pt x="39" y="1574"/>
                  </a:lnTo>
                  <a:lnTo>
                    <a:pt x="39" y="1574"/>
                  </a:lnTo>
                  <a:lnTo>
                    <a:pt x="39" y="1574"/>
                  </a:lnTo>
                  <a:close/>
                  <a:moveTo>
                    <a:pt x="39" y="1536"/>
                  </a:moveTo>
                  <a:lnTo>
                    <a:pt x="39" y="1536"/>
                  </a:lnTo>
                  <a:lnTo>
                    <a:pt x="39" y="1536"/>
                  </a:lnTo>
                  <a:lnTo>
                    <a:pt x="39" y="1536"/>
                  </a:lnTo>
                  <a:lnTo>
                    <a:pt x="39" y="1536"/>
                  </a:lnTo>
                  <a:lnTo>
                    <a:pt x="39" y="1536"/>
                  </a:lnTo>
                  <a:close/>
                  <a:moveTo>
                    <a:pt x="39" y="1536"/>
                  </a:moveTo>
                  <a:lnTo>
                    <a:pt x="39" y="1536"/>
                  </a:lnTo>
                  <a:lnTo>
                    <a:pt x="39" y="1536"/>
                  </a:lnTo>
                  <a:lnTo>
                    <a:pt x="39" y="1536"/>
                  </a:lnTo>
                  <a:lnTo>
                    <a:pt x="39" y="1536"/>
                  </a:lnTo>
                  <a:lnTo>
                    <a:pt x="39" y="1536"/>
                  </a:lnTo>
                  <a:close/>
                  <a:moveTo>
                    <a:pt x="39" y="1536"/>
                  </a:moveTo>
                  <a:lnTo>
                    <a:pt x="39" y="1536"/>
                  </a:lnTo>
                  <a:lnTo>
                    <a:pt x="39" y="1536"/>
                  </a:lnTo>
                  <a:lnTo>
                    <a:pt x="39" y="1536"/>
                  </a:lnTo>
                  <a:lnTo>
                    <a:pt x="39" y="1536"/>
                  </a:lnTo>
                  <a:lnTo>
                    <a:pt x="39" y="1536"/>
                  </a:lnTo>
                  <a:close/>
                  <a:moveTo>
                    <a:pt x="39" y="1536"/>
                  </a:moveTo>
                  <a:lnTo>
                    <a:pt x="39" y="1536"/>
                  </a:lnTo>
                  <a:lnTo>
                    <a:pt x="39" y="1536"/>
                  </a:lnTo>
                  <a:lnTo>
                    <a:pt x="39" y="1536"/>
                  </a:lnTo>
                  <a:lnTo>
                    <a:pt x="39" y="1536"/>
                  </a:lnTo>
                  <a:lnTo>
                    <a:pt x="39" y="1536"/>
                  </a:lnTo>
                  <a:close/>
                  <a:moveTo>
                    <a:pt x="39" y="1536"/>
                  </a:moveTo>
                  <a:lnTo>
                    <a:pt x="39" y="1536"/>
                  </a:lnTo>
                  <a:lnTo>
                    <a:pt x="39" y="1536"/>
                  </a:lnTo>
                  <a:lnTo>
                    <a:pt x="39" y="1536"/>
                  </a:lnTo>
                  <a:lnTo>
                    <a:pt x="39" y="1536"/>
                  </a:lnTo>
                  <a:lnTo>
                    <a:pt x="39" y="1536"/>
                  </a:lnTo>
                  <a:close/>
                  <a:moveTo>
                    <a:pt x="39" y="1536"/>
                  </a:moveTo>
                  <a:lnTo>
                    <a:pt x="39" y="1536"/>
                  </a:lnTo>
                  <a:lnTo>
                    <a:pt x="39" y="1536"/>
                  </a:lnTo>
                  <a:lnTo>
                    <a:pt x="39" y="1536"/>
                  </a:lnTo>
                  <a:lnTo>
                    <a:pt x="39" y="1536"/>
                  </a:lnTo>
                  <a:lnTo>
                    <a:pt x="39" y="1536"/>
                  </a:lnTo>
                  <a:close/>
                  <a:moveTo>
                    <a:pt x="39" y="1498"/>
                  </a:moveTo>
                  <a:lnTo>
                    <a:pt x="39" y="1498"/>
                  </a:lnTo>
                  <a:lnTo>
                    <a:pt x="39" y="1498"/>
                  </a:lnTo>
                  <a:lnTo>
                    <a:pt x="39" y="1498"/>
                  </a:lnTo>
                  <a:lnTo>
                    <a:pt x="39" y="1498"/>
                  </a:lnTo>
                  <a:lnTo>
                    <a:pt x="39" y="1498"/>
                  </a:lnTo>
                  <a:close/>
                  <a:moveTo>
                    <a:pt x="39" y="1498"/>
                  </a:moveTo>
                  <a:lnTo>
                    <a:pt x="39" y="1498"/>
                  </a:lnTo>
                  <a:lnTo>
                    <a:pt x="39" y="1498"/>
                  </a:lnTo>
                  <a:lnTo>
                    <a:pt x="39" y="1498"/>
                  </a:lnTo>
                  <a:lnTo>
                    <a:pt x="39" y="1498"/>
                  </a:lnTo>
                  <a:lnTo>
                    <a:pt x="39" y="1498"/>
                  </a:lnTo>
                  <a:close/>
                  <a:moveTo>
                    <a:pt x="39" y="1498"/>
                  </a:moveTo>
                  <a:lnTo>
                    <a:pt x="39" y="1498"/>
                  </a:lnTo>
                  <a:lnTo>
                    <a:pt x="39" y="1498"/>
                  </a:lnTo>
                  <a:lnTo>
                    <a:pt x="39" y="1498"/>
                  </a:lnTo>
                  <a:lnTo>
                    <a:pt x="39" y="1498"/>
                  </a:lnTo>
                  <a:lnTo>
                    <a:pt x="39" y="1498"/>
                  </a:lnTo>
                  <a:close/>
                  <a:moveTo>
                    <a:pt x="39" y="1498"/>
                  </a:moveTo>
                  <a:lnTo>
                    <a:pt x="39" y="1498"/>
                  </a:lnTo>
                  <a:lnTo>
                    <a:pt x="39" y="1498"/>
                  </a:lnTo>
                  <a:lnTo>
                    <a:pt x="39" y="1498"/>
                  </a:lnTo>
                  <a:lnTo>
                    <a:pt x="39" y="1498"/>
                  </a:lnTo>
                  <a:lnTo>
                    <a:pt x="39" y="1498"/>
                  </a:lnTo>
                  <a:close/>
                  <a:moveTo>
                    <a:pt x="39" y="1498"/>
                  </a:moveTo>
                  <a:lnTo>
                    <a:pt x="39" y="1498"/>
                  </a:lnTo>
                  <a:lnTo>
                    <a:pt x="39" y="1498"/>
                  </a:lnTo>
                  <a:lnTo>
                    <a:pt x="39" y="1498"/>
                  </a:lnTo>
                  <a:lnTo>
                    <a:pt x="39" y="1498"/>
                  </a:lnTo>
                  <a:lnTo>
                    <a:pt x="39" y="1498"/>
                  </a:lnTo>
                  <a:close/>
                  <a:moveTo>
                    <a:pt x="39" y="1498"/>
                  </a:moveTo>
                  <a:lnTo>
                    <a:pt x="39" y="1498"/>
                  </a:lnTo>
                  <a:lnTo>
                    <a:pt x="39" y="1498"/>
                  </a:lnTo>
                  <a:lnTo>
                    <a:pt x="39" y="1498"/>
                  </a:lnTo>
                  <a:lnTo>
                    <a:pt x="39" y="1498"/>
                  </a:lnTo>
                  <a:lnTo>
                    <a:pt x="39" y="1498"/>
                  </a:lnTo>
                  <a:close/>
                  <a:moveTo>
                    <a:pt x="39" y="1498"/>
                  </a:moveTo>
                  <a:lnTo>
                    <a:pt x="39" y="1498"/>
                  </a:lnTo>
                  <a:lnTo>
                    <a:pt x="39" y="1498"/>
                  </a:lnTo>
                  <a:lnTo>
                    <a:pt x="39" y="1498"/>
                  </a:lnTo>
                  <a:lnTo>
                    <a:pt x="39" y="1498"/>
                  </a:lnTo>
                  <a:lnTo>
                    <a:pt x="39" y="1498"/>
                  </a:lnTo>
                  <a:close/>
                  <a:moveTo>
                    <a:pt x="39" y="1459"/>
                  </a:moveTo>
                  <a:lnTo>
                    <a:pt x="39" y="1459"/>
                  </a:lnTo>
                  <a:lnTo>
                    <a:pt x="39" y="1459"/>
                  </a:lnTo>
                  <a:lnTo>
                    <a:pt x="39" y="1459"/>
                  </a:lnTo>
                  <a:lnTo>
                    <a:pt x="39" y="1459"/>
                  </a:lnTo>
                  <a:lnTo>
                    <a:pt x="39" y="1459"/>
                  </a:lnTo>
                  <a:close/>
                  <a:moveTo>
                    <a:pt x="39" y="1459"/>
                  </a:moveTo>
                  <a:lnTo>
                    <a:pt x="39" y="1459"/>
                  </a:lnTo>
                  <a:lnTo>
                    <a:pt x="39" y="1459"/>
                  </a:lnTo>
                  <a:lnTo>
                    <a:pt x="39" y="1459"/>
                  </a:lnTo>
                  <a:lnTo>
                    <a:pt x="39" y="1459"/>
                  </a:lnTo>
                  <a:lnTo>
                    <a:pt x="39" y="1459"/>
                  </a:lnTo>
                  <a:close/>
                  <a:moveTo>
                    <a:pt x="39" y="1459"/>
                  </a:moveTo>
                  <a:lnTo>
                    <a:pt x="39" y="1459"/>
                  </a:lnTo>
                  <a:lnTo>
                    <a:pt x="39" y="1459"/>
                  </a:lnTo>
                  <a:lnTo>
                    <a:pt x="39" y="1459"/>
                  </a:lnTo>
                  <a:lnTo>
                    <a:pt x="39" y="1459"/>
                  </a:lnTo>
                  <a:lnTo>
                    <a:pt x="39" y="1459"/>
                  </a:lnTo>
                  <a:close/>
                  <a:moveTo>
                    <a:pt x="39" y="1459"/>
                  </a:moveTo>
                  <a:lnTo>
                    <a:pt x="39" y="1459"/>
                  </a:lnTo>
                  <a:lnTo>
                    <a:pt x="39" y="1459"/>
                  </a:lnTo>
                  <a:lnTo>
                    <a:pt x="39" y="1459"/>
                  </a:lnTo>
                  <a:lnTo>
                    <a:pt x="39" y="1459"/>
                  </a:lnTo>
                  <a:lnTo>
                    <a:pt x="39" y="1459"/>
                  </a:lnTo>
                  <a:close/>
                  <a:moveTo>
                    <a:pt x="39" y="1459"/>
                  </a:moveTo>
                  <a:lnTo>
                    <a:pt x="39" y="1459"/>
                  </a:lnTo>
                  <a:lnTo>
                    <a:pt x="39" y="1459"/>
                  </a:lnTo>
                  <a:lnTo>
                    <a:pt x="39" y="1459"/>
                  </a:lnTo>
                  <a:lnTo>
                    <a:pt x="39" y="1459"/>
                  </a:lnTo>
                  <a:lnTo>
                    <a:pt x="39" y="1459"/>
                  </a:lnTo>
                  <a:close/>
                  <a:moveTo>
                    <a:pt x="39" y="1459"/>
                  </a:moveTo>
                  <a:lnTo>
                    <a:pt x="39" y="1459"/>
                  </a:lnTo>
                  <a:lnTo>
                    <a:pt x="39" y="1459"/>
                  </a:lnTo>
                  <a:lnTo>
                    <a:pt x="39" y="1459"/>
                  </a:lnTo>
                  <a:lnTo>
                    <a:pt x="39" y="1459"/>
                  </a:lnTo>
                  <a:lnTo>
                    <a:pt x="39" y="1459"/>
                  </a:lnTo>
                  <a:close/>
                  <a:moveTo>
                    <a:pt x="39" y="1459"/>
                  </a:moveTo>
                  <a:lnTo>
                    <a:pt x="39" y="1459"/>
                  </a:lnTo>
                  <a:lnTo>
                    <a:pt x="39" y="1459"/>
                  </a:lnTo>
                  <a:lnTo>
                    <a:pt x="39" y="1459"/>
                  </a:lnTo>
                  <a:lnTo>
                    <a:pt x="39" y="1459"/>
                  </a:lnTo>
                  <a:lnTo>
                    <a:pt x="39" y="1459"/>
                  </a:lnTo>
                  <a:close/>
                  <a:moveTo>
                    <a:pt x="39" y="1421"/>
                  </a:moveTo>
                  <a:lnTo>
                    <a:pt x="39" y="1421"/>
                  </a:lnTo>
                  <a:lnTo>
                    <a:pt x="39" y="1459"/>
                  </a:lnTo>
                  <a:lnTo>
                    <a:pt x="39" y="1459"/>
                  </a:lnTo>
                  <a:lnTo>
                    <a:pt x="39" y="1421"/>
                  </a:lnTo>
                  <a:lnTo>
                    <a:pt x="39" y="1421"/>
                  </a:lnTo>
                  <a:close/>
                  <a:moveTo>
                    <a:pt x="1229" y="116"/>
                  </a:moveTo>
                  <a:lnTo>
                    <a:pt x="1229" y="116"/>
                  </a:lnTo>
                  <a:lnTo>
                    <a:pt x="884" y="307"/>
                  </a:lnTo>
                  <a:lnTo>
                    <a:pt x="692" y="423"/>
                  </a:lnTo>
                  <a:lnTo>
                    <a:pt x="538" y="576"/>
                  </a:lnTo>
                  <a:lnTo>
                    <a:pt x="384" y="768"/>
                  </a:lnTo>
                  <a:lnTo>
                    <a:pt x="269" y="960"/>
                  </a:lnTo>
                  <a:lnTo>
                    <a:pt x="154" y="1190"/>
                  </a:lnTo>
                  <a:lnTo>
                    <a:pt x="39" y="1421"/>
                  </a:lnTo>
                  <a:lnTo>
                    <a:pt x="39" y="1421"/>
                  </a:lnTo>
                  <a:lnTo>
                    <a:pt x="154" y="1190"/>
                  </a:lnTo>
                  <a:lnTo>
                    <a:pt x="269" y="960"/>
                  </a:lnTo>
                  <a:lnTo>
                    <a:pt x="384" y="768"/>
                  </a:lnTo>
                  <a:lnTo>
                    <a:pt x="538" y="576"/>
                  </a:lnTo>
                  <a:lnTo>
                    <a:pt x="692" y="423"/>
                  </a:lnTo>
                  <a:lnTo>
                    <a:pt x="884" y="307"/>
                  </a:lnTo>
                  <a:lnTo>
                    <a:pt x="1229" y="116"/>
                  </a:lnTo>
                  <a:lnTo>
                    <a:pt x="1229" y="116"/>
                  </a:lnTo>
                  <a:close/>
                  <a:moveTo>
                    <a:pt x="1229" y="116"/>
                  </a:moveTo>
                  <a:lnTo>
                    <a:pt x="1229" y="116"/>
                  </a:lnTo>
                  <a:lnTo>
                    <a:pt x="1229" y="116"/>
                  </a:lnTo>
                  <a:lnTo>
                    <a:pt x="1229" y="116"/>
                  </a:lnTo>
                  <a:lnTo>
                    <a:pt x="1229" y="116"/>
                  </a:lnTo>
                  <a:lnTo>
                    <a:pt x="1229" y="116"/>
                  </a:lnTo>
                  <a:close/>
                  <a:moveTo>
                    <a:pt x="1229" y="116"/>
                  </a:moveTo>
                  <a:lnTo>
                    <a:pt x="1229" y="116"/>
                  </a:lnTo>
                  <a:lnTo>
                    <a:pt x="1229" y="116"/>
                  </a:lnTo>
                  <a:lnTo>
                    <a:pt x="1229" y="116"/>
                  </a:lnTo>
                  <a:lnTo>
                    <a:pt x="1229" y="116"/>
                  </a:lnTo>
                  <a:lnTo>
                    <a:pt x="1229" y="116"/>
                  </a:lnTo>
                  <a:close/>
                  <a:moveTo>
                    <a:pt x="1229" y="116"/>
                  </a:moveTo>
                  <a:lnTo>
                    <a:pt x="1229" y="116"/>
                  </a:lnTo>
                  <a:lnTo>
                    <a:pt x="1229" y="116"/>
                  </a:lnTo>
                  <a:lnTo>
                    <a:pt x="1229" y="116"/>
                  </a:lnTo>
                  <a:lnTo>
                    <a:pt x="1229" y="116"/>
                  </a:lnTo>
                  <a:lnTo>
                    <a:pt x="1229" y="116"/>
                  </a:lnTo>
                  <a:close/>
                  <a:moveTo>
                    <a:pt x="1267" y="116"/>
                  </a:moveTo>
                  <a:lnTo>
                    <a:pt x="1267" y="116"/>
                  </a:lnTo>
                  <a:lnTo>
                    <a:pt x="1229" y="116"/>
                  </a:lnTo>
                  <a:lnTo>
                    <a:pt x="1229" y="116"/>
                  </a:lnTo>
                  <a:lnTo>
                    <a:pt x="1267" y="116"/>
                  </a:lnTo>
                  <a:lnTo>
                    <a:pt x="1267" y="116"/>
                  </a:lnTo>
                  <a:close/>
                  <a:moveTo>
                    <a:pt x="1306" y="77"/>
                  </a:moveTo>
                  <a:lnTo>
                    <a:pt x="1306" y="77"/>
                  </a:lnTo>
                  <a:lnTo>
                    <a:pt x="1267" y="116"/>
                  </a:lnTo>
                  <a:lnTo>
                    <a:pt x="1267" y="116"/>
                  </a:lnTo>
                  <a:lnTo>
                    <a:pt x="1306" y="77"/>
                  </a:lnTo>
                  <a:lnTo>
                    <a:pt x="1306" y="77"/>
                  </a:lnTo>
                  <a:close/>
                  <a:moveTo>
                    <a:pt x="1344" y="77"/>
                  </a:moveTo>
                  <a:lnTo>
                    <a:pt x="1344" y="77"/>
                  </a:lnTo>
                  <a:lnTo>
                    <a:pt x="1306" y="77"/>
                  </a:lnTo>
                  <a:lnTo>
                    <a:pt x="1306" y="77"/>
                  </a:lnTo>
                  <a:lnTo>
                    <a:pt x="1344" y="77"/>
                  </a:lnTo>
                  <a:lnTo>
                    <a:pt x="1344" y="77"/>
                  </a:lnTo>
                  <a:close/>
                  <a:moveTo>
                    <a:pt x="1344" y="77"/>
                  </a:moveTo>
                  <a:lnTo>
                    <a:pt x="1344" y="77"/>
                  </a:lnTo>
                  <a:lnTo>
                    <a:pt x="1344" y="77"/>
                  </a:lnTo>
                  <a:lnTo>
                    <a:pt x="1344" y="77"/>
                  </a:lnTo>
                  <a:lnTo>
                    <a:pt x="1344" y="77"/>
                  </a:lnTo>
                  <a:lnTo>
                    <a:pt x="1344" y="77"/>
                  </a:lnTo>
                  <a:close/>
                  <a:moveTo>
                    <a:pt x="1344" y="77"/>
                  </a:moveTo>
                  <a:lnTo>
                    <a:pt x="1344" y="77"/>
                  </a:lnTo>
                  <a:lnTo>
                    <a:pt x="1344" y="77"/>
                  </a:lnTo>
                  <a:lnTo>
                    <a:pt x="1344" y="77"/>
                  </a:lnTo>
                  <a:lnTo>
                    <a:pt x="1344" y="77"/>
                  </a:lnTo>
                  <a:lnTo>
                    <a:pt x="1344" y="77"/>
                  </a:lnTo>
                  <a:close/>
                  <a:moveTo>
                    <a:pt x="1344" y="77"/>
                  </a:moveTo>
                  <a:lnTo>
                    <a:pt x="1344" y="77"/>
                  </a:lnTo>
                  <a:lnTo>
                    <a:pt x="1344" y="77"/>
                  </a:lnTo>
                  <a:lnTo>
                    <a:pt x="1344" y="77"/>
                  </a:lnTo>
                  <a:lnTo>
                    <a:pt x="1344" y="77"/>
                  </a:lnTo>
                  <a:lnTo>
                    <a:pt x="1344" y="77"/>
                  </a:lnTo>
                  <a:close/>
                  <a:moveTo>
                    <a:pt x="1344" y="77"/>
                  </a:moveTo>
                  <a:lnTo>
                    <a:pt x="1344" y="77"/>
                  </a:lnTo>
                  <a:lnTo>
                    <a:pt x="1344" y="77"/>
                  </a:lnTo>
                  <a:lnTo>
                    <a:pt x="1344" y="77"/>
                  </a:lnTo>
                  <a:lnTo>
                    <a:pt x="1344" y="77"/>
                  </a:lnTo>
                  <a:lnTo>
                    <a:pt x="1344" y="77"/>
                  </a:lnTo>
                  <a:close/>
                  <a:moveTo>
                    <a:pt x="1344" y="77"/>
                  </a:moveTo>
                  <a:lnTo>
                    <a:pt x="1344" y="77"/>
                  </a:lnTo>
                  <a:lnTo>
                    <a:pt x="1344" y="77"/>
                  </a:lnTo>
                  <a:lnTo>
                    <a:pt x="1344" y="77"/>
                  </a:lnTo>
                  <a:lnTo>
                    <a:pt x="1344" y="77"/>
                  </a:lnTo>
                  <a:lnTo>
                    <a:pt x="1344" y="77"/>
                  </a:lnTo>
                  <a:close/>
                  <a:moveTo>
                    <a:pt x="1344" y="77"/>
                  </a:moveTo>
                  <a:lnTo>
                    <a:pt x="1344" y="77"/>
                  </a:lnTo>
                  <a:lnTo>
                    <a:pt x="1344" y="77"/>
                  </a:lnTo>
                  <a:lnTo>
                    <a:pt x="1344" y="77"/>
                  </a:lnTo>
                  <a:lnTo>
                    <a:pt x="1344" y="77"/>
                  </a:lnTo>
                  <a:lnTo>
                    <a:pt x="1344" y="77"/>
                  </a:lnTo>
                  <a:close/>
                  <a:moveTo>
                    <a:pt x="1344" y="77"/>
                  </a:moveTo>
                  <a:lnTo>
                    <a:pt x="1344" y="77"/>
                  </a:lnTo>
                  <a:lnTo>
                    <a:pt x="1344" y="77"/>
                  </a:lnTo>
                  <a:lnTo>
                    <a:pt x="1344" y="77"/>
                  </a:lnTo>
                  <a:lnTo>
                    <a:pt x="1344" y="77"/>
                  </a:lnTo>
                  <a:lnTo>
                    <a:pt x="1344" y="77"/>
                  </a:lnTo>
                  <a:close/>
                  <a:moveTo>
                    <a:pt x="1344" y="77"/>
                  </a:moveTo>
                  <a:lnTo>
                    <a:pt x="1344" y="77"/>
                  </a:lnTo>
                  <a:lnTo>
                    <a:pt x="1344" y="77"/>
                  </a:lnTo>
                  <a:lnTo>
                    <a:pt x="1344" y="77"/>
                  </a:lnTo>
                  <a:lnTo>
                    <a:pt x="1344" y="77"/>
                  </a:lnTo>
                  <a:lnTo>
                    <a:pt x="1344" y="77"/>
                  </a:lnTo>
                  <a:close/>
                  <a:moveTo>
                    <a:pt x="1344" y="77"/>
                  </a:moveTo>
                  <a:lnTo>
                    <a:pt x="1344" y="77"/>
                  </a:lnTo>
                  <a:lnTo>
                    <a:pt x="1344" y="77"/>
                  </a:lnTo>
                  <a:lnTo>
                    <a:pt x="1344" y="77"/>
                  </a:lnTo>
                  <a:lnTo>
                    <a:pt x="1344" y="77"/>
                  </a:lnTo>
                  <a:lnTo>
                    <a:pt x="1344" y="77"/>
                  </a:lnTo>
                  <a:close/>
                  <a:moveTo>
                    <a:pt x="1344" y="77"/>
                  </a:moveTo>
                  <a:lnTo>
                    <a:pt x="1344" y="77"/>
                  </a:lnTo>
                  <a:lnTo>
                    <a:pt x="1344" y="77"/>
                  </a:lnTo>
                  <a:lnTo>
                    <a:pt x="1344" y="77"/>
                  </a:lnTo>
                  <a:lnTo>
                    <a:pt x="1344" y="77"/>
                  </a:lnTo>
                  <a:lnTo>
                    <a:pt x="1344" y="77"/>
                  </a:lnTo>
                  <a:close/>
                  <a:moveTo>
                    <a:pt x="1344" y="77"/>
                  </a:moveTo>
                  <a:lnTo>
                    <a:pt x="1344" y="77"/>
                  </a:lnTo>
                  <a:lnTo>
                    <a:pt x="1344" y="77"/>
                  </a:lnTo>
                  <a:lnTo>
                    <a:pt x="1344" y="77"/>
                  </a:lnTo>
                  <a:lnTo>
                    <a:pt x="1344" y="77"/>
                  </a:lnTo>
                  <a:lnTo>
                    <a:pt x="1344" y="77"/>
                  </a:lnTo>
                  <a:close/>
                  <a:moveTo>
                    <a:pt x="1383" y="77"/>
                  </a:moveTo>
                  <a:lnTo>
                    <a:pt x="1383" y="77"/>
                  </a:lnTo>
                  <a:lnTo>
                    <a:pt x="1383" y="77"/>
                  </a:lnTo>
                  <a:lnTo>
                    <a:pt x="1383" y="77"/>
                  </a:lnTo>
                  <a:lnTo>
                    <a:pt x="1383" y="77"/>
                  </a:lnTo>
                  <a:lnTo>
                    <a:pt x="1383" y="77"/>
                  </a:lnTo>
                  <a:close/>
                  <a:moveTo>
                    <a:pt x="1383" y="77"/>
                  </a:moveTo>
                  <a:lnTo>
                    <a:pt x="1383" y="77"/>
                  </a:lnTo>
                  <a:lnTo>
                    <a:pt x="1383" y="77"/>
                  </a:lnTo>
                  <a:lnTo>
                    <a:pt x="1383" y="77"/>
                  </a:lnTo>
                  <a:lnTo>
                    <a:pt x="1383" y="77"/>
                  </a:lnTo>
                  <a:lnTo>
                    <a:pt x="1383" y="77"/>
                  </a:lnTo>
                  <a:close/>
                  <a:moveTo>
                    <a:pt x="1383" y="77"/>
                  </a:moveTo>
                  <a:lnTo>
                    <a:pt x="1383" y="77"/>
                  </a:lnTo>
                  <a:lnTo>
                    <a:pt x="1383" y="77"/>
                  </a:lnTo>
                  <a:lnTo>
                    <a:pt x="1383" y="77"/>
                  </a:lnTo>
                  <a:lnTo>
                    <a:pt x="1383" y="77"/>
                  </a:lnTo>
                  <a:lnTo>
                    <a:pt x="1383" y="77"/>
                  </a:lnTo>
                  <a:close/>
                  <a:moveTo>
                    <a:pt x="1383" y="77"/>
                  </a:moveTo>
                  <a:lnTo>
                    <a:pt x="1383" y="77"/>
                  </a:lnTo>
                  <a:lnTo>
                    <a:pt x="1383" y="77"/>
                  </a:lnTo>
                  <a:lnTo>
                    <a:pt x="1383" y="77"/>
                  </a:lnTo>
                  <a:lnTo>
                    <a:pt x="1383" y="77"/>
                  </a:lnTo>
                  <a:lnTo>
                    <a:pt x="1383" y="77"/>
                  </a:lnTo>
                  <a:close/>
                  <a:moveTo>
                    <a:pt x="1383" y="77"/>
                  </a:moveTo>
                  <a:lnTo>
                    <a:pt x="1383" y="77"/>
                  </a:lnTo>
                  <a:lnTo>
                    <a:pt x="1383" y="77"/>
                  </a:lnTo>
                  <a:lnTo>
                    <a:pt x="1383" y="77"/>
                  </a:lnTo>
                  <a:lnTo>
                    <a:pt x="1383" y="77"/>
                  </a:lnTo>
                  <a:lnTo>
                    <a:pt x="1383" y="77"/>
                  </a:lnTo>
                  <a:close/>
                  <a:moveTo>
                    <a:pt x="1383" y="77"/>
                  </a:moveTo>
                  <a:lnTo>
                    <a:pt x="1383" y="77"/>
                  </a:lnTo>
                  <a:lnTo>
                    <a:pt x="1383" y="77"/>
                  </a:lnTo>
                  <a:lnTo>
                    <a:pt x="1383" y="77"/>
                  </a:lnTo>
                  <a:lnTo>
                    <a:pt x="1383" y="77"/>
                  </a:lnTo>
                  <a:lnTo>
                    <a:pt x="1383" y="77"/>
                  </a:lnTo>
                  <a:close/>
                  <a:moveTo>
                    <a:pt x="1383" y="77"/>
                  </a:moveTo>
                  <a:lnTo>
                    <a:pt x="1383" y="77"/>
                  </a:lnTo>
                  <a:lnTo>
                    <a:pt x="1383" y="77"/>
                  </a:lnTo>
                  <a:lnTo>
                    <a:pt x="1383" y="77"/>
                  </a:lnTo>
                  <a:lnTo>
                    <a:pt x="1383" y="77"/>
                  </a:lnTo>
                  <a:lnTo>
                    <a:pt x="1383" y="77"/>
                  </a:lnTo>
                  <a:close/>
                  <a:moveTo>
                    <a:pt x="1383" y="77"/>
                  </a:moveTo>
                  <a:lnTo>
                    <a:pt x="1383" y="77"/>
                  </a:lnTo>
                  <a:lnTo>
                    <a:pt x="1383" y="77"/>
                  </a:lnTo>
                  <a:lnTo>
                    <a:pt x="1383" y="77"/>
                  </a:lnTo>
                  <a:lnTo>
                    <a:pt x="1383" y="77"/>
                  </a:lnTo>
                  <a:lnTo>
                    <a:pt x="1383" y="77"/>
                  </a:lnTo>
                  <a:close/>
                  <a:moveTo>
                    <a:pt x="1383" y="77"/>
                  </a:moveTo>
                  <a:lnTo>
                    <a:pt x="1383" y="77"/>
                  </a:lnTo>
                  <a:lnTo>
                    <a:pt x="1383" y="77"/>
                  </a:lnTo>
                  <a:lnTo>
                    <a:pt x="1383" y="77"/>
                  </a:lnTo>
                  <a:lnTo>
                    <a:pt x="1383" y="77"/>
                  </a:lnTo>
                  <a:lnTo>
                    <a:pt x="1383" y="77"/>
                  </a:lnTo>
                  <a:close/>
                  <a:moveTo>
                    <a:pt x="1383" y="77"/>
                  </a:moveTo>
                  <a:lnTo>
                    <a:pt x="1383" y="77"/>
                  </a:lnTo>
                  <a:lnTo>
                    <a:pt x="1383" y="77"/>
                  </a:lnTo>
                  <a:lnTo>
                    <a:pt x="1383" y="77"/>
                  </a:lnTo>
                  <a:lnTo>
                    <a:pt x="1383" y="77"/>
                  </a:lnTo>
                  <a:lnTo>
                    <a:pt x="1383" y="77"/>
                  </a:lnTo>
                  <a:close/>
                  <a:moveTo>
                    <a:pt x="1421" y="77"/>
                  </a:moveTo>
                  <a:lnTo>
                    <a:pt x="1421" y="77"/>
                  </a:lnTo>
                  <a:lnTo>
                    <a:pt x="1383" y="77"/>
                  </a:lnTo>
                  <a:lnTo>
                    <a:pt x="1383" y="77"/>
                  </a:lnTo>
                  <a:lnTo>
                    <a:pt x="1421" y="77"/>
                  </a:lnTo>
                  <a:lnTo>
                    <a:pt x="1421" y="77"/>
                  </a:lnTo>
                  <a:close/>
                  <a:moveTo>
                    <a:pt x="1421" y="39"/>
                  </a:moveTo>
                  <a:lnTo>
                    <a:pt x="1421" y="39"/>
                  </a:lnTo>
                  <a:lnTo>
                    <a:pt x="1421" y="39"/>
                  </a:lnTo>
                  <a:lnTo>
                    <a:pt x="1421" y="39"/>
                  </a:lnTo>
                  <a:lnTo>
                    <a:pt x="1421" y="39"/>
                  </a:lnTo>
                  <a:lnTo>
                    <a:pt x="1421" y="39"/>
                  </a:lnTo>
                  <a:close/>
                  <a:moveTo>
                    <a:pt x="1421" y="39"/>
                  </a:moveTo>
                  <a:lnTo>
                    <a:pt x="1421" y="39"/>
                  </a:lnTo>
                  <a:lnTo>
                    <a:pt x="1421" y="39"/>
                  </a:lnTo>
                  <a:lnTo>
                    <a:pt x="1421" y="39"/>
                  </a:lnTo>
                  <a:lnTo>
                    <a:pt x="1421" y="39"/>
                  </a:lnTo>
                  <a:lnTo>
                    <a:pt x="1421" y="39"/>
                  </a:lnTo>
                  <a:close/>
                  <a:moveTo>
                    <a:pt x="1421" y="39"/>
                  </a:moveTo>
                  <a:lnTo>
                    <a:pt x="1421" y="39"/>
                  </a:lnTo>
                  <a:lnTo>
                    <a:pt x="1421" y="39"/>
                  </a:lnTo>
                  <a:lnTo>
                    <a:pt x="1421" y="39"/>
                  </a:lnTo>
                  <a:lnTo>
                    <a:pt x="1421" y="39"/>
                  </a:lnTo>
                  <a:lnTo>
                    <a:pt x="1421" y="39"/>
                  </a:lnTo>
                  <a:close/>
                  <a:moveTo>
                    <a:pt x="1421" y="39"/>
                  </a:moveTo>
                  <a:lnTo>
                    <a:pt x="1421" y="39"/>
                  </a:lnTo>
                  <a:lnTo>
                    <a:pt x="1421" y="39"/>
                  </a:lnTo>
                  <a:lnTo>
                    <a:pt x="1421" y="39"/>
                  </a:lnTo>
                  <a:lnTo>
                    <a:pt x="1421" y="39"/>
                  </a:lnTo>
                  <a:lnTo>
                    <a:pt x="1421" y="39"/>
                  </a:lnTo>
                  <a:close/>
                  <a:moveTo>
                    <a:pt x="1421" y="39"/>
                  </a:moveTo>
                  <a:lnTo>
                    <a:pt x="1421" y="39"/>
                  </a:lnTo>
                  <a:lnTo>
                    <a:pt x="1421" y="39"/>
                  </a:lnTo>
                  <a:lnTo>
                    <a:pt x="1421" y="39"/>
                  </a:lnTo>
                  <a:lnTo>
                    <a:pt x="1421" y="39"/>
                  </a:lnTo>
                  <a:lnTo>
                    <a:pt x="1421" y="39"/>
                  </a:lnTo>
                  <a:close/>
                  <a:moveTo>
                    <a:pt x="1459" y="39"/>
                  </a:moveTo>
                  <a:lnTo>
                    <a:pt x="1459" y="39"/>
                  </a:lnTo>
                  <a:lnTo>
                    <a:pt x="1421" y="39"/>
                  </a:lnTo>
                  <a:lnTo>
                    <a:pt x="1421" y="39"/>
                  </a:lnTo>
                  <a:lnTo>
                    <a:pt x="1459" y="39"/>
                  </a:lnTo>
                  <a:lnTo>
                    <a:pt x="1459" y="39"/>
                  </a:lnTo>
                  <a:close/>
                  <a:moveTo>
                    <a:pt x="1459" y="39"/>
                  </a:moveTo>
                  <a:lnTo>
                    <a:pt x="1459" y="39"/>
                  </a:lnTo>
                  <a:lnTo>
                    <a:pt x="1459" y="39"/>
                  </a:lnTo>
                  <a:lnTo>
                    <a:pt x="1459" y="39"/>
                  </a:lnTo>
                  <a:lnTo>
                    <a:pt x="1459" y="39"/>
                  </a:lnTo>
                  <a:lnTo>
                    <a:pt x="1459" y="39"/>
                  </a:lnTo>
                  <a:close/>
                  <a:moveTo>
                    <a:pt x="1459" y="39"/>
                  </a:moveTo>
                  <a:lnTo>
                    <a:pt x="1459" y="39"/>
                  </a:lnTo>
                  <a:lnTo>
                    <a:pt x="1459" y="39"/>
                  </a:lnTo>
                  <a:lnTo>
                    <a:pt x="1459" y="39"/>
                  </a:lnTo>
                  <a:lnTo>
                    <a:pt x="1459" y="39"/>
                  </a:lnTo>
                  <a:lnTo>
                    <a:pt x="1459" y="39"/>
                  </a:lnTo>
                  <a:close/>
                  <a:moveTo>
                    <a:pt x="1459" y="39"/>
                  </a:moveTo>
                  <a:lnTo>
                    <a:pt x="1459" y="39"/>
                  </a:lnTo>
                  <a:lnTo>
                    <a:pt x="1459" y="39"/>
                  </a:lnTo>
                  <a:lnTo>
                    <a:pt x="1459" y="39"/>
                  </a:lnTo>
                  <a:lnTo>
                    <a:pt x="1459" y="39"/>
                  </a:lnTo>
                  <a:lnTo>
                    <a:pt x="1459" y="39"/>
                  </a:lnTo>
                  <a:close/>
                  <a:moveTo>
                    <a:pt x="1459" y="39"/>
                  </a:moveTo>
                  <a:lnTo>
                    <a:pt x="1459" y="39"/>
                  </a:lnTo>
                  <a:lnTo>
                    <a:pt x="1459" y="39"/>
                  </a:lnTo>
                  <a:lnTo>
                    <a:pt x="1459" y="39"/>
                  </a:lnTo>
                  <a:lnTo>
                    <a:pt x="1459" y="39"/>
                  </a:lnTo>
                  <a:lnTo>
                    <a:pt x="1459" y="39"/>
                  </a:lnTo>
                  <a:close/>
                  <a:moveTo>
                    <a:pt x="1459" y="39"/>
                  </a:moveTo>
                  <a:lnTo>
                    <a:pt x="1459" y="39"/>
                  </a:lnTo>
                  <a:lnTo>
                    <a:pt x="1459" y="39"/>
                  </a:lnTo>
                  <a:lnTo>
                    <a:pt x="1459" y="39"/>
                  </a:lnTo>
                  <a:lnTo>
                    <a:pt x="1459" y="39"/>
                  </a:lnTo>
                  <a:lnTo>
                    <a:pt x="1459" y="39"/>
                  </a:lnTo>
                  <a:close/>
                  <a:moveTo>
                    <a:pt x="1459" y="39"/>
                  </a:moveTo>
                  <a:lnTo>
                    <a:pt x="1459" y="39"/>
                  </a:lnTo>
                  <a:lnTo>
                    <a:pt x="1459" y="39"/>
                  </a:lnTo>
                  <a:lnTo>
                    <a:pt x="1459" y="39"/>
                  </a:lnTo>
                  <a:lnTo>
                    <a:pt x="1459" y="39"/>
                  </a:lnTo>
                  <a:lnTo>
                    <a:pt x="1459" y="39"/>
                  </a:lnTo>
                  <a:close/>
                  <a:moveTo>
                    <a:pt x="1459" y="39"/>
                  </a:moveTo>
                  <a:lnTo>
                    <a:pt x="1459" y="39"/>
                  </a:lnTo>
                  <a:lnTo>
                    <a:pt x="1459" y="39"/>
                  </a:lnTo>
                  <a:lnTo>
                    <a:pt x="1459" y="39"/>
                  </a:lnTo>
                  <a:lnTo>
                    <a:pt x="1459" y="39"/>
                  </a:lnTo>
                  <a:lnTo>
                    <a:pt x="1459" y="39"/>
                  </a:lnTo>
                  <a:close/>
                  <a:moveTo>
                    <a:pt x="1459" y="39"/>
                  </a:moveTo>
                  <a:lnTo>
                    <a:pt x="1459" y="39"/>
                  </a:lnTo>
                  <a:lnTo>
                    <a:pt x="1459" y="39"/>
                  </a:lnTo>
                  <a:lnTo>
                    <a:pt x="1459" y="39"/>
                  </a:lnTo>
                  <a:lnTo>
                    <a:pt x="1459" y="39"/>
                  </a:lnTo>
                  <a:lnTo>
                    <a:pt x="1459" y="39"/>
                  </a:lnTo>
                  <a:close/>
                  <a:moveTo>
                    <a:pt x="1459" y="39"/>
                  </a:moveTo>
                  <a:lnTo>
                    <a:pt x="1459" y="39"/>
                  </a:lnTo>
                  <a:lnTo>
                    <a:pt x="1459" y="39"/>
                  </a:lnTo>
                  <a:lnTo>
                    <a:pt x="1459" y="39"/>
                  </a:lnTo>
                  <a:lnTo>
                    <a:pt x="1459" y="39"/>
                  </a:lnTo>
                  <a:lnTo>
                    <a:pt x="1459" y="39"/>
                  </a:lnTo>
                  <a:close/>
                  <a:moveTo>
                    <a:pt x="1498" y="39"/>
                  </a:moveTo>
                  <a:lnTo>
                    <a:pt x="1498" y="39"/>
                  </a:lnTo>
                  <a:lnTo>
                    <a:pt x="1498" y="39"/>
                  </a:lnTo>
                  <a:lnTo>
                    <a:pt x="1498" y="39"/>
                  </a:lnTo>
                  <a:lnTo>
                    <a:pt x="1498" y="39"/>
                  </a:lnTo>
                  <a:lnTo>
                    <a:pt x="1498" y="39"/>
                  </a:lnTo>
                  <a:close/>
                  <a:moveTo>
                    <a:pt x="1498" y="39"/>
                  </a:moveTo>
                  <a:lnTo>
                    <a:pt x="1498" y="39"/>
                  </a:lnTo>
                  <a:lnTo>
                    <a:pt x="1498" y="39"/>
                  </a:lnTo>
                  <a:lnTo>
                    <a:pt x="1498" y="39"/>
                  </a:lnTo>
                  <a:lnTo>
                    <a:pt x="1498" y="39"/>
                  </a:lnTo>
                  <a:lnTo>
                    <a:pt x="1498" y="39"/>
                  </a:lnTo>
                  <a:close/>
                  <a:moveTo>
                    <a:pt x="1498" y="39"/>
                  </a:moveTo>
                  <a:lnTo>
                    <a:pt x="1498" y="39"/>
                  </a:lnTo>
                  <a:lnTo>
                    <a:pt x="1498" y="39"/>
                  </a:lnTo>
                  <a:lnTo>
                    <a:pt x="1498" y="39"/>
                  </a:lnTo>
                  <a:lnTo>
                    <a:pt x="1498" y="39"/>
                  </a:lnTo>
                  <a:lnTo>
                    <a:pt x="1498" y="39"/>
                  </a:lnTo>
                  <a:close/>
                  <a:moveTo>
                    <a:pt x="1498" y="39"/>
                  </a:moveTo>
                  <a:lnTo>
                    <a:pt x="1498" y="39"/>
                  </a:lnTo>
                  <a:lnTo>
                    <a:pt x="1498" y="39"/>
                  </a:lnTo>
                  <a:lnTo>
                    <a:pt x="1498" y="39"/>
                  </a:lnTo>
                  <a:lnTo>
                    <a:pt x="1498" y="39"/>
                  </a:lnTo>
                  <a:lnTo>
                    <a:pt x="1498" y="39"/>
                  </a:lnTo>
                  <a:close/>
                  <a:moveTo>
                    <a:pt x="1498" y="39"/>
                  </a:moveTo>
                  <a:lnTo>
                    <a:pt x="1498" y="39"/>
                  </a:lnTo>
                  <a:lnTo>
                    <a:pt x="1498" y="39"/>
                  </a:lnTo>
                  <a:lnTo>
                    <a:pt x="1498" y="39"/>
                  </a:lnTo>
                  <a:lnTo>
                    <a:pt x="1498" y="39"/>
                  </a:lnTo>
                  <a:lnTo>
                    <a:pt x="1498" y="39"/>
                  </a:lnTo>
                  <a:close/>
                  <a:moveTo>
                    <a:pt x="1536" y="39"/>
                  </a:moveTo>
                  <a:lnTo>
                    <a:pt x="1536" y="39"/>
                  </a:lnTo>
                  <a:lnTo>
                    <a:pt x="1536" y="39"/>
                  </a:lnTo>
                  <a:lnTo>
                    <a:pt x="1536" y="39"/>
                  </a:lnTo>
                  <a:lnTo>
                    <a:pt x="1536" y="39"/>
                  </a:lnTo>
                  <a:close/>
                  <a:moveTo>
                    <a:pt x="1536" y="39"/>
                  </a:moveTo>
                  <a:lnTo>
                    <a:pt x="1536" y="39"/>
                  </a:lnTo>
                  <a:lnTo>
                    <a:pt x="1536" y="39"/>
                  </a:lnTo>
                  <a:lnTo>
                    <a:pt x="1536" y="39"/>
                  </a:lnTo>
                  <a:lnTo>
                    <a:pt x="1536" y="39"/>
                  </a:lnTo>
                  <a:lnTo>
                    <a:pt x="1536" y="39"/>
                  </a:lnTo>
                  <a:close/>
                  <a:moveTo>
                    <a:pt x="1613" y="0"/>
                  </a:moveTo>
                  <a:lnTo>
                    <a:pt x="1613" y="0"/>
                  </a:lnTo>
                  <a:lnTo>
                    <a:pt x="1613" y="0"/>
                  </a:lnTo>
                  <a:lnTo>
                    <a:pt x="1613" y="0"/>
                  </a:lnTo>
                  <a:lnTo>
                    <a:pt x="1613" y="0"/>
                  </a:lnTo>
                  <a:close/>
                </a:path>
              </a:pathLst>
            </a:custGeom>
            <a:solidFill>
              <a:srgbClr val="FC80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3"/>
            <p:cNvSpPr/>
            <p:nvPr/>
          </p:nvSpPr>
          <p:spPr>
            <a:xfrm>
              <a:off x="4317262" y="750697"/>
              <a:ext cx="148640" cy="125237"/>
            </a:xfrm>
            <a:custGeom>
              <a:avLst/>
              <a:gdLst/>
              <a:ahLst/>
              <a:cxnLst/>
              <a:rect l="l" t="t" r="r" b="b"/>
              <a:pathLst>
                <a:path w="3418" h="2880" extrusionOk="0">
                  <a:moveTo>
                    <a:pt x="2074" y="1"/>
                  </a:moveTo>
                  <a:lnTo>
                    <a:pt x="1690" y="77"/>
                  </a:lnTo>
                  <a:lnTo>
                    <a:pt x="1613" y="116"/>
                  </a:lnTo>
                  <a:lnTo>
                    <a:pt x="1498" y="116"/>
                  </a:lnTo>
                  <a:lnTo>
                    <a:pt x="1498" y="154"/>
                  </a:lnTo>
                  <a:lnTo>
                    <a:pt x="1383" y="154"/>
                  </a:lnTo>
                  <a:lnTo>
                    <a:pt x="1344" y="193"/>
                  </a:lnTo>
                  <a:lnTo>
                    <a:pt x="1306" y="193"/>
                  </a:lnTo>
                  <a:lnTo>
                    <a:pt x="961" y="384"/>
                  </a:lnTo>
                  <a:lnTo>
                    <a:pt x="769" y="500"/>
                  </a:lnTo>
                  <a:lnTo>
                    <a:pt x="615" y="653"/>
                  </a:lnTo>
                  <a:lnTo>
                    <a:pt x="461" y="845"/>
                  </a:lnTo>
                  <a:lnTo>
                    <a:pt x="346" y="1037"/>
                  </a:lnTo>
                  <a:lnTo>
                    <a:pt x="231" y="1267"/>
                  </a:lnTo>
                  <a:lnTo>
                    <a:pt x="116" y="1498"/>
                  </a:lnTo>
                  <a:lnTo>
                    <a:pt x="116" y="1536"/>
                  </a:lnTo>
                  <a:lnTo>
                    <a:pt x="116" y="1575"/>
                  </a:lnTo>
                  <a:lnTo>
                    <a:pt x="116" y="1613"/>
                  </a:lnTo>
                  <a:lnTo>
                    <a:pt x="116" y="1651"/>
                  </a:lnTo>
                  <a:lnTo>
                    <a:pt x="78" y="1690"/>
                  </a:lnTo>
                  <a:lnTo>
                    <a:pt x="78" y="1728"/>
                  </a:lnTo>
                  <a:lnTo>
                    <a:pt x="78" y="1767"/>
                  </a:lnTo>
                  <a:lnTo>
                    <a:pt x="1" y="2304"/>
                  </a:lnTo>
                  <a:lnTo>
                    <a:pt x="39" y="2880"/>
                  </a:lnTo>
                  <a:lnTo>
                    <a:pt x="346" y="2803"/>
                  </a:lnTo>
                  <a:lnTo>
                    <a:pt x="653" y="2650"/>
                  </a:lnTo>
                  <a:lnTo>
                    <a:pt x="1229" y="2342"/>
                  </a:lnTo>
                  <a:lnTo>
                    <a:pt x="1728" y="1997"/>
                  </a:lnTo>
                  <a:lnTo>
                    <a:pt x="2189" y="1575"/>
                  </a:lnTo>
                  <a:lnTo>
                    <a:pt x="2573" y="1152"/>
                  </a:lnTo>
                  <a:lnTo>
                    <a:pt x="2919" y="768"/>
                  </a:lnTo>
                  <a:lnTo>
                    <a:pt x="3187" y="384"/>
                  </a:lnTo>
                  <a:lnTo>
                    <a:pt x="3418" y="77"/>
                  </a:lnTo>
                  <a:lnTo>
                    <a:pt x="3034"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3"/>
            <p:cNvSpPr/>
            <p:nvPr/>
          </p:nvSpPr>
          <p:spPr>
            <a:xfrm>
              <a:off x="4427456" y="1176427"/>
              <a:ext cx="168688" cy="252126"/>
            </a:xfrm>
            <a:custGeom>
              <a:avLst/>
              <a:gdLst/>
              <a:ahLst/>
              <a:cxnLst/>
              <a:rect l="l" t="t" r="r" b="b"/>
              <a:pathLst>
                <a:path w="3879" h="5798" extrusionOk="0">
                  <a:moveTo>
                    <a:pt x="3533" y="0"/>
                  </a:moveTo>
                  <a:lnTo>
                    <a:pt x="576" y="1267"/>
                  </a:lnTo>
                  <a:lnTo>
                    <a:pt x="423" y="1306"/>
                  </a:lnTo>
                  <a:lnTo>
                    <a:pt x="269" y="1344"/>
                  </a:lnTo>
                  <a:lnTo>
                    <a:pt x="1" y="1344"/>
                  </a:lnTo>
                  <a:lnTo>
                    <a:pt x="1" y="5798"/>
                  </a:lnTo>
                  <a:lnTo>
                    <a:pt x="3801" y="730"/>
                  </a:lnTo>
                  <a:lnTo>
                    <a:pt x="3878" y="423"/>
                  </a:lnTo>
                  <a:lnTo>
                    <a:pt x="35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3"/>
            <p:cNvSpPr/>
            <p:nvPr/>
          </p:nvSpPr>
          <p:spPr>
            <a:xfrm>
              <a:off x="4445807" y="1189777"/>
              <a:ext cx="165339" cy="285523"/>
            </a:xfrm>
            <a:custGeom>
              <a:avLst/>
              <a:gdLst/>
              <a:ahLst/>
              <a:cxnLst/>
              <a:rect l="l" t="t" r="r" b="b"/>
              <a:pathLst>
                <a:path w="3802" h="6566" extrusionOk="0">
                  <a:moveTo>
                    <a:pt x="3802" y="1"/>
                  </a:moveTo>
                  <a:lnTo>
                    <a:pt x="116" y="1152"/>
                  </a:lnTo>
                  <a:lnTo>
                    <a:pt x="1" y="6566"/>
                  </a:lnTo>
                  <a:lnTo>
                    <a:pt x="3264" y="6066"/>
                  </a:lnTo>
                  <a:lnTo>
                    <a:pt x="3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3"/>
            <p:cNvSpPr/>
            <p:nvPr/>
          </p:nvSpPr>
          <p:spPr>
            <a:xfrm>
              <a:off x="4505949" y="1301624"/>
              <a:ext cx="95194" cy="156981"/>
            </a:xfrm>
            <a:custGeom>
              <a:avLst/>
              <a:gdLst/>
              <a:ahLst/>
              <a:cxnLst/>
              <a:rect l="l" t="t" r="r" b="b"/>
              <a:pathLst>
                <a:path w="2189" h="3610" extrusionOk="0">
                  <a:moveTo>
                    <a:pt x="2188" y="1"/>
                  </a:moveTo>
                  <a:lnTo>
                    <a:pt x="1536" y="1920"/>
                  </a:lnTo>
                  <a:lnTo>
                    <a:pt x="0" y="692"/>
                  </a:lnTo>
                  <a:lnTo>
                    <a:pt x="0" y="692"/>
                  </a:lnTo>
                  <a:lnTo>
                    <a:pt x="38" y="1153"/>
                  </a:lnTo>
                  <a:lnTo>
                    <a:pt x="77" y="1575"/>
                  </a:lnTo>
                  <a:lnTo>
                    <a:pt x="154" y="1767"/>
                  </a:lnTo>
                  <a:lnTo>
                    <a:pt x="230" y="1920"/>
                  </a:lnTo>
                  <a:lnTo>
                    <a:pt x="729" y="2919"/>
                  </a:lnTo>
                  <a:lnTo>
                    <a:pt x="1075" y="3610"/>
                  </a:lnTo>
                  <a:lnTo>
                    <a:pt x="1881" y="3494"/>
                  </a:lnTo>
                  <a:lnTo>
                    <a:pt x="218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3"/>
            <p:cNvSpPr/>
            <p:nvPr/>
          </p:nvSpPr>
          <p:spPr>
            <a:xfrm>
              <a:off x="4313913" y="1091281"/>
              <a:ext cx="227135" cy="123584"/>
            </a:xfrm>
            <a:custGeom>
              <a:avLst/>
              <a:gdLst/>
              <a:ahLst/>
              <a:cxnLst/>
              <a:rect l="l" t="t" r="r" b="b"/>
              <a:pathLst>
                <a:path w="5223" h="2842" extrusionOk="0">
                  <a:moveTo>
                    <a:pt x="1575" y="0"/>
                  </a:moveTo>
                  <a:lnTo>
                    <a:pt x="1" y="768"/>
                  </a:lnTo>
                  <a:lnTo>
                    <a:pt x="116" y="1075"/>
                  </a:lnTo>
                  <a:lnTo>
                    <a:pt x="231" y="1421"/>
                  </a:lnTo>
                  <a:lnTo>
                    <a:pt x="423" y="1728"/>
                  </a:lnTo>
                  <a:lnTo>
                    <a:pt x="692" y="2074"/>
                  </a:lnTo>
                  <a:lnTo>
                    <a:pt x="1038" y="2381"/>
                  </a:lnTo>
                  <a:lnTo>
                    <a:pt x="1230" y="2496"/>
                  </a:lnTo>
                  <a:lnTo>
                    <a:pt x="1460" y="2611"/>
                  </a:lnTo>
                  <a:lnTo>
                    <a:pt x="1690" y="2726"/>
                  </a:lnTo>
                  <a:lnTo>
                    <a:pt x="1997" y="2803"/>
                  </a:lnTo>
                  <a:lnTo>
                    <a:pt x="2266" y="2841"/>
                  </a:lnTo>
                  <a:lnTo>
                    <a:pt x="2919" y="2841"/>
                  </a:lnTo>
                  <a:lnTo>
                    <a:pt x="3226" y="2803"/>
                  </a:lnTo>
                  <a:lnTo>
                    <a:pt x="3533" y="2726"/>
                  </a:lnTo>
                  <a:lnTo>
                    <a:pt x="3763" y="2611"/>
                  </a:lnTo>
                  <a:lnTo>
                    <a:pt x="3994" y="2496"/>
                  </a:lnTo>
                  <a:lnTo>
                    <a:pt x="4186" y="2381"/>
                  </a:lnTo>
                  <a:lnTo>
                    <a:pt x="4378" y="2227"/>
                  </a:lnTo>
                  <a:lnTo>
                    <a:pt x="4531" y="2074"/>
                  </a:lnTo>
                  <a:lnTo>
                    <a:pt x="4800" y="1728"/>
                  </a:lnTo>
                  <a:lnTo>
                    <a:pt x="4992" y="1383"/>
                  </a:lnTo>
                  <a:lnTo>
                    <a:pt x="5107" y="1037"/>
                  </a:lnTo>
                  <a:lnTo>
                    <a:pt x="5222" y="768"/>
                  </a:lnTo>
                  <a:lnTo>
                    <a:pt x="37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3"/>
            <p:cNvSpPr/>
            <p:nvPr/>
          </p:nvSpPr>
          <p:spPr>
            <a:xfrm>
              <a:off x="4333961" y="1086280"/>
              <a:ext cx="188692" cy="110234"/>
            </a:xfrm>
            <a:custGeom>
              <a:avLst/>
              <a:gdLst/>
              <a:ahLst/>
              <a:cxnLst/>
              <a:rect l="l" t="t" r="r" b="b"/>
              <a:pathLst>
                <a:path w="4339" h="2535" extrusionOk="0">
                  <a:moveTo>
                    <a:pt x="1306" y="0"/>
                  </a:moveTo>
                  <a:lnTo>
                    <a:pt x="1" y="653"/>
                  </a:lnTo>
                  <a:lnTo>
                    <a:pt x="116" y="960"/>
                  </a:lnTo>
                  <a:lnTo>
                    <a:pt x="231" y="1267"/>
                  </a:lnTo>
                  <a:lnTo>
                    <a:pt x="423" y="1613"/>
                  </a:lnTo>
                  <a:lnTo>
                    <a:pt x="730" y="1958"/>
                  </a:lnTo>
                  <a:lnTo>
                    <a:pt x="884" y="2112"/>
                  </a:lnTo>
                  <a:lnTo>
                    <a:pt x="1114" y="2227"/>
                  </a:lnTo>
                  <a:lnTo>
                    <a:pt x="1344" y="2381"/>
                  </a:lnTo>
                  <a:lnTo>
                    <a:pt x="1575" y="2457"/>
                  </a:lnTo>
                  <a:lnTo>
                    <a:pt x="1882" y="2534"/>
                  </a:lnTo>
                  <a:lnTo>
                    <a:pt x="2535" y="2534"/>
                  </a:lnTo>
                  <a:lnTo>
                    <a:pt x="2803" y="2457"/>
                  </a:lnTo>
                  <a:lnTo>
                    <a:pt x="3072" y="2381"/>
                  </a:lnTo>
                  <a:lnTo>
                    <a:pt x="3302" y="2227"/>
                  </a:lnTo>
                  <a:lnTo>
                    <a:pt x="3494" y="2112"/>
                  </a:lnTo>
                  <a:lnTo>
                    <a:pt x="3686" y="1958"/>
                  </a:lnTo>
                  <a:lnTo>
                    <a:pt x="3840" y="1766"/>
                  </a:lnTo>
                  <a:lnTo>
                    <a:pt x="3955" y="1613"/>
                  </a:lnTo>
                  <a:lnTo>
                    <a:pt x="4147" y="1267"/>
                  </a:lnTo>
                  <a:lnTo>
                    <a:pt x="4262" y="960"/>
                  </a:lnTo>
                  <a:lnTo>
                    <a:pt x="4339" y="653"/>
                  </a:lnTo>
                  <a:lnTo>
                    <a:pt x="3264" y="115"/>
                  </a:lnTo>
                  <a:lnTo>
                    <a:pt x="1306" y="0"/>
                  </a:lnTo>
                  <a:close/>
                </a:path>
              </a:pathLst>
            </a:custGeom>
            <a:solidFill>
              <a:srgbClr val="FF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3"/>
            <p:cNvSpPr/>
            <p:nvPr/>
          </p:nvSpPr>
          <p:spPr>
            <a:xfrm>
              <a:off x="4258860" y="1176427"/>
              <a:ext cx="168645" cy="252126"/>
            </a:xfrm>
            <a:custGeom>
              <a:avLst/>
              <a:gdLst/>
              <a:ahLst/>
              <a:cxnLst/>
              <a:rect l="l" t="t" r="r" b="b"/>
              <a:pathLst>
                <a:path w="3878" h="5798" extrusionOk="0">
                  <a:moveTo>
                    <a:pt x="384" y="0"/>
                  </a:moveTo>
                  <a:lnTo>
                    <a:pt x="0" y="423"/>
                  </a:lnTo>
                  <a:lnTo>
                    <a:pt x="115" y="730"/>
                  </a:lnTo>
                  <a:lnTo>
                    <a:pt x="3878" y="5798"/>
                  </a:lnTo>
                  <a:lnTo>
                    <a:pt x="3878" y="1344"/>
                  </a:lnTo>
                  <a:lnTo>
                    <a:pt x="3647" y="1344"/>
                  </a:lnTo>
                  <a:lnTo>
                    <a:pt x="3494" y="1306"/>
                  </a:lnTo>
                  <a:lnTo>
                    <a:pt x="3340" y="1267"/>
                  </a:lnTo>
                  <a:lnTo>
                    <a:pt x="3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3"/>
            <p:cNvSpPr/>
            <p:nvPr/>
          </p:nvSpPr>
          <p:spPr>
            <a:xfrm>
              <a:off x="4245466" y="1189777"/>
              <a:ext cx="165339" cy="285523"/>
            </a:xfrm>
            <a:custGeom>
              <a:avLst/>
              <a:gdLst/>
              <a:ahLst/>
              <a:cxnLst/>
              <a:rect l="l" t="t" r="r" b="b"/>
              <a:pathLst>
                <a:path w="3802" h="6566" extrusionOk="0">
                  <a:moveTo>
                    <a:pt x="1" y="1"/>
                  </a:moveTo>
                  <a:lnTo>
                    <a:pt x="538" y="6066"/>
                  </a:lnTo>
                  <a:lnTo>
                    <a:pt x="3802" y="6566"/>
                  </a:lnTo>
                  <a:lnTo>
                    <a:pt x="3687" y="1152"/>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3"/>
            <p:cNvSpPr/>
            <p:nvPr/>
          </p:nvSpPr>
          <p:spPr>
            <a:xfrm>
              <a:off x="4626145" y="1431865"/>
              <a:ext cx="240442" cy="252126"/>
            </a:xfrm>
            <a:custGeom>
              <a:avLst/>
              <a:gdLst/>
              <a:ahLst/>
              <a:cxnLst/>
              <a:rect l="l" t="t" r="r" b="b"/>
              <a:pathLst>
                <a:path w="5529" h="5798" extrusionOk="0">
                  <a:moveTo>
                    <a:pt x="1574" y="0"/>
                  </a:moveTo>
                  <a:lnTo>
                    <a:pt x="1498" y="77"/>
                  </a:lnTo>
                  <a:lnTo>
                    <a:pt x="1267" y="384"/>
                  </a:lnTo>
                  <a:lnTo>
                    <a:pt x="768" y="845"/>
                  </a:lnTo>
                  <a:lnTo>
                    <a:pt x="423" y="1114"/>
                  </a:lnTo>
                  <a:lnTo>
                    <a:pt x="0" y="1421"/>
                  </a:lnTo>
                  <a:lnTo>
                    <a:pt x="1267" y="3340"/>
                  </a:lnTo>
                  <a:lnTo>
                    <a:pt x="1766" y="4108"/>
                  </a:lnTo>
                  <a:lnTo>
                    <a:pt x="2227" y="4761"/>
                  </a:lnTo>
                  <a:lnTo>
                    <a:pt x="2457" y="5030"/>
                  </a:lnTo>
                  <a:lnTo>
                    <a:pt x="2688" y="5260"/>
                  </a:lnTo>
                  <a:lnTo>
                    <a:pt x="2880" y="5452"/>
                  </a:lnTo>
                  <a:lnTo>
                    <a:pt x="3110" y="5606"/>
                  </a:lnTo>
                  <a:lnTo>
                    <a:pt x="3340" y="5682"/>
                  </a:lnTo>
                  <a:lnTo>
                    <a:pt x="3609" y="5759"/>
                  </a:lnTo>
                  <a:lnTo>
                    <a:pt x="3839" y="5798"/>
                  </a:lnTo>
                  <a:lnTo>
                    <a:pt x="4108" y="5759"/>
                  </a:lnTo>
                  <a:lnTo>
                    <a:pt x="4300" y="5682"/>
                  </a:lnTo>
                  <a:lnTo>
                    <a:pt x="4492" y="5644"/>
                  </a:lnTo>
                  <a:lnTo>
                    <a:pt x="4799" y="5452"/>
                  </a:lnTo>
                  <a:lnTo>
                    <a:pt x="5068" y="5222"/>
                  </a:lnTo>
                  <a:lnTo>
                    <a:pt x="5260" y="4991"/>
                  </a:lnTo>
                  <a:lnTo>
                    <a:pt x="5375" y="4761"/>
                  </a:lnTo>
                  <a:lnTo>
                    <a:pt x="5452" y="4569"/>
                  </a:lnTo>
                  <a:lnTo>
                    <a:pt x="5529" y="4377"/>
                  </a:lnTo>
                  <a:lnTo>
                    <a:pt x="5529" y="4185"/>
                  </a:lnTo>
                  <a:lnTo>
                    <a:pt x="5529" y="3955"/>
                  </a:lnTo>
                  <a:lnTo>
                    <a:pt x="5452" y="3648"/>
                  </a:lnTo>
                  <a:lnTo>
                    <a:pt x="5260" y="3264"/>
                  </a:lnTo>
                  <a:lnTo>
                    <a:pt x="4953" y="2803"/>
                  </a:lnTo>
                  <a:lnTo>
                    <a:pt x="4761" y="2573"/>
                  </a:lnTo>
                  <a:lnTo>
                    <a:pt x="4492" y="2304"/>
                  </a:lnTo>
                  <a:lnTo>
                    <a:pt x="4223" y="2035"/>
                  </a:lnTo>
                  <a:lnTo>
                    <a:pt x="3878" y="1728"/>
                  </a:lnTo>
                  <a:lnTo>
                    <a:pt x="1920" y="231"/>
                  </a:lnTo>
                  <a:lnTo>
                    <a:pt x="15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3"/>
            <p:cNvSpPr/>
            <p:nvPr/>
          </p:nvSpPr>
          <p:spPr>
            <a:xfrm>
              <a:off x="4500905" y="1273271"/>
              <a:ext cx="193737" cy="220382"/>
            </a:xfrm>
            <a:custGeom>
              <a:avLst/>
              <a:gdLst/>
              <a:ahLst/>
              <a:cxnLst/>
              <a:rect l="l" t="t" r="r" b="b"/>
              <a:pathLst>
                <a:path w="4455" h="5068" extrusionOk="0">
                  <a:moveTo>
                    <a:pt x="922" y="0"/>
                  </a:moveTo>
                  <a:lnTo>
                    <a:pt x="845" y="39"/>
                  </a:lnTo>
                  <a:lnTo>
                    <a:pt x="807" y="77"/>
                  </a:lnTo>
                  <a:lnTo>
                    <a:pt x="769" y="154"/>
                  </a:lnTo>
                  <a:lnTo>
                    <a:pt x="769" y="192"/>
                  </a:lnTo>
                  <a:lnTo>
                    <a:pt x="807" y="307"/>
                  </a:lnTo>
                  <a:lnTo>
                    <a:pt x="884" y="384"/>
                  </a:lnTo>
                  <a:lnTo>
                    <a:pt x="1383" y="768"/>
                  </a:lnTo>
                  <a:lnTo>
                    <a:pt x="1690" y="998"/>
                  </a:lnTo>
                  <a:lnTo>
                    <a:pt x="1690" y="998"/>
                  </a:lnTo>
                  <a:lnTo>
                    <a:pt x="1037" y="730"/>
                  </a:lnTo>
                  <a:lnTo>
                    <a:pt x="538" y="538"/>
                  </a:lnTo>
                  <a:lnTo>
                    <a:pt x="231" y="461"/>
                  </a:lnTo>
                  <a:lnTo>
                    <a:pt x="116" y="499"/>
                  </a:lnTo>
                  <a:lnTo>
                    <a:pt x="39" y="614"/>
                  </a:lnTo>
                  <a:lnTo>
                    <a:pt x="1" y="653"/>
                  </a:lnTo>
                  <a:lnTo>
                    <a:pt x="39" y="730"/>
                  </a:lnTo>
                  <a:lnTo>
                    <a:pt x="39" y="845"/>
                  </a:lnTo>
                  <a:lnTo>
                    <a:pt x="116" y="922"/>
                  </a:lnTo>
                  <a:lnTo>
                    <a:pt x="116" y="1190"/>
                  </a:lnTo>
                  <a:lnTo>
                    <a:pt x="116" y="1421"/>
                  </a:lnTo>
                  <a:lnTo>
                    <a:pt x="193" y="1574"/>
                  </a:lnTo>
                  <a:lnTo>
                    <a:pt x="308" y="1689"/>
                  </a:lnTo>
                  <a:lnTo>
                    <a:pt x="308" y="1805"/>
                  </a:lnTo>
                  <a:lnTo>
                    <a:pt x="308" y="1920"/>
                  </a:lnTo>
                  <a:lnTo>
                    <a:pt x="423" y="2189"/>
                  </a:lnTo>
                  <a:lnTo>
                    <a:pt x="577" y="2457"/>
                  </a:lnTo>
                  <a:lnTo>
                    <a:pt x="845" y="2764"/>
                  </a:lnTo>
                  <a:lnTo>
                    <a:pt x="1114" y="3033"/>
                  </a:lnTo>
                  <a:lnTo>
                    <a:pt x="1460" y="3302"/>
                  </a:lnTo>
                  <a:lnTo>
                    <a:pt x="2074" y="3724"/>
                  </a:lnTo>
                  <a:lnTo>
                    <a:pt x="2228" y="3878"/>
                  </a:lnTo>
                  <a:lnTo>
                    <a:pt x="2343" y="4070"/>
                  </a:lnTo>
                  <a:lnTo>
                    <a:pt x="2611" y="4492"/>
                  </a:lnTo>
                  <a:lnTo>
                    <a:pt x="2880" y="5068"/>
                  </a:lnTo>
                  <a:lnTo>
                    <a:pt x="3111" y="4953"/>
                  </a:lnTo>
                  <a:lnTo>
                    <a:pt x="3571" y="4607"/>
                  </a:lnTo>
                  <a:lnTo>
                    <a:pt x="3840" y="4415"/>
                  </a:lnTo>
                  <a:lnTo>
                    <a:pt x="4070" y="4146"/>
                  </a:lnTo>
                  <a:lnTo>
                    <a:pt x="4301" y="3916"/>
                  </a:lnTo>
                  <a:lnTo>
                    <a:pt x="4454" y="3647"/>
                  </a:lnTo>
                  <a:lnTo>
                    <a:pt x="4378" y="3532"/>
                  </a:lnTo>
                  <a:lnTo>
                    <a:pt x="4109" y="3225"/>
                  </a:lnTo>
                  <a:lnTo>
                    <a:pt x="3802" y="2764"/>
                  </a:lnTo>
                  <a:lnTo>
                    <a:pt x="3648" y="2496"/>
                  </a:lnTo>
                  <a:lnTo>
                    <a:pt x="3533" y="2189"/>
                  </a:lnTo>
                  <a:lnTo>
                    <a:pt x="3341" y="1613"/>
                  </a:lnTo>
                  <a:lnTo>
                    <a:pt x="3149" y="1229"/>
                  </a:lnTo>
                  <a:lnTo>
                    <a:pt x="2957" y="922"/>
                  </a:lnTo>
                  <a:lnTo>
                    <a:pt x="2842" y="806"/>
                  </a:lnTo>
                  <a:lnTo>
                    <a:pt x="2727" y="730"/>
                  </a:lnTo>
                  <a:lnTo>
                    <a:pt x="1882" y="307"/>
                  </a:lnTo>
                  <a:lnTo>
                    <a:pt x="1421" y="115"/>
                  </a:lnTo>
                  <a:lnTo>
                    <a:pt x="1114" y="0"/>
                  </a:lnTo>
                  <a:close/>
                </a:path>
              </a:pathLst>
            </a:custGeom>
            <a:solidFill>
              <a:srgbClr val="FF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3"/>
            <p:cNvSpPr/>
            <p:nvPr/>
          </p:nvSpPr>
          <p:spPr>
            <a:xfrm>
              <a:off x="4505949" y="1311669"/>
              <a:ext cx="53446" cy="38441"/>
            </a:xfrm>
            <a:custGeom>
              <a:avLst/>
              <a:gdLst/>
              <a:ahLst/>
              <a:cxnLst/>
              <a:rect l="l" t="t" r="r" b="b"/>
              <a:pathLst>
                <a:path w="1229" h="884" extrusionOk="0">
                  <a:moveTo>
                    <a:pt x="38" y="0"/>
                  </a:moveTo>
                  <a:lnTo>
                    <a:pt x="0" y="77"/>
                  </a:lnTo>
                  <a:lnTo>
                    <a:pt x="1152" y="883"/>
                  </a:lnTo>
                  <a:lnTo>
                    <a:pt x="1229" y="768"/>
                  </a:lnTo>
                  <a:lnTo>
                    <a:pt x="38"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3"/>
            <p:cNvSpPr/>
            <p:nvPr/>
          </p:nvSpPr>
          <p:spPr>
            <a:xfrm>
              <a:off x="4512602" y="1343371"/>
              <a:ext cx="41791" cy="35092"/>
            </a:xfrm>
            <a:custGeom>
              <a:avLst/>
              <a:gdLst/>
              <a:ahLst/>
              <a:cxnLst/>
              <a:rect l="l" t="t" r="r" b="b"/>
              <a:pathLst>
                <a:path w="961" h="807" extrusionOk="0">
                  <a:moveTo>
                    <a:pt x="77" y="1"/>
                  </a:moveTo>
                  <a:lnTo>
                    <a:pt x="1" y="116"/>
                  </a:lnTo>
                  <a:lnTo>
                    <a:pt x="884" y="807"/>
                  </a:lnTo>
                  <a:lnTo>
                    <a:pt x="960" y="730"/>
                  </a:lnTo>
                  <a:lnTo>
                    <a:pt x="77"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3"/>
            <p:cNvSpPr/>
            <p:nvPr/>
          </p:nvSpPr>
          <p:spPr>
            <a:xfrm>
              <a:off x="4692897" y="1426864"/>
              <a:ext cx="148640" cy="125237"/>
            </a:xfrm>
            <a:custGeom>
              <a:avLst/>
              <a:gdLst/>
              <a:ahLst/>
              <a:cxnLst/>
              <a:rect l="l" t="t" r="r" b="b"/>
              <a:pathLst>
                <a:path w="3418" h="2880" extrusionOk="0">
                  <a:moveTo>
                    <a:pt x="116" y="0"/>
                  </a:moveTo>
                  <a:lnTo>
                    <a:pt x="1" y="192"/>
                  </a:lnTo>
                  <a:lnTo>
                    <a:pt x="116" y="269"/>
                  </a:lnTo>
                  <a:lnTo>
                    <a:pt x="807" y="806"/>
                  </a:lnTo>
                  <a:lnTo>
                    <a:pt x="1767" y="1536"/>
                  </a:lnTo>
                  <a:lnTo>
                    <a:pt x="2727" y="2342"/>
                  </a:lnTo>
                  <a:lnTo>
                    <a:pt x="3072" y="2649"/>
                  </a:lnTo>
                  <a:lnTo>
                    <a:pt x="3264" y="2880"/>
                  </a:lnTo>
                  <a:lnTo>
                    <a:pt x="3418" y="2764"/>
                  </a:lnTo>
                  <a:lnTo>
                    <a:pt x="3149" y="2457"/>
                  </a:lnTo>
                  <a:lnTo>
                    <a:pt x="2804" y="2112"/>
                  </a:lnTo>
                  <a:lnTo>
                    <a:pt x="2343" y="1728"/>
                  </a:lnTo>
                  <a:lnTo>
                    <a:pt x="1345" y="922"/>
                  </a:lnTo>
                  <a:lnTo>
                    <a:pt x="1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3"/>
            <p:cNvSpPr/>
            <p:nvPr/>
          </p:nvSpPr>
          <p:spPr>
            <a:xfrm>
              <a:off x="4626145" y="1431865"/>
              <a:ext cx="103544" cy="95189"/>
            </a:xfrm>
            <a:custGeom>
              <a:avLst/>
              <a:gdLst/>
              <a:ahLst/>
              <a:cxnLst/>
              <a:rect l="l" t="t" r="r" b="b"/>
              <a:pathLst>
                <a:path w="2381" h="2189" extrusionOk="0">
                  <a:moveTo>
                    <a:pt x="1574" y="0"/>
                  </a:moveTo>
                  <a:lnTo>
                    <a:pt x="1498" y="77"/>
                  </a:lnTo>
                  <a:lnTo>
                    <a:pt x="1267" y="384"/>
                  </a:lnTo>
                  <a:lnTo>
                    <a:pt x="768" y="845"/>
                  </a:lnTo>
                  <a:lnTo>
                    <a:pt x="423" y="1114"/>
                  </a:lnTo>
                  <a:lnTo>
                    <a:pt x="0" y="1421"/>
                  </a:lnTo>
                  <a:lnTo>
                    <a:pt x="538" y="2189"/>
                  </a:lnTo>
                  <a:lnTo>
                    <a:pt x="845" y="2035"/>
                  </a:lnTo>
                  <a:lnTo>
                    <a:pt x="1114" y="1843"/>
                  </a:lnTo>
                  <a:lnTo>
                    <a:pt x="1382" y="1651"/>
                  </a:lnTo>
                  <a:lnTo>
                    <a:pt x="1651" y="1421"/>
                  </a:lnTo>
                  <a:lnTo>
                    <a:pt x="2035" y="999"/>
                  </a:lnTo>
                  <a:lnTo>
                    <a:pt x="2381" y="576"/>
                  </a:lnTo>
                  <a:lnTo>
                    <a:pt x="1728" y="77"/>
                  </a:lnTo>
                  <a:lnTo>
                    <a:pt x="15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3"/>
            <p:cNvSpPr/>
            <p:nvPr/>
          </p:nvSpPr>
          <p:spPr>
            <a:xfrm>
              <a:off x="4731295" y="1607158"/>
              <a:ext cx="133637" cy="76838"/>
            </a:xfrm>
            <a:custGeom>
              <a:avLst/>
              <a:gdLst/>
              <a:ahLst/>
              <a:cxnLst/>
              <a:rect l="l" t="t" r="r" b="b"/>
              <a:pathLst>
                <a:path w="3073" h="1767" extrusionOk="0">
                  <a:moveTo>
                    <a:pt x="1460" y="1"/>
                  </a:moveTo>
                  <a:lnTo>
                    <a:pt x="1229" y="39"/>
                  </a:lnTo>
                  <a:lnTo>
                    <a:pt x="961" y="154"/>
                  </a:lnTo>
                  <a:lnTo>
                    <a:pt x="730" y="269"/>
                  </a:lnTo>
                  <a:lnTo>
                    <a:pt x="538" y="384"/>
                  </a:lnTo>
                  <a:lnTo>
                    <a:pt x="346" y="576"/>
                  </a:lnTo>
                  <a:lnTo>
                    <a:pt x="154" y="768"/>
                  </a:lnTo>
                  <a:lnTo>
                    <a:pt x="1" y="960"/>
                  </a:lnTo>
                  <a:lnTo>
                    <a:pt x="423" y="1344"/>
                  </a:lnTo>
                  <a:lnTo>
                    <a:pt x="615" y="1498"/>
                  </a:lnTo>
                  <a:lnTo>
                    <a:pt x="807" y="1613"/>
                  </a:lnTo>
                  <a:lnTo>
                    <a:pt x="999" y="1690"/>
                  </a:lnTo>
                  <a:lnTo>
                    <a:pt x="1229" y="1728"/>
                  </a:lnTo>
                  <a:lnTo>
                    <a:pt x="1460" y="1767"/>
                  </a:lnTo>
                  <a:lnTo>
                    <a:pt x="1690" y="1728"/>
                  </a:lnTo>
                  <a:lnTo>
                    <a:pt x="1997" y="1613"/>
                  </a:lnTo>
                  <a:lnTo>
                    <a:pt x="2266" y="1498"/>
                  </a:lnTo>
                  <a:lnTo>
                    <a:pt x="2496" y="1344"/>
                  </a:lnTo>
                  <a:lnTo>
                    <a:pt x="2688" y="1152"/>
                  </a:lnTo>
                  <a:lnTo>
                    <a:pt x="2804" y="960"/>
                  </a:lnTo>
                  <a:lnTo>
                    <a:pt x="2919" y="768"/>
                  </a:lnTo>
                  <a:lnTo>
                    <a:pt x="3072" y="500"/>
                  </a:lnTo>
                  <a:lnTo>
                    <a:pt x="2765" y="269"/>
                  </a:lnTo>
                  <a:lnTo>
                    <a:pt x="2458" y="116"/>
                  </a:lnTo>
                  <a:lnTo>
                    <a:pt x="2112" y="39"/>
                  </a:lnTo>
                  <a:lnTo>
                    <a:pt x="1729"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3"/>
            <p:cNvSpPr/>
            <p:nvPr/>
          </p:nvSpPr>
          <p:spPr>
            <a:xfrm>
              <a:off x="4255511" y="1301624"/>
              <a:ext cx="95194" cy="156981"/>
            </a:xfrm>
            <a:custGeom>
              <a:avLst/>
              <a:gdLst/>
              <a:ahLst/>
              <a:cxnLst/>
              <a:rect l="l" t="t" r="r" b="b"/>
              <a:pathLst>
                <a:path w="2189" h="3610" extrusionOk="0">
                  <a:moveTo>
                    <a:pt x="0" y="1"/>
                  </a:moveTo>
                  <a:lnTo>
                    <a:pt x="307" y="3494"/>
                  </a:lnTo>
                  <a:lnTo>
                    <a:pt x="1114" y="3610"/>
                  </a:lnTo>
                  <a:lnTo>
                    <a:pt x="1459" y="2919"/>
                  </a:lnTo>
                  <a:lnTo>
                    <a:pt x="1958" y="1920"/>
                  </a:lnTo>
                  <a:lnTo>
                    <a:pt x="2035" y="1767"/>
                  </a:lnTo>
                  <a:lnTo>
                    <a:pt x="2073" y="1575"/>
                  </a:lnTo>
                  <a:lnTo>
                    <a:pt x="2150" y="1153"/>
                  </a:lnTo>
                  <a:lnTo>
                    <a:pt x="2189" y="692"/>
                  </a:lnTo>
                  <a:lnTo>
                    <a:pt x="2189" y="692"/>
                  </a:lnTo>
                  <a:lnTo>
                    <a:pt x="615" y="1920"/>
                  </a:lnTo>
                  <a:lnTo>
                    <a:pt x="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3"/>
            <p:cNvSpPr/>
            <p:nvPr/>
          </p:nvSpPr>
          <p:spPr>
            <a:xfrm>
              <a:off x="3988375" y="1431865"/>
              <a:ext cx="240442" cy="252126"/>
            </a:xfrm>
            <a:custGeom>
              <a:avLst/>
              <a:gdLst/>
              <a:ahLst/>
              <a:cxnLst/>
              <a:rect l="l" t="t" r="r" b="b"/>
              <a:pathLst>
                <a:path w="5529" h="5798" extrusionOk="0">
                  <a:moveTo>
                    <a:pt x="3955" y="0"/>
                  </a:moveTo>
                  <a:lnTo>
                    <a:pt x="3648" y="231"/>
                  </a:lnTo>
                  <a:lnTo>
                    <a:pt x="1690" y="1728"/>
                  </a:lnTo>
                  <a:lnTo>
                    <a:pt x="1344" y="2035"/>
                  </a:lnTo>
                  <a:lnTo>
                    <a:pt x="1037" y="2304"/>
                  </a:lnTo>
                  <a:lnTo>
                    <a:pt x="807" y="2573"/>
                  </a:lnTo>
                  <a:lnTo>
                    <a:pt x="615" y="2803"/>
                  </a:lnTo>
                  <a:lnTo>
                    <a:pt x="308" y="3264"/>
                  </a:lnTo>
                  <a:lnTo>
                    <a:pt x="116" y="3648"/>
                  </a:lnTo>
                  <a:lnTo>
                    <a:pt x="39" y="3955"/>
                  </a:lnTo>
                  <a:lnTo>
                    <a:pt x="1" y="4185"/>
                  </a:lnTo>
                  <a:lnTo>
                    <a:pt x="39" y="4377"/>
                  </a:lnTo>
                  <a:lnTo>
                    <a:pt x="77" y="4569"/>
                  </a:lnTo>
                  <a:lnTo>
                    <a:pt x="193" y="4761"/>
                  </a:lnTo>
                  <a:lnTo>
                    <a:pt x="308" y="4991"/>
                  </a:lnTo>
                  <a:lnTo>
                    <a:pt x="500" y="5222"/>
                  </a:lnTo>
                  <a:lnTo>
                    <a:pt x="768" y="5452"/>
                  </a:lnTo>
                  <a:lnTo>
                    <a:pt x="1076" y="5644"/>
                  </a:lnTo>
                  <a:lnTo>
                    <a:pt x="1268" y="5682"/>
                  </a:lnTo>
                  <a:lnTo>
                    <a:pt x="1459" y="5759"/>
                  </a:lnTo>
                  <a:lnTo>
                    <a:pt x="1728" y="5798"/>
                  </a:lnTo>
                  <a:lnTo>
                    <a:pt x="1959" y="5759"/>
                  </a:lnTo>
                  <a:lnTo>
                    <a:pt x="2227" y="5682"/>
                  </a:lnTo>
                  <a:lnTo>
                    <a:pt x="2458" y="5606"/>
                  </a:lnTo>
                  <a:lnTo>
                    <a:pt x="2650" y="5452"/>
                  </a:lnTo>
                  <a:lnTo>
                    <a:pt x="2880" y="5260"/>
                  </a:lnTo>
                  <a:lnTo>
                    <a:pt x="3110" y="5030"/>
                  </a:lnTo>
                  <a:lnTo>
                    <a:pt x="3341" y="4761"/>
                  </a:lnTo>
                  <a:lnTo>
                    <a:pt x="3801" y="4108"/>
                  </a:lnTo>
                  <a:lnTo>
                    <a:pt x="4300" y="3340"/>
                  </a:lnTo>
                  <a:lnTo>
                    <a:pt x="5529" y="1421"/>
                  </a:lnTo>
                  <a:lnTo>
                    <a:pt x="5107" y="1114"/>
                  </a:lnTo>
                  <a:lnTo>
                    <a:pt x="4800" y="845"/>
                  </a:lnTo>
                  <a:lnTo>
                    <a:pt x="4300" y="384"/>
                  </a:lnTo>
                  <a:lnTo>
                    <a:pt x="4032" y="77"/>
                  </a:lnTo>
                  <a:lnTo>
                    <a:pt x="39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3"/>
            <p:cNvSpPr/>
            <p:nvPr/>
          </p:nvSpPr>
          <p:spPr>
            <a:xfrm>
              <a:off x="4160320" y="1273271"/>
              <a:ext cx="193737" cy="220382"/>
            </a:xfrm>
            <a:custGeom>
              <a:avLst/>
              <a:gdLst/>
              <a:ahLst/>
              <a:cxnLst/>
              <a:rect l="l" t="t" r="r" b="b"/>
              <a:pathLst>
                <a:path w="4455" h="5068" extrusionOk="0">
                  <a:moveTo>
                    <a:pt x="3379" y="0"/>
                  </a:moveTo>
                  <a:lnTo>
                    <a:pt x="3072" y="115"/>
                  </a:lnTo>
                  <a:lnTo>
                    <a:pt x="2573" y="307"/>
                  </a:lnTo>
                  <a:lnTo>
                    <a:pt x="1767" y="730"/>
                  </a:lnTo>
                  <a:lnTo>
                    <a:pt x="1652" y="806"/>
                  </a:lnTo>
                  <a:lnTo>
                    <a:pt x="1537" y="922"/>
                  </a:lnTo>
                  <a:lnTo>
                    <a:pt x="1345" y="1229"/>
                  </a:lnTo>
                  <a:lnTo>
                    <a:pt x="1153" y="1613"/>
                  </a:lnTo>
                  <a:lnTo>
                    <a:pt x="961" y="2189"/>
                  </a:lnTo>
                  <a:lnTo>
                    <a:pt x="807" y="2496"/>
                  </a:lnTo>
                  <a:lnTo>
                    <a:pt x="692" y="2764"/>
                  </a:lnTo>
                  <a:lnTo>
                    <a:pt x="385" y="3225"/>
                  </a:lnTo>
                  <a:lnTo>
                    <a:pt x="116" y="3532"/>
                  </a:lnTo>
                  <a:lnTo>
                    <a:pt x="1" y="3647"/>
                  </a:lnTo>
                  <a:lnTo>
                    <a:pt x="193" y="3916"/>
                  </a:lnTo>
                  <a:lnTo>
                    <a:pt x="385" y="4146"/>
                  </a:lnTo>
                  <a:lnTo>
                    <a:pt x="654" y="4415"/>
                  </a:lnTo>
                  <a:lnTo>
                    <a:pt x="922" y="4607"/>
                  </a:lnTo>
                  <a:lnTo>
                    <a:pt x="1383" y="4953"/>
                  </a:lnTo>
                  <a:lnTo>
                    <a:pt x="1575" y="5068"/>
                  </a:lnTo>
                  <a:lnTo>
                    <a:pt x="1882" y="4492"/>
                  </a:lnTo>
                  <a:lnTo>
                    <a:pt x="2151" y="4070"/>
                  </a:lnTo>
                  <a:lnTo>
                    <a:pt x="2266" y="3878"/>
                  </a:lnTo>
                  <a:lnTo>
                    <a:pt x="2420" y="3724"/>
                  </a:lnTo>
                  <a:lnTo>
                    <a:pt x="3034" y="3302"/>
                  </a:lnTo>
                  <a:lnTo>
                    <a:pt x="3341" y="3033"/>
                  </a:lnTo>
                  <a:lnTo>
                    <a:pt x="3648" y="2764"/>
                  </a:lnTo>
                  <a:lnTo>
                    <a:pt x="3878" y="2457"/>
                  </a:lnTo>
                  <a:lnTo>
                    <a:pt x="4070" y="2189"/>
                  </a:lnTo>
                  <a:lnTo>
                    <a:pt x="4186" y="1920"/>
                  </a:lnTo>
                  <a:lnTo>
                    <a:pt x="4186" y="1805"/>
                  </a:lnTo>
                  <a:lnTo>
                    <a:pt x="4186" y="1689"/>
                  </a:lnTo>
                  <a:lnTo>
                    <a:pt x="4301" y="1574"/>
                  </a:lnTo>
                  <a:lnTo>
                    <a:pt x="4378" y="1421"/>
                  </a:lnTo>
                  <a:lnTo>
                    <a:pt x="4378" y="1190"/>
                  </a:lnTo>
                  <a:lnTo>
                    <a:pt x="4378" y="922"/>
                  </a:lnTo>
                  <a:lnTo>
                    <a:pt x="4416" y="845"/>
                  </a:lnTo>
                  <a:lnTo>
                    <a:pt x="4454" y="730"/>
                  </a:lnTo>
                  <a:lnTo>
                    <a:pt x="4454" y="653"/>
                  </a:lnTo>
                  <a:lnTo>
                    <a:pt x="4454" y="614"/>
                  </a:lnTo>
                  <a:lnTo>
                    <a:pt x="4378" y="499"/>
                  </a:lnTo>
                  <a:lnTo>
                    <a:pt x="4224" y="461"/>
                  </a:lnTo>
                  <a:lnTo>
                    <a:pt x="3955" y="538"/>
                  </a:lnTo>
                  <a:lnTo>
                    <a:pt x="3456" y="730"/>
                  </a:lnTo>
                  <a:lnTo>
                    <a:pt x="2804" y="998"/>
                  </a:lnTo>
                  <a:lnTo>
                    <a:pt x="2804" y="998"/>
                  </a:lnTo>
                  <a:lnTo>
                    <a:pt x="3111" y="768"/>
                  </a:lnTo>
                  <a:lnTo>
                    <a:pt x="3610" y="384"/>
                  </a:lnTo>
                  <a:lnTo>
                    <a:pt x="3687" y="307"/>
                  </a:lnTo>
                  <a:lnTo>
                    <a:pt x="3725" y="192"/>
                  </a:lnTo>
                  <a:lnTo>
                    <a:pt x="3725" y="154"/>
                  </a:lnTo>
                  <a:lnTo>
                    <a:pt x="3687" y="77"/>
                  </a:lnTo>
                  <a:lnTo>
                    <a:pt x="3648" y="39"/>
                  </a:lnTo>
                  <a:lnTo>
                    <a:pt x="3571" y="0"/>
                  </a:lnTo>
                  <a:close/>
                </a:path>
              </a:pathLst>
            </a:custGeom>
            <a:solidFill>
              <a:srgbClr val="FF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3"/>
            <p:cNvSpPr/>
            <p:nvPr/>
          </p:nvSpPr>
          <p:spPr>
            <a:xfrm>
              <a:off x="4297258" y="1311669"/>
              <a:ext cx="53446" cy="38441"/>
            </a:xfrm>
            <a:custGeom>
              <a:avLst/>
              <a:gdLst/>
              <a:ahLst/>
              <a:cxnLst/>
              <a:rect l="l" t="t" r="r" b="b"/>
              <a:pathLst>
                <a:path w="1229" h="884" extrusionOk="0">
                  <a:moveTo>
                    <a:pt x="1190" y="0"/>
                  </a:moveTo>
                  <a:lnTo>
                    <a:pt x="0" y="768"/>
                  </a:lnTo>
                  <a:lnTo>
                    <a:pt x="77" y="883"/>
                  </a:lnTo>
                  <a:lnTo>
                    <a:pt x="1229" y="77"/>
                  </a:lnTo>
                  <a:lnTo>
                    <a:pt x="119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3"/>
            <p:cNvSpPr/>
            <p:nvPr/>
          </p:nvSpPr>
          <p:spPr>
            <a:xfrm>
              <a:off x="4302259" y="1343371"/>
              <a:ext cx="41791" cy="35092"/>
            </a:xfrm>
            <a:custGeom>
              <a:avLst/>
              <a:gdLst/>
              <a:ahLst/>
              <a:cxnLst/>
              <a:rect l="l" t="t" r="r" b="b"/>
              <a:pathLst>
                <a:path w="961" h="807" extrusionOk="0">
                  <a:moveTo>
                    <a:pt x="883" y="1"/>
                  </a:moveTo>
                  <a:lnTo>
                    <a:pt x="0" y="730"/>
                  </a:lnTo>
                  <a:lnTo>
                    <a:pt x="77" y="807"/>
                  </a:lnTo>
                  <a:lnTo>
                    <a:pt x="960" y="116"/>
                  </a:lnTo>
                  <a:lnTo>
                    <a:pt x="88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3"/>
            <p:cNvSpPr/>
            <p:nvPr/>
          </p:nvSpPr>
          <p:spPr>
            <a:xfrm>
              <a:off x="4015075" y="1426864"/>
              <a:ext cx="148640" cy="125237"/>
            </a:xfrm>
            <a:custGeom>
              <a:avLst/>
              <a:gdLst/>
              <a:ahLst/>
              <a:cxnLst/>
              <a:rect l="l" t="t" r="r" b="b"/>
              <a:pathLst>
                <a:path w="3418" h="2880" extrusionOk="0">
                  <a:moveTo>
                    <a:pt x="3303" y="0"/>
                  </a:moveTo>
                  <a:lnTo>
                    <a:pt x="1805" y="1152"/>
                  </a:lnTo>
                  <a:lnTo>
                    <a:pt x="692" y="2073"/>
                  </a:lnTo>
                  <a:lnTo>
                    <a:pt x="231" y="2457"/>
                  </a:lnTo>
                  <a:lnTo>
                    <a:pt x="1" y="2764"/>
                  </a:lnTo>
                  <a:lnTo>
                    <a:pt x="154" y="2880"/>
                  </a:lnTo>
                  <a:lnTo>
                    <a:pt x="385" y="2611"/>
                  </a:lnTo>
                  <a:lnTo>
                    <a:pt x="769" y="2265"/>
                  </a:lnTo>
                  <a:lnTo>
                    <a:pt x="1191" y="1881"/>
                  </a:lnTo>
                  <a:lnTo>
                    <a:pt x="2228" y="1114"/>
                  </a:lnTo>
                  <a:lnTo>
                    <a:pt x="3072" y="461"/>
                  </a:lnTo>
                  <a:lnTo>
                    <a:pt x="3341" y="269"/>
                  </a:lnTo>
                  <a:lnTo>
                    <a:pt x="3418" y="192"/>
                  </a:lnTo>
                  <a:lnTo>
                    <a:pt x="33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3"/>
            <p:cNvSpPr/>
            <p:nvPr/>
          </p:nvSpPr>
          <p:spPr>
            <a:xfrm>
              <a:off x="4126966" y="1431865"/>
              <a:ext cx="101848" cy="95189"/>
            </a:xfrm>
            <a:custGeom>
              <a:avLst/>
              <a:gdLst/>
              <a:ahLst/>
              <a:cxnLst/>
              <a:rect l="l" t="t" r="r" b="b"/>
              <a:pathLst>
                <a:path w="2342" h="2189" extrusionOk="0">
                  <a:moveTo>
                    <a:pt x="768" y="0"/>
                  </a:moveTo>
                  <a:lnTo>
                    <a:pt x="653" y="77"/>
                  </a:lnTo>
                  <a:lnTo>
                    <a:pt x="0" y="576"/>
                  </a:lnTo>
                  <a:lnTo>
                    <a:pt x="307" y="999"/>
                  </a:lnTo>
                  <a:lnTo>
                    <a:pt x="730" y="1421"/>
                  </a:lnTo>
                  <a:lnTo>
                    <a:pt x="998" y="1651"/>
                  </a:lnTo>
                  <a:lnTo>
                    <a:pt x="1229" y="1843"/>
                  </a:lnTo>
                  <a:lnTo>
                    <a:pt x="1536" y="2035"/>
                  </a:lnTo>
                  <a:lnTo>
                    <a:pt x="1843" y="2189"/>
                  </a:lnTo>
                  <a:lnTo>
                    <a:pt x="2342" y="1421"/>
                  </a:lnTo>
                  <a:lnTo>
                    <a:pt x="1920" y="1114"/>
                  </a:lnTo>
                  <a:lnTo>
                    <a:pt x="1613" y="845"/>
                  </a:lnTo>
                  <a:lnTo>
                    <a:pt x="1113" y="384"/>
                  </a:lnTo>
                  <a:lnTo>
                    <a:pt x="845" y="77"/>
                  </a:lnTo>
                  <a:lnTo>
                    <a:pt x="7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3"/>
            <p:cNvSpPr/>
            <p:nvPr/>
          </p:nvSpPr>
          <p:spPr>
            <a:xfrm>
              <a:off x="3991723" y="1607158"/>
              <a:ext cx="133594" cy="76838"/>
            </a:xfrm>
            <a:custGeom>
              <a:avLst/>
              <a:gdLst/>
              <a:ahLst/>
              <a:cxnLst/>
              <a:rect l="l" t="t" r="r" b="b"/>
              <a:pathLst>
                <a:path w="3072" h="1767" extrusionOk="0">
                  <a:moveTo>
                    <a:pt x="1306" y="1"/>
                  </a:moveTo>
                  <a:lnTo>
                    <a:pt x="960" y="39"/>
                  </a:lnTo>
                  <a:lnTo>
                    <a:pt x="615" y="116"/>
                  </a:lnTo>
                  <a:lnTo>
                    <a:pt x="269" y="269"/>
                  </a:lnTo>
                  <a:lnTo>
                    <a:pt x="0" y="500"/>
                  </a:lnTo>
                  <a:lnTo>
                    <a:pt x="116" y="768"/>
                  </a:lnTo>
                  <a:lnTo>
                    <a:pt x="231" y="960"/>
                  </a:lnTo>
                  <a:lnTo>
                    <a:pt x="384" y="1152"/>
                  </a:lnTo>
                  <a:lnTo>
                    <a:pt x="576" y="1344"/>
                  </a:lnTo>
                  <a:lnTo>
                    <a:pt x="807" y="1498"/>
                  </a:lnTo>
                  <a:lnTo>
                    <a:pt x="1075" y="1613"/>
                  </a:lnTo>
                  <a:lnTo>
                    <a:pt x="1382" y="1728"/>
                  </a:lnTo>
                  <a:lnTo>
                    <a:pt x="1613" y="1767"/>
                  </a:lnTo>
                  <a:lnTo>
                    <a:pt x="1843" y="1728"/>
                  </a:lnTo>
                  <a:lnTo>
                    <a:pt x="2035" y="1690"/>
                  </a:lnTo>
                  <a:lnTo>
                    <a:pt x="2265" y="1613"/>
                  </a:lnTo>
                  <a:lnTo>
                    <a:pt x="2457" y="1498"/>
                  </a:lnTo>
                  <a:lnTo>
                    <a:pt x="2649" y="1344"/>
                  </a:lnTo>
                  <a:lnTo>
                    <a:pt x="3072" y="960"/>
                  </a:lnTo>
                  <a:lnTo>
                    <a:pt x="2918" y="768"/>
                  </a:lnTo>
                  <a:lnTo>
                    <a:pt x="2726" y="576"/>
                  </a:lnTo>
                  <a:lnTo>
                    <a:pt x="2534" y="384"/>
                  </a:lnTo>
                  <a:lnTo>
                    <a:pt x="2342" y="269"/>
                  </a:lnTo>
                  <a:lnTo>
                    <a:pt x="2112" y="154"/>
                  </a:lnTo>
                  <a:lnTo>
                    <a:pt x="1843" y="39"/>
                  </a:lnTo>
                  <a:lnTo>
                    <a:pt x="161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3"/>
            <p:cNvSpPr/>
            <p:nvPr/>
          </p:nvSpPr>
          <p:spPr>
            <a:xfrm>
              <a:off x="4405757" y="1133028"/>
              <a:ext cx="46793" cy="43442"/>
            </a:xfrm>
            <a:custGeom>
              <a:avLst/>
              <a:gdLst/>
              <a:ahLst/>
              <a:cxnLst/>
              <a:rect l="l" t="t" r="r" b="b"/>
              <a:pathLst>
                <a:path w="1076" h="999" extrusionOk="0">
                  <a:moveTo>
                    <a:pt x="1" y="0"/>
                  </a:moveTo>
                  <a:lnTo>
                    <a:pt x="154" y="499"/>
                  </a:lnTo>
                  <a:lnTo>
                    <a:pt x="346" y="845"/>
                  </a:lnTo>
                  <a:lnTo>
                    <a:pt x="423" y="960"/>
                  </a:lnTo>
                  <a:lnTo>
                    <a:pt x="538" y="998"/>
                  </a:lnTo>
                  <a:lnTo>
                    <a:pt x="615" y="960"/>
                  </a:lnTo>
                  <a:lnTo>
                    <a:pt x="730" y="845"/>
                  </a:lnTo>
                  <a:lnTo>
                    <a:pt x="884" y="499"/>
                  </a:lnTo>
                  <a:lnTo>
                    <a:pt x="107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3"/>
            <p:cNvSpPr/>
            <p:nvPr/>
          </p:nvSpPr>
          <p:spPr>
            <a:xfrm>
              <a:off x="4405757" y="1239874"/>
              <a:ext cx="45140" cy="235428"/>
            </a:xfrm>
            <a:custGeom>
              <a:avLst/>
              <a:gdLst/>
              <a:ahLst/>
              <a:cxnLst/>
              <a:rect l="l" t="t" r="r" b="b"/>
              <a:pathLst>
                <a:path w="1038" h="5414" extrusionOk="0">
                  <a:moveTo>
                    <a:pt x="1" y="0"/>
                  </a:moveTo>
                  <a:lnTo>
                    <a:pt x="116" y="5414"/>
                  </a:lnTo>
                  <a:lnTo>
                    <a:pt x="922" y="5414"/>
                  </a:lnTo>
                  <a:lnTo>
                    <a:pt x="1037" y="0"/>
                  </a:lnTo>
                  <a:lnTo>
                    <a:pt x="1037" y="0"/>
                  </a:lnTo>
                  <a:lnTo>
                    <a:pt x="807" y="77"/>
                  </a:lnTo>
                  <a:lnTo>
                    <a:pt x="538" y="116"/>
                  </a:lnTo>
                  <a:lnTo>
                    <a:pt x="269" y="116"/>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3"/>
            <p:cNvSpPr/>
            <p:nvPr/>
          </p:nvSpPr>
          <p:spPr>
            <a:xfrm>
              <a:off x="3804732" y="1673953"/>
              <a:ext cx="677883" cy="300525"/>
            </a:xfrm>
            <a:custGeom>
              <a:avLst/>
              <a:gdLst/>
              <a:ahLst/>
              <a:cxnLst/>
              <a:rect l="l" t="t" r="r" b="b"/>
              <a:pathLst>
                <a:path w="15588" h="6911" extrusionOk="0">
                  <a:moveTo>
                    <a:pt x="2995" y="0"/>
                  </a:moveTo>
                  <a:lnTo>
                    <a:pt x="2650" y="77"/>
                  </a:lnTo>
                  <a:lnTo>
                    <a:pt x="2304" y="192"/>
                  </a:lnTo>
                  <a:lnTo>
                    <a:pt x="1997" y="307"/>
                  </a:lnTo>
                  <a:lnTo>
                    <a:pt x="1690" y="461"/>
                  </a:lnTo>
                  <a:lnTo>
                    <a:pt x="1383" y="653"/>
                  </a:lnTo>
                  <a:lnTo>
                    <a:pt x="1114" y="883"/>
                  </a:lnTo>
                  <a:lnTo>
                    <a:pt x="883" y="1152"/>
                  </a:lnTo>
                  <a:lnTo>
                    <a:pt x="653" y="1421"/>
                  </a:lnTo>
                  <a:lnTo>
                    <a:pt x="461" y="1689"/>
                  </a:lnTo>
                  <a:lnTo>
                    <a:pt x="308" y="2035"/>
                  </a:lnTo>
                  <a:lnTo>
                    <a:pt x="192" y="2380"/>
                  </a:lnTo>
                  <a:lnTo>
                    <a:pt x="77" y="2726"/>
                  </a:lnTo>
                  <a:lnTo>
                    <a:pt x="77" y="2803"/>
                  </a:lnTo>
                  <a:lnTo>
                    <a:pt x="39" y="3187"/>
                  </a:lnTo>
                  <a:lnTo>
                    <a:pt x="0" y="3609"/>
                  </a:lnTo>
                  <a:lnTo>
                    <a:pt x="39" y="3955"/>
                  </a:lnTo>
                  <a:lnTo>
                    <a:pt x="116" y="4338"/>
                  </a:lnTo>
                  <a:lnTo>
                    <a:pt x="231" y="4684"/>
                  </a:lnTo>
                  <a:lnTo>
                    <a:pt x="384" y="5030"/>
                  </a:lnTo>
                  <a:lnTo>
                    <a:pt x="576" y="5337"/>
                  </a:lnTo>
                  <a:lnTo>
                    <a:pt x="768" y="5644"/>
                  </a:lnTo>
                  <a:lnTo>
                    <a:pt x="1037" y="5913"/>
                  </a:lnTo>
                  <a:lnTo>
                    <a:pt x="1306" y="6143"/>
                  </a:lnTo>
                  <a:lnTo>
                    <a:pt x="1613" y="6373"/>
                  </a:lnTo>
                  <a:lnTo>
                    <a:pt x="1920" y="6565"/>
                  </a:lnTo>
                  <a:lnTo>
                    <a:pt x="2266" y="6719"/>
                  </a:lnTo>
                  <a:lnTo>
                    <a:pt x="2650" y="6796"/>
                  </a:lnTo>
                  <a:lnTo>
                    <a:pt x="3033" y="6872"/>
                  </a:lnTo>
                  <a:lnTo>
                    <a:pt x="3417" y="6911"/>
                  </a:lnTo>
                  <a:lnTo>
                    <a:pt x="15088" y="6911"/>
                  </a:lnTo>
                  <a:lnTo>
                    <a:pt x="15050" y="6066"/>
                  </a:lnTo>
                  <a:lnTo>
                    <a:pt x="15088" y="5375"/>
                  </a:lnTo>
                  <a:lnTo>
                    <a:pt x="15127" y="4761"/>
                  </a:lnTo>
                  <a:lnTo>
                    <a:pt x="15242" y="4300"/>
                  </a:lnTo>
                  <a:lnTo>
                    <a:pt x="15357" y="3955"/>
                  </a:lnTo>
                  <a:lnTo>
                    <a:pt x="15472" y="3724"/>
                  </a:lnTo>
                  <a:lnTo>
                    <a:pt x="15588" y="3532"/>
                  </a:lnTo>
                  <a:lnTo>
                    <a:pt x="4454" y="154"/>
                  </a:lnTo>
                  <a:lnTo>
                    <a:pt x="4070" y="39"/>
                  </a:lnTo>
                  <a:lnTo>
                    <a:pt x="37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3"/>
            <p:cNvSpPr/>
            <p:nvPr/>
          </p:nvSpPr>
          <p:spPr>
            <a:xfrm>
              <a:off x="3804732" y="1742400"/>
              <a:ext cx="165339" cy="228731"/>
            </a:xfrm>
            <a:custGeom>
              <a:avLst/>
              <a:gdLst/>
              <a:ahLst/>
              <a:cxnLst/>
              <a:rect l="l" t="t" r="r" b="b"/>
              <a:pathLst>
                <a:path w="3802" h="5260" extrusionOk="0">
                  <a:moveTo>
                    <a:pt x="538" y="0"/>
                  </a:moveTo>
                  <a:lnTo>
                    <a:pt x="384" y="269"/>
                  </a:lnTo>
                  <a:lnTo>
                    <a:pt x="269" y="538"/>
                  </a:lnTo>
                  <a:lnTo>
                    <a:pt x="154" y="845"/>
                  </a:lnTo>
                  <a:lnTo>
                    <a:pt x="77" y="1152"/>
                  </a:lnTo>
                  <a:lnTo>
                    <a:pt x="77" y="1229"/>
                  </a:lnTo>
                  <a:lnTo>
                    <a:pt x="39" y="1574"/>
                  </a:lnTo>
                  <a:lnTo>
                    <a:pt x="0" y="1920"/>
                  </a:lnTo>
                  <a:lnTo>
                    <a:pt x="39" y="2265"/>
                  </a:lnTo>
                  <a:lnTo>
                    <a:pt x="77" y="2611"/>
                  </a:lnTo>
                  <a:lnTo>
                    <a:pt x="154" y="2918"/>
                  </a:lnTo>
                  <a:lnTo>
                    <a:pt x="269" y="3225"/>
                  </a:lnTo>
                  <a:lnTo>
                    <a:pt x="423" y="3532"/>
                  </a:lnTo>
                  <a:lnTo>
                    <a:pt x="576" y="3801"/>
                  </a:lnTo>
                  <a:lnTo>
                    <a:pt x="768" y="4070"/>
                  </a:lnTo>
                  <a:lnTo>
                    <a:pt x="999" y="4300"/>
                  </a:lnTo>
                  <a:lnTo>
                    <a:pt x="1229" y="4530"/>
                  </a:lnTo>
                  <a:lnTo>
                    <a:pt x="1498" y="4722"/>
                  </a:lnTo>
                  <a:lnTo>
                    <a:pt x="1767" y="4876"/>
                  </a:lnTo>
                  <a:lnTo>
                    <a:pt x="2074" y="5030"/>
                  </a:lnTo>
                  <a:lnTo>
                    <a:pt x="2381" y="5145"/>
                  </a:lnTo>
                  <a:lnTo>
                    <a:pt x="2688" y="5260"/>
                  </a:lnTo>
                  <a:lnTo>
                    <a:pt x="2957" y="5030"/>
                  </a:lnTo>
                  <a:lnTo>
                    <a:pt x="3149" y="4799"/>
                  </a:lnTo>
                  <a:lnTo>
                    <a:pt x="3341" y="4530"/>
                  </a:lnTo>
                  <a:lnTo>
                    <a:pt x="3494" y="4262"/>
                  </a:lnTo>
                  <a:lnTo>
                    <a:pt x="3609" y="3955"/>
                  </a:lnTo>
                  <a:lnTo>
                    <a:pt x="3724" y="3609"/>
                  </a:lnTo>
                  <a:lnTo>
                    <a:pt x="3763" y="3302"/>
                  </a:lnTo>
                  <a:lnTo>
                    <a:pt x="3801" y="2956"/>
                  </a:lnTo>
                  <a:lnTo>
                    <a:pt x="3763" y="2649"/>
                  </a:lnTo>
                  <a:lnTo>
                    <a:pt x="3724" y="2342"/>
                  </a:lnTo>
                  <a:lnTo>
                    <a:pt x="3648" y="2073"/>
                  </a:lnTo>
                  <a:lnTo>
                    <a:pt x="3571" y="1805"/>
                  </a:lnTo>
                  <a:lnTo>
                    <a:pt x="3417" y="1536"/>
                  </a:lnTo>
                  <a:lnTo>
                    <a:pt x="3302" y="1306"/>
                  </a:lnTo>
                  <a:lnTo>
                    <a:pt x="3110" y="1075"/>
                  </a:lnTo>
                  <a:lnTo>
                    <a:pt x="2918" y="883"/>
                  </a:lnTo>
                  <a:lnTo>
                    <a:pt x="2726" y="691"/>
                  </a:lnTo>
                  <a:lnTo>
                    <a:pt x="2496" y="499"/>
                  </a:lnTo>
                  <a:lnTo>
                    <a:pt x="2227" y="346"/>
                  </a:lnTo>
                  <a:lnTo>
                    <a:pt x="1997" y="231"/>
                  </a:lnTo>
                  <a:lnTo>
                    <a:pt x="1728" y="115"/>
                  </a:lnTo>
                  <a:lnTo>
                    <a:pt x="1421" y="77"/>
                  </a:lnTo>
                  <a:lnTo>
                    <a:pt x="115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3"/>
            <p:cNvSpPr/>
            <p:nvPr/>
          </p:nvSpPr>
          <p:spPr>
            <a:xfrm>
              <a:off x="4382404" y="1804151"/>
              <a:ext cx="18395" cy="25091"/>
            </a:xfrm>
            <a:custGeom>
              <a:avLst/>
              <a:gdLst/>
              <a:ahLst/>
              <a:cxnLst/>
              <a:rect l="l" t="t" r="r" b="b"/>
              <a:pathLst>
                <a:path w="423" h="577" extrusionOk="0">
                  <a:moveTo>
                    <a:pt x="154" y="1"/>
                  </a:moveTo>
                  <a:lnTo>
                    <a:pt x="0" y="500"/>
                  </a:lnTo>
                  <a:lnTo>
                    <a:pt x="269" y="577"/>
                  </a:lnTo>
                  <a:lnTo>
                    <a:pt x="384" y="193"/>
                  </a:lnTo>
                  <a:lnTo>
                    <a:pt x="422" y="78"/>
                  </a:lnTo>
                  <a:lnTo>
                    <a:pt x="154" y="1"/>
                  </a:lnTo>
                  <a:close/>
                </a:path>
              </a:pathLst>
            </a:custGeom>
            <a:solidFill>
              <a:srgbClr val="D98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3"/>
            <p:cNvSpPr/>
            <p:nvPr/>
          </p:nvSpPr>
          <p:spPr>
            <a:xfrm>
              <a:off x="4380708" y="1974443"/>
              <a:ext cx="5045" cy="1739"/>
            </a:xfrm>
            <a:custGeom>
              <a:avLst/>
              <a:gdLst/>
              <a:ahLst/>
              <a:cxnLst/>
              <a:rect l="l" t="t" r="r" b="b"/>
              <a:pathLst>
                <a:path w="116" h="40" extrusionOk="0">
                  <a:moveTo>
                    <a:pt x="1" y="1"/>
                  </a:moveTo>
                  <a:lnTo>
                    <a:pt x="1" y="39"/>
                  </a:lnTo>
                  <a:lnTo>
                    <a:pt x="116" y="1"/>
                  </a:lnTo>
                  <a:close/>
                </a:path>
              </a:pathLst>
            </a:custGeom>
            <a:solidFill>
              <a:srgbClr val="E1C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3"/>
            <p:cNvSpPr/>
            <p:nvPr/>
          </p:nvSpPr>
          <p:spPr>
            <a:xfrm>
              <a:off x="4369011" y="1837548"/>
              <a:ext cx="23440" cy="136934"/>
            </a:xfrm>
            <a:custGeom>
              <a:avLst/>
              <a:gdLst/>
              <a:ahLst/>
              <a:cxnLst/>
              <a:rect l="l" t="t" r="r" b="b"/>
              <a:pathLst>
                <a:path w="539" h="3149" extrusionOk="0">
                  <a:moveTo>
                    <a:pt x="231" y="1"/>
                  </a:moveTo>
                  <a:lnTo>
                    <a:pt x="78" y="768"/>
                  </a:lnTo>
                  <a:lnTo>
                    <a:pt x="39" y="1191"/>
                  </a:lnTo>
                  <a:lnTo>
                    <a:pt x="1" y="1651"/>
                  </a:lnTo>
                  <a:lnTo>
                    <a:pt x="39" y="2035"/>
                  </a:lnTo>
                  <a:lnTo>
                    <a:pt x="78" y="2381"/>
                  </a:lnTo>
                  <a:lnTo>
                    <a:pt x="154" y="2765"/>
                  </a:lnTo>
                  <a:lnTo>
                    <a:pt x="270" y="3149"/>
                  </a:lnTo>
                  <a:lnTo>
                    <a:pt x="385" y="3149"/>
                  </a:lnTo>
                  <a:lnTo>
                    <a:pt x="538" y="3072"/>
                  </a:lnTo>
                  <a:lnTo>
                    <a:pt x="423" y="2726"/>
                  </a:lnTo>
                  <a:lnTo>
                    <a:pt x="346" y="2381"/>
                  </a:lnTo>
                  <a:lnTo>
                    <a:pt x="308" y="2035"/>
                  </a:lnTo>
                  <a:lnTo>
                    <a:pt x="308" y="1651"/>
                  </a:lnTo>
                  <a:lnTo>
                    <a:pt x="308" y="1229"/>
                  </a:lnTo>
                  <a:lnTo>
                    <a:pt x="346" y="807"/>
                  </a:lnTo>
                  <a:lnTo>
                    <a:pt x="500" y="77"/>
                  </a:lnTo>
                  <a:lnTo>
                    <a:pt x="231"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3"/>
            <p:cNvSpPr/>
            <p:nvPr/>
          </p:nvSpPr>
          <p:spPr>
            <a:xfrm>
              <a:off x="3873179" y="1692304"/>
              <a:ext cx="8393" cy="5044"/>
            </a:xfrm>
            <a:custGeom>
              <a:avLst/>
              <a:gdLst/>
              <a:ahLst/>
              <a:cxnLst/>
              <a:rect l="l" t="t" r="r" b="b"/>
              <a:pathLst>
                <a:path w="193" h="116" extrusionOk="0">
                  <a:moveTo>
                    <a:pt x="1" y="0"/>
                  </a:moveTo>
                  <a:lnTo>
                    <a:pt x="1" y="116"/>
                  </a:lnTo>
                  <a:lnTo>
                    <a:pt x="193" y="0"/>
                  </a:lnTo>
                  <a:close/>
                </a:path>
              </a:pathLst>
            </a:custGeom>
            <a:solidFill>
              <a:srgbClr val="E1C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3"/>
            <p:cNvSpPr/>
            <p:nvPr/>
          </p:nvSpPr>
          <p:spPr>
            <a:xfrm>
              <a:off x="3873179" y="1692304"/>
              <a:ext cx="509282" cy="145283"/>
            </a:xfrm>
            <a:custGeom>
              <a:avLst/>
              <a:gdLst/>
              <a:ahLst/>
              <a:cxnLst/>
              <a:rect l="l" t="t" r="r" b="b"/>
              <a:pathLst>
                <a:path w="11711" h="3341" extrusionOk="0">
                  <a:moveTo>
                    <a:pt x="193" y="0"/>
                  </a:moveTo>
                  <a:lnTo>
                    <a:pt x="1" y="116"/>
                  </a:lnTo>
                  <a:lnTo>
                    <a:pt x="1" y="269"/>
                  </a:lnTo>
                  <a:lnTo>
                    <a:pt x="576" y="346"/>
                  </a:lnTo>
                  <a:lnTo>
                    <a:pt x="1344" y="500"/>
                  </a:lnTo>
                  <a:lnTo>
                    <a:pt x="3264" y="960"/>
                  </a:lnTo>
                  <a:lnTo>
                    <a:pt x="4915" y="1383"/>
                  </a:lnTo>
                  <a:lnTo>
                    <a:pt x="6642" y="1882"/>
                  </a:lnTo>
                  <a:lnTo>
                    <a:pt x="10021" y="2841"/>
                  </a:lnTo>
                  <a:lnTo>
                    <a:pt x="11633" y="3341"/>
                  </a:lnTo>
                  <a:lnTo>
                    <a:pt x="11710" y="3072"/>
                  </a:lnTo>
                  <a:lnTo>
                    <a:pt x="7909" y="1920"/>
                  </a:lnTo>
                  <a:lnTo>
                    <a:pt x="5567" y="1267"/>
                  </a:lnTo>
                  <a:lnTo>
                    <a:pt x="3302" y="692"/>
                  </a:lnTo>
                  <a:lnTo>
                    <a:pt x="1536" y="269"/>
                  </a:lnTo>
                  <a:lnTo>
                    <a:pt x="807" y="116"/>
                  </a:lnTo>
                  <a:lnTo>
                    <a:pt x="193"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3"/>
            <p:cNvSpPr/>
            <p:nvPr/>
          </p:nvSpPr>
          <p:spPr>
            <a:xfrm>
              <a:off x="4469203" y="1854247"/>
              <a:ext cx="43" cy="5044"/>
            </a:xfrm>
            <a:custGeom>
              <a:avLst/>
              <a:gdLst/>
              <a:ahLst/>
              <a:cxnLst/>
              <a:rect l="l" t="t" r="r" b="b"/>
              <a:pathLst>
                <a:path w="1" h="116" extrusionOk="0">
                  <a:moveTo>
                    <a:pt x="0" y="0"/>
                  </a:moveTo>
                  <a:lnTo>
                    <a:pt x="0" y="0"/>
                  </a:lnTo>
                  <a:lnTo>
                    <a:pt x="0" y="116"/>
                  </a:lnTo>
                  <a:lnTo>
                    <a:pt x="0" y="0"/>
                  </a:lnTo>
                  <a:lnTo>
                    <a:pt x="0" y="0"/>
                  </a:lnTo>
                  <a:close/>
                </a:path>
              </a:pathLst>
            </a:custGeom>
            <a:solidFill>
              <a:srgbClr val="DD7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3"/>
            <p:cNvSpPr/>
            <p:nvPr/>
          </p:nvSpPr>
          <p:spPr>
            <a:xfrm>
              <a:off x="4390710" y="1829199"/>
              <a:ext cx="80191" cy="35092"/>
            </a:xfrm>
            <a:custGeom>
              <a:avLst/>
              <a:gdLst/>
              <a:ahLst/>
              <a:cxnLst/>
              <a:rect l="l" t="t" r="r" b="b"/>
              <a:pathLst>
                <a:path w="1844" h="807" extrusionOk="0">
                  <a:moveTo>
                    <a:pt x="78" y="1"/>
                  </a:moveTo>
                  <a:lnTo>
                    <a:pt x="39" y="154"/>
                  </a:lnTo>
                  <a:lnTo>
                    <a:pt x="1" y="269"/>
                  </a:lnTo>
                  <a:lnTo>
                    <a:pt x="730" y="461"/>
                  </a:lnTo>
                  <a:lnTo>
                    <a:pt x="1498" y="730"/>
                  </a:lnTo>
                  <a:lnTo>
                    <a:pt x="1767" y="807"/>
                  </a:lnTo>
                  <a:lnTo>
                    <a:pt x="1805" y="692"/>
                  </a:lnTo>
                  <a:lnTo>
                    <a:pt x="1805" y="576"/>
                  </a:lnTo>
                  <a:lnTo>
                    <a:pt x="1844" y="538"/>
                  </a:lnTo>
                  <a:lnTo>
                    <a:pt x="7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3"/>
            <p:cNvSpPr/>
            <p:nvPr/>
          </p:nvSpPr>
          <p:spPr>
            <a:xfrm>
              <a:off x="4379056" y="1825850"/>
              <a:ext cx="15047" cy="15089"/>
            </a:xfrm>
            <a:custGeom>
              <a:avLst/>
              <a:gdLst/>
              <a:ahLst/>
              <a:cxnLst/>
              <a:rect l="l" t="t" r="r" b="b"/>
              <a:pathLst>
                <a:path w="346" h="347" extrusionOk="0">
                  <a:moveTo>
                    <a:pt x="77" y="1"/>
                  </a:moveTo>
                  <a:lnTo>
                    <a:pt x="0" y="270"/>
                  </a:lnTo>
                  <a:lnTo>
                    <a:pt x="269" y="346"/>
                  </a:lnTo>
                  <a:lnTo>
                    <a:pt x="307" y="231"/>
                  </a:lnTo>
                  <a:lnTo>
                    <a:pt x="346" y="78"/>
                  </a:lnTo>
                  <a:lnTo>
                    <a:pt x="77"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3"/>
            <p:cNvSpPr/>
            <p:nvPr/>
          </p:nvSpPr>
          <p:spPr>
            <a:xfrm>
              <a:off x="4596096" y="1722353"/>
              <a:ext cx="3349" cy="5044"/>
            </a:xfrm>
            <a:custGeom>
              <a:avLst/>
              <a:gdLst/>
              <a:ahLst/>
              <a:cxnLst/>
              <a:rect l="l" t="t" r="r" b="b"/>
              <a:pathLst>
                <a:path w="77" h="116" extrusionOk="0">
                  <a:moveTo>
                    <a:pt x="0" y="1"/>
                  </a:moveTo>
                  <a:lnTo>
                    <a:pt x="39" y="116"/>
                  </a:lnTo>
                  <a:lnTo>
                    <a:pt x="77" y="116"/>
                  </a:lnTo>
                  <a:lnTo>
                    <a:pt x="0" y="1"/>
                  </a:lnTo>
                  <a:close/>
                </a:path>
              </a:pathLst>
            </a:custGeom>
            <a:solidFill>
              <a:srgbClr val="E1C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3"/>
            <p:cNvSpPr/>
            <p:nvPr/>
          </p:nvSpPr>
          <p:spPr>
            <a:xfrm>
              <a:off x="4439154" y="1717352"/>
              <a:ext cx="158642" cy="40093"/>
            </a:xfrm>
            <a:custGeom>
              <a:avLst/>
              <a:gdLst/>
              <a:ahLst/>
              <a:cxnLst/>
              <a:rect l="l" t="t" r="r" b="b"/>
              <a:pathLst>
                <a:path w="3648" h="922" extrusionOk="0">
                  <a:moveTo>
                    <a:pt x="3571" y="0"/>
                  </a:moveTo>
                  <a:lnTo>
                    <a:pt x="2611" y="269"/>
                  </a:lnTo>
                  <a:lnTo>
                    <a:pt x="1690" y="461"/>
                  </a:lnTo>
                  <a:lnTo>
                    <a:pt x="807" y="576"/>
                  </a:lnTo>
                  <a:lnTo>
                    <a:pt x="0" y="653"/>
                  </a:lnTo>
                  <a:lnTo>
                    <a:pt x="0" y="922"/>
                  </a:lnTo>
                  <a:lnTo>
                    <a:pt x="845" y="845"/>
                  </a:lnTo>
                  <a:lnTo>
                    <a:pt x="1728" y="730"/>
                  </a:lnTo>
                  <a:lnTo>
                    <a:pt x="2688" y="538"/>
                  </a:lnTo>
                  <a:lnTo>
                    <a:pt x="3648" y="231"/>
                  </a:lnTo>
                  <a:lnTo>
                    <a:pt x="3609" y="116"/>
                  </a:lnTo>
                  <a:lnTo>
                    <a:pt x="357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3"/>
            <p:cNvSpPr/>
            <p:nvPr/>
          </p:nvSpPr>
          <p:spPr>
            <a:xfrm>
              <a:off x="4257164" y="1724006"/>
              <a:ext cx="3392" cy="8393"/>
            </a:xfrm>
            <a:custGeom>
              <a:avLst/>
              <a:gdLst/>
              <a:ahLst/>
              <a:cxnLst/>
              <a:rect l="l" t="t" r="r" b="b"/>
              <a:pathLst>
                <a:path w="78" h="193" extrusionOk="0">
                  <a:moveTo>
                    <a:pt x="77" y="1"/>
                  </a:moveTo>
                  <a:lnTo>
                    <a:pt x="1" y="193"/>
                  </a:lnTo>
                  <a:lnTo>
                    <a:pt x="39" y="193"/>
                  </a:lnTo>
                  <a:lnTo>
                    <a:pt x="39" y="116"/>
                  </a:lnTo>
                  <a:lnTo>
                    <a:pt x="77" y="1"/>
                  </a:lnTo>
                  <a:close/>
                </a:path>
              </a:pathLst>
            </a:custGeom>
            <a:solidFill>
              <a:srgbClr val="E1C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3"/>
            <p:cNvSpPr/>
            <p:nvPr/>
          </p:nvSpPr>
          <p:spPr>
            <a:xfrm>
              <a:off x="4258860" y="1729050"/>
              <a:ext cx="43" cy="3348"/>
            </a:xfrm>
            <a:custGeom>
              <a:avLst/>
              <a:gdLst/>
              <a:ahLst/>
              <a:cxnLst/>
              <a:rect l="l" t="t" r="r" b="b"/>
              <a:pathLst>
                <a:path w="1" h="77" extrusionOk="0">
                  <a:moveTo>
                    <a:pt x="0" y="0"/>
                  </a:moveTo>
                  <a:lnTo>
                    <a:pt x="0" y="77"/>
                  </a:lnTo>
                  <a:lnTo>
                    <a:pt x="0" y="77"/>
                  </a:lnTo>
                  <a:lnTo>
                    <a:pt x="0" y="0"/>
                  </a:lnTo>
                  <a:lnTo>
                    <a:pt x="0" y="0"/>
                  </a:lnTo>
                  <a:lnTo>
                    <a:pt x="0" y="0"/>
                  </a:lnTo>
                  <a:lnTo>
                    <a:pt x="0" y="0"/>
                  </a:lnTo>
                  <a:close/>
                </a:path>
              </a:pathLst>
            </a:custGeom>
            <a:solidFill>
              <a:srgbClr val="2F81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3"/>
            <p:cNvSpPr/>
            <p:nvPr/>
          </p:nvSpPr>
          <p:spPr>
            <a:xfrm>
              <a:off x="4258860" y="1724006"/>
              <a:ext cx="1696" cy="5088"/>
            </a:xfrm>
            <a:custGeom>
              <a:avLst/>
              <a:gdLst/>
              <a:ahLst/>
              <a:cxnLst/>
              <a:rect l="l" t="t" r="r" b="b"/>
              <a:pathLst>
                <a:path w="39" h="117" extrusionOk="0">
                  <a:moveTo>
                    <a:pt x="38" y="1"/>
                  </a:moveTo>
                  <a:lnTo>
                    <a:pt x="38" y="1"/>
                  </a:lnTo>
                  <a:lnTo>
                    <a:pt x="0" y="116"/>
                  </a:lnTo>
                  <a:lnTo>
                    <a:pt x="0" y="116"/>
                  </a:lnTo>
                  <a:lnTo>
                    <a:pt x="0" y="116"/>
                  </a:lnTo>
                  <a:lnTo>
                    <a:pt x="38" y="1"/>
                  </a:lnTo>
                  <a:lnTo>
                    <a:pt x="38" y="1"/>
                  </a:lnTo>
                  <a:close/>
                </a:path>
              </a:pathLst>
            </a:custGeom>
            <a:solidFill>
              <a:srgbClr val="E1C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3"/>
            <p:cNvSpPr/>
            <p:nvPr/>
          </p:nvSpPr>
          <p:spPr>
            <a:xfrm>
              <a:off x="4258860" y="1720701"/>
              <a:ext cx="166992" cy="36745"/>
            </a:xfrm>
            <a:custGeom>
              <a:avLst/>
              <a:gdLst/>
              <a:ahLst/>
              <a:cxnLst/>
              <a:rect l="l" t="t" r="r" b="b"/>
              <a:pathLst>
                <a:path w="3840" h="845" extrusionOk="0">
                  <a:moveTo>
                    <a:pt x="77" y="0"/>
                  </a:moveTo>
                  <a:lnTo>
                    <a:pt x="38" y="77"/>
                  </a:lnTo>
                  <a:lnTo>
                    <a:pt x="0" y="192"/>
                  </a:lnTo>
                  <a:lnTo>
                    <a:pt x="0" y="269"/>
                  </a:lnTo>
                  <a:lnTo>
                    <a:pt x="384" y="384"/>
                  </a:lnTo>
                  <a:lnTo>
                    <a:pt x="1190" y="576"/>
                  </a:lnTo>
                  <a:lnTo>
                    <a:pt x="1728" y="691"/>
                  </a:lnTo>
                  <a:lnTo>
                    <a:pt x="2342" y="768"/>
                  </a:lnTo>
                  <a:lnTo>
                    <a:pt x="2995" y="806"/>
                  </a:lnTo>
                  <a:lnTo>
                    <a:pt x="3762" y="845"/>
                  </a:lnTo>
                  <a:lnTo>
                    <a:pt x="3839" y="845"/>
                  </a:lnTo>
                  <a:lnTo>
                    <a:pt x="3839" y="576"/>
                  </a:lnTo>
                  <a:lnTo>
                    <a:pt x="3762" y="576"/>
                  </a:lnTo>
                  <a:lnTo>
                    <a:pt x="2956" y="538"/>
                  </a:lnTo>
                  <a:lnTo>
                    <a:pt x="2265" y="461"/>
                  </a:lnTo>
                  <a:lnTo>
                    <a:pt x="1612" y="384"/>
                  </a:lnTo>
                  <a:lnTo>
                    <a:pt x="1075" y="269"/>
                  </a:lnTo>
                  <a:lnTo>
                    <a:pt x="346" y="77"/>
                  </a:lnTo>
                  <a:lnTo>
                    <a:pt x="11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3"/>
            <p:cNvSpPr/>
            <p:nvPr/>
          </p:nvSpPr>
          <p:spPr>
            <a:xfrm>
              <a:off x="4253815" y="1757403"/>
              <a:ext cx="43" cy="43"/>
            </a:xfrm>
            <a:custGeom>
              <a:avLst/>
              <a:gdLst/>
              <a:ahLst/>
              <a:cxnLst/>
              <a:rect l="l" t="t" r="r" b="b"/>
              <a:pathLst>
                <a:path w="1" h="1" extrusionOk="0">
                  <a:moveTo>
                    <a:pt x="1" y="1"/>
                  </a:moveTo>
                  <a:lnTo>
                    <a:pt x="1" y="1"/>
                  </a:lnTo>
                  <a:lnTo>
                    <a:pt x="1" y="1"/>
                  </a:lnTo>
                  <a:lnTo>
                    <a:pt x="1" y="1"/>
                  </a:lnTo>
                  <a:lnTo>
                    <a:pt x="1" y="1"/>
                  </a:lnTo>
                  <a:close/>
                </a:path>
              </a:pathLst>
            </a:custGeom>
            <a:solidFill>
              <a:srgbClr val="E1C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3"/>
            <p:cNvSpPr/>
            <p:nvPr/>
          </p:nvSpPr>
          <p:spPr>
            <a:xfrm>
              <a:off x="4253815" y="1757403"/>
              <a:ext cx="43" cy="43"/>
            </a:xfrm>
            <a:custGeom>
              <a:avLst/>
              <a:gdLst/>
              <a:ahLst/>
              <a:cxnLst/>
              <a:rect l="l" t="t" r="r" b="b"/>
              <a:pathLst>
                <a:path w="1" h="1" extrusionOk="0">
                  <a:moveTo>
                    <a:pt x="1" y="1"/>
                  </a:moveTo>
                  <a:lnTo>
                    <a:pt x="1" y="1"/>
                  </a:lnTo>
                  <a:lnTo>
                    <a:pt x="1" y="1"/>
                  </a:lnTo>
                  <a:lnTo>
                    <a:pt x="1" y="1"/>
                  </a:lnTo>
                  <a:lnTo>
                    <a:pt x="1" y="1"/>
                  </a:lnTo>
                  <a:lnTo>
                    <a:pt x="1" y="1"/>
                  </a:lnTo>
                  <a:close/>
                </a:path>
              </a:pathLst>
            </a:custGeom>
            <a:solidFill>
              <a:srgbClr val="2F81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3"/>
            <p:cNvSpPr/>
            <p:nvPr/>
          </p:nvSpPr>
          <p:spPr>
            <a:xfrm>
              <a:off x="4253815" y="1752402"/>
              <a:ext cx="175385" cy="58487"/>
            </a:xfrm>
            <a:custGeom>
              <a:avLst/>
              <a:gdLst/>
              <a:ahLst/>
              <a:cxnLst/>
              <a:rect l="l" t="t" r="r" b="b"/>
              <a:pathLst>
                <a:path w="4033" h="1345" extrusionOk="0">
                  <a:moveTo>
                    <a:pt x="39" y="1"/>
                  </a:moveTo>
                  <a:lnTo>
                    <a:pt x="1" y="116"/>
                  </a:lnTo>
                  <a:lnTo>
                    <a:pt x="3149" y="1076"/>
                  </a:lnTo>
                  <a:lnTo>
                    <a:pt x="3303" y="1114"/>
                  </a:lnTo>
                  <a:lnTo>
                    <a:pt x="3955" y="1320"/>
                  </a:lnTo>
                  <a:lnTo>
                    <a:pt x="3955" y="1320"/>
                  </a:lnTo>
                  <a:lnTo>
                    <a:pt x="3955" y="1152"/>
                  </a:lnTo>
                  <a:lnTo>
                    <a:pt x="39" y="1"/>
                  </a:lnTo>
                  <a:close/>
                  <a:moveTo>
                    <a:pt x="3955" y="1320"/>
                  </a:moveTo>
                  <a:lnTo>
                    <a:pt x="3955" y="1344"/>
                  </a:lnTo>
                  <a:lnTo>
                    <a:pt x="4032" y="1344"/>
                  </a:lnTo>
                  <a:lnTo>
                    <a:pt x="3955" y="132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3"/>
            <p:cNvSpPr/>
            <p:nvPr/>
          </p:nvSpPr>
          <p:spPr>
            <a:xfrm>
              <a:off x="4390710" y="1799150"/>
              <a:ext cx="6741" cy="1696"/>
            </a:xfrm>
            <a:custGeom>
              <a:avLst/>
              <a:gdLst/>
              <a:ahLst/>
              <a:cxnLst/>
              <a:rect l="l" t="t" r="r" b="b"/>
              <a:pathLst>
                <a:path w="155" h="39" extrusionOk="0">
                  <a:moveTo>
                    <a:pt x="1" y="1"/>
                  </a:moveTo>
                  <a:lnTo>
                    <a:pt x="1" y="1"/>
                  </a:lnTo>
                  <a:lnTo>
                    <a:pt x="1" y="1"/>
                  </a:lnTo>
                  <a:lnTo>
                    <a:pt x="155" y="39"/>
                  </a:lnTo>
                  <a:lnTo>
                    <a:pt x="1" y="1"/>
                  </a:lnTo>
                  <a:lnTo>
                    <a:pt x="1" y="1"/>
                  </a:lnTo>
                  <a:close/>
                </a:path>
              </a:pathLst>
            </a:custGeom>
            <a:solidFill>
              <a:srgbClr val="BF6D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3"/>
            <p:cNvSpPr/>
            <p:nvPr/>
          </p:nvSpPr>
          <p:spPr>
            <a:xfrm>
              <a:off x="4390710" y="1799150"/>
              <a:ext cx="6741" cy="1696"/>
            </a:xfrm>
            <a:custGeom>
              <a:avLst/>
              <a:gdLst/>
              <a:ahLst/>
              <a:cxnLst/>
              <a:rect l="l" t="t" r="r" b="b"/>
              <a:pathLst>
                <a:path w="155" h="39" extrusionOk="0">
                  <a:moveTo>
                    <a:pt x="1" y="1"/>
                  </a:moveTo>
                  <a:lnTo>
                    <a:pt x="1" y="1"/>
                  </a:lnTo>
                  <a:lnTo>
                    <a:pt x="155" y="39"/>
                  </a:lnTo>
                  <a:lnTo>
                    <a:pt x="155" y="39"/>
                  </a:lnTo>
                  <a:lnTo>
                    <a:pt x="1" y="1"/>
                  </a:lnTo>
                  <a:lnTo>
                    <a:pt x="1" y="1"/>
                  </a:lnTo>
                  <a:close/>
                </a:path>
              </a:pathLst>
            </a:custGeom>
            <a:solidFill>
              <a:srgbClr val="C357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3"/>
            <p:cNvSpPr/>
            <p:nvPr/>
          </p:nvSpPr>
          <p:spPr>
            <a:xfrm>
              <a:off x="4389058" y="1799150"/>
              <a:ext cx="13394" cy="8393"/>
            </a:xfrm>
            <a:custGeom>
              <a:avLst/>
              <a:gdLst/>
              <a:ahLst/>
              <a:cxnLst/>
              <a:rect l="l" t="t" r="r" b="b"/>
              <a:pathLst>
                <a:path w="308" h="193" extrusionOk="0">
                  <a:moveTo>
                    <a:pt x="39" y="1"/>
                  </a:moveTo>
                  <a:lnTo>
                    <a:pt x="1" y="116"/>
                  </a:lnTo>
                  <a:lnTo>
                    <a:pt x="269" y="193"/>
                  </a:lnTo>
                  <a:lnTo>
                    <a:pt x="269" y="154"/>
                  </a:lnTo>
                  <a:lnTo>
                    <a:pt x="308" y="116"/>
                  </a:lnTo>
                  <a:lnTo>
                    <a:pt x="193" y="39"/>
                  </a:lnTo>
                  <a:lnTo>
                    <a:pt x="39"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3"/>
            <p:cNvSpPr/>
            <p:nvPr/>
          </p:nvSpPr>
          <p:spPr>
            <a:xfrm>
              <a:off x="4425804" y="1732355"/>
              <a:ext cx="6697" cy="43"/>
            </a:xfrm>
            <a:custGeom>
              <a:avLst/>
              <a:gdLst/>
              <a:ahLst/>
              <a:cxnLst/>
              <a:rect l="l" t="t" r="r" b="b"/>
              <a:pathLst>
                <a:path w="154" h="1" extrusionOk="0">
                  <a:moveTo>
                    <a:pt x="154" y="1"/>
                  </a:moveTo>
                  <a:lnTo>
                    <a:pt x="0" y="1"/>
                  </a:lnTo>
                  <a:lnTo>
                    <a:pt x="0" y="1"/>
                  </a:lnTo>
                  <a:lnTo>
                    <a:pt x="0" y="1"/>
                  </a:lnTo>
                  <a:lnTo>
                    <a:pt x="154" y="1"/>
                  </a:lnTo>
                  <a:lnTo>
                    <a:pt x="154" y="1"/>
                  </a:lnTo>
                  <a:close/>
                </a:path>
              </a:pathLst>
            </a:custGeom>
            <a:solidFill>
              <a:srgbClr val="E1C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3"/>
            <p:cNvSpPr/>
            <p:nvPr/>
          </p:nvSpPr>
          <p:spPr>
            <a:xfrm>
              <a:off x="4425804" y="1732355"/>
              <a:ext cx="13394" cy="78534"/>
            </a:xfrm>
            <a:custGeom>
              <a:avLst/>
              <a:gdLst/>
              <a:ahLst/>
              <a:cxnLst/>
              <a:rect l="l" t="t" r="r" b="b"/>
              <a:pathLst>
                <a:path w="308" h="1806" extrusionOk="0">
                  <a:moveTo>
                    <a:pt x="0" y="1"/>
                  </a:moveTo>
                  <a:lnTo>
                    <a:pt x="0" y="308"/>
                  </a:lnTo>
                  <a:lnTo>
                    <a:pt x="307" y="308"/>
                  </a:lnTo>
                  <a:lnTo>
                    <a:pt x="307" y="1"/>
                  </a:lnTo>
                  <a:close/>
                  <a:moveTo>
                    <a:pt x="0" y="577"/>
                  </a:moveTo>
                  <a:lnTo>
                    <a:pt x="0" y="1613"/>
                  </a:lnTo>
                  <a:lnTo>
                    <a:pt x="192" y="1652"/>
                  </a:lnTo>
                  <a:lnTo>
                    <a:pt x="154" y="1805"/>
                  </a:lnTo>
                  <a:lnTo>
                    <a:pt x="307" y="1729"/>
                  </a:lnTo>
                  <a:lnTo>
                    <a:pt x="307" y="577"/>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3"/>
            <p:cNvSpPr/>
            <p:nvPr/>
          </p:nvSpPr>
          <p:spPr>
            <a:xfrm>
              <a:off x="4432457" y="1807499"/>
              <a:ext cx="6741" cy="3392"/>
            </a:xfrm>
            <a:custGeom>
              <a:avLst/>
              <a:gdLst/>
              <a:ahLst/>
              <a:cxnLst/>
              <a:rect l="l" t="t" r="r" b="b"/>
              <a:pathLst>
                <a:path w="155" h="78" extrusionOk="0">
                  <a:moveTo>
                    <a:pt x="154" y="1"/>
                  </a:moveTo>
                  <a:lnTo>
                    <a:pt x="1" y="77"/>
                  </a:lnTo>
                  <a:lnTo>
                    <a:pt x="154" y="77"/>
                  </a:lnTo>
                  <a:lnTo>
                    <a:pt x="154"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3"/>
            <p:cNvSpPr/>
            <p:nvPr/>
          </p:nvSpPr>
          <p:spPr>
            <a:xfrm>
              <a:off x="4425804" y="1745749"/>
              <a:ext cx="13394" cy="11697"/>
            </a:xfrm>
            <a:custGeom>
              <a:avLst/>
              <a:gdLst/>
              <a:ahLst/>
              <a:cxnLst/>
              <a:rect l="l" t="t" r="r" b="b"/>
              <a:pathLst>
                <a:path w="308" h="269" extrusionOk="0">
                  <a:moveTo>
                    <a:pt x="0" y="0"/>
                  </a:moveTo>
                  <a:lnTo>
                    <a:pt x="0" y="269"/>
                  </a:lnTo>
                  <a:lnTo>
                    <a:pt x="307" y="269"/>
                  </a:lnTo>
                  <a:lnTo>
                    <a:pt x="307"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3"/>
            <p:cNvSpPr/>
            <p:nvPr/>
          </p:nvSpPr>
          <p:spPr>
            <a:xfrm>
              <a:off x="4425804" y="1802498"/>
              <a:ext cx="8393" cy="8393"/>
            </a:xfrm>
            <a:custGeom>
              <a:avLst/>
              <a:gdLst/>
              <a:ahLst/>
              <a:cxnLst/>
              <a:rect l="l" t="t" r="r" b="b"/>
              <a:pathLst>
                <a:path w="193" h="193" extrusionOk="0">
                  <a:moveTo>
                    <a:pt x="0" y="0"/>
                  </a:moveTo>
                  <a:lnTo>
                    <a:pt x="0" y="192"/>
                  </a:lnTo>
                  <a:lnTo>
                    <a:pt x="154" y="192"/>
                  </a:lnTo>
                  <a:lnTo>
                    <a:pt x="192" y="39"/>
                  </a:lnTo>
                  <a:lnTo>
                    <a:pt x="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3"/>
            <p:cNvSpPr/>
            <p:nvPr/>
          </p:nvSpPr>
          <p:spPr>
            <a:xfrm>
              <a:off x="4285560" y="1513663"/>
              <a:ext cx="15047" cy="76838"/>
            </a:xfrm>
            <a:custGeom>
              <a:avLst/>
              <a:gdLst/>
              <a:ahLst/>
              <a:cxnLst/>
              <a:rect l="l" t="t" r="r" b="b"/>
              <a:pathLst>
                <a:path w="346" h="1767" extrusionOk="0">
                  <a:moveTo>
                    <a:pt x="346" y="1"/>
                  </a:moveTo>
                  <a:lnTo>
                    <a:pt x="307" y="116"/>
                  </a:lnTo>
                  <a:lnTo>
                    <a:pt x="307" y="193"/>
                  </a:lnTo>
                  <a:lnTo>
                    <a:pt x="0" y="1767"/>
                  </a:lnTo>
                  <a:lnTo>
                    <a:pt x="346" y="1"/>
                  </a:lnTo>
                  <a:close/>
                </a:path>
              </a:pathLst>
            </a:custGeom>
            <a:solidFill>
              <a:srgbClr val="B2C1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3"/>
            <p:cNvSpPr/>
            <p:nvPr/>
          </p:nvSpPr>
          <p:spPr>
            <a:xfrm>
              <a:off x="4298911" y="1513663"/>
              <a:ext cx="257142" cy="8393"/>
            </a:xfrm>
            <a:custGeom>
              <a:avLst/>
              <a:gdLst/>
              <a:ahLst/>
              <a:cxnLst/>
              <a:rect l="l" t="t" r="r" b="b"/>
              <a:pathLst>
                <a:path w="5913" h="193" extrusionOk="0">
                  <a:moveTo>
                    <a:pt x="0" y="116"/>
                  </a:moveTo>
                  <a:lnTo>
                    <a:pt x="0" y="116"/>
                  </a:lnTo>
                  <a:lnTo>
                    <a:pt x="0" y="193"/>
                  </a:lnTo>
                  <a:lnTo>
                    <a:pt x="0" y="116"/>
                  </a:lnTo>
                  <a:lnTo>
                    <a:pt x="0" y="116"/>
                  </a:lnTo>
                  <a:close/>
                  <a:moveTo>
                    <a:pt x="39" y="1"/>
                  </a:moveTo>
                  <a:lnTo>
                    <a:pt x="39" y="1"/>
                  </a:lnTo>
                  <a:lnTo>
                    <a:pt x="0" y="116"/>
                  </a:lnTo>
                  <a:lnTo>
                    <a:pt x="39" y="1"/>
                  </a:lnTo>
                  <a:lnTo>
                    <a:pt x="39" y="1"/>
                  </a:lnTo>
                  <a:close/>
                  <a:moveTo>
                    <a:pt x="5913" y="1"/>
                  </a:moveTo>
                  <a:lnTo>
                    <a:pt x="39" y="1"/>
                  </a:lnTo>
                  <a:lnTo>
                    <a:pt x="39" y="1"/>
                  </a:lnTo>
                  <a:lnTo>
                    <a:pt x="5913" y="1"/>
                  </a:lnTo>
                  <a:lnTo>
                    <a:pt x="5913" y="1"/>
                  </a:lnTo>
                  <a:lnTo>
                    <a:pt x="5913" y="1"/>
                  </a:lnTo>
                  <a:close/>
                </a:path>
              </a:pathLst>
            </a:custGeom>
            <a:solidFill>
              <a:srgbClr val="2A8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3"/>
            <p:cNvSpPr/>
            <p:nvPr/>
          </p:nvSpPr>
          <p:spPr>
            <a:xfrm>
              <a:off x="4285560" y="1513663"/>
              <a:ext cx="277189" cy="80186"/>
            </a:xfrm>
            <a:custGeom>
              <a:avLst/>
              <a:gdLst/>
              <a:ahLst/>
              <a:cxnLst/>
              <a:rect l="l" t="t" r="r" b="b"/>
              <a:pathLst>
                <a:path w="6374" h="1844" extrusionOk="0">
                  <a:moveTo>
                    <a:pt x="346" y="1"/>
                  </a:moveTo>
                  <a:lnTo>
                    <a:pt x="307" y="116"/>
                  </a:lnTo>
                  <a:lnTo>
                    <a:pt x="307" y="193"/>
                  </a:lnTo>
                  <a:lnTo>
                    <a:pt x="0" y="1767"/>
                  </a:lnTo>
                  <a:lnTo>
                    <a:pt x="154" y="1805"/>
                  </a:lnTo>
                  <a:lnTo>
                    <a:pt x="576" y="1843"/>
                  </a:lnTo>
                  <a:lnTo>
                    <a:pt x="960" y="1805"/>
                  </a:lnTo>
                  <a:lnTo>
                    <a:pt x="1421" y="1767"/>
                  </a:lnTo>
                  <a:lnTo>
                    <a:pt x="1920" y="1613"/>
                  </a:lnTo>
                  <a:lnTo>
                    <a:pt x="2457" y="1421"/>
                  </a:lnTo>
                  <a:lnTo>
                    <a:pt x="3148" y="1076"/>
                  </a:lnTo>
                  <a:lnTo>
                    <a:pt x="3801" y="807"/>
                  </a:lnTo>
                  <a:lnTo>
                    <a:pt x="4147" y="692"/>
                  </a:lnTo>
                  <a:lnTo>
                    <a:pt x="4454" y="615"/>
                  </a:lnTo>
                  <a:lnTo>
                    <a:pt x="4799" y="538"/>
                  </a:lnTo>
                  <a:lnTo>
                    <a:pt x="5183" y="538"/>
                  </a:lnTo>
                  <a:lnTo>
                    <a:pt x="5759" y="576"/>
                  </a:lnTo>
                  <a:lnTo>
                    <a:pt x="6373" y="692"/>
                  </a:lnTo>
                  <a:lnTo>
                    <a:pt x="6258" y="39"/>
                  </a:lnTo>
                  <a:lnTo>
                    <a:pt x="625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 name="Google Shape;1021;p43"/>
          <p:cNvGrpSpPr/>
          <p:nvPr/>
        </p:nvGrpSpPr>
        <p:grpSpPr>
          <a:xfrm rot="-364662">
            <a:off x="7707037" y="541413"/>
            <a:ext cx="901936" cy="1046248"/>
            <a:chOff x="-1306539" y="2227242"/>
            <a:chExt cx="735137" cy="852760"/>
          </a:xfrm>
        </p:grpSpPr>
        <p:sp>
          <p:nvSpPr>
            <p:cNvPr id="1022" name="Google Shape;1022;p43"/>
            <p:cNvSpPr/>
            <p:nvPr/>
          </p:nvSpPr>
          <p:spPr>
            <a:xfrm flipH="1">
              <a:off x="-1270861" y="2233533"/>
              <a:ext cx="672160" cy="842238"/>
            </a:xfrm>
            <a:custGeom>
              <a:avLst/>
              <a:gdLst/>
              <a:ahLst/>
              <a:cxnLst/>
              <a:rect l="l" t="t" r="r" b="b"/>
              <a:pathLst>
                <a:path w="12287" h="15396" extrusionOk="0">
                  <a:moveTo>
                    <a:pt x="3610" y="1"/>
                  </a:moveTo>
                  <a:lnTo>
                    <a:pt x="1" y="12977"/>
                  </a:lnTo>
                  <a:lnTo>
                    <a:pt x="8677" y="15396"/>
                  </a:lnTo>
                  <a:lnTo>
                    <a:pt x="12286" y="2419"/>
                  </a:lnTo>
                  <a:lnTo>
                    <a:pt x="36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3"/>
            <p:cNvSpPr/>
            <p:nvPr/>
          </p:nvSpPr>
          <p:spPr>
            <a:xfrm flipH="1">
              <a:off x="-796185" y="2227242"/>
              <a:ext cx="224783" cy="716198"/>
            </a:xfrm>
            <a:custGeom>
              <a:avLst/>
              <a:gdLst/>
              <a:ahLst/>
              <a:cxnLst/>
              <a:rect l="l" t="t" r="r" b="b"/>
              <a:pathLst>
                <a:path w="4109" h="13092" extrusionOk="0">
                  <a:moveTo>
                    <a:pt x="3610" y="0"/>
                  </a:moveTo>
                  <a:lnTo>
                    <a:pt x="1" y="12938"/>
                  </a:lnTo>
                  <a:lnTo>
                    <a:pt x="500" y="13092"/>
                  </a:lnTo>
                  <a:lnTo>
                    <a:pt x="4109" y="116"/>
                  </a:lnTo>
                  <a:lnTo>
                    <a:pt x="36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3"/>
            <p:cNvSpPr/>
            <p:nvPr/>
          </p:nvSpPr>
          <p:spPr>
            <a:xfrm flipH="1">
              <a:off x="-1262437" y="2260832"/>
              <a:ext cx="663736" cy="814940"/>
            </a:xfrm>
            <a:custGeom>
              <a:avLst/>
              <a:gdLst/>
              <a:ahLst/>
              <a:cxnLst/>
              <a:rect l="l" t="t" r="r" b="b"/>
              <a:pathLst>
                <a:path w="12133" h="14897" extrusionOk="0">
                  <a:moveTo>
                    <a:pt x="3456" y="1"/>
                  </a:moveTo>
                  <a:lnTo>
                    <a:pt x="1" y="12478"/>
                  </a:lnTo>
                  <a:lnTo>
                    <a:pt x="8677" y="14897"/>
                  </a:lnTo>
                  <a:lnTo>
                    <a:pt x="12133" y="2419"/>
                  </a:lnTo>
                  <a:lnTo>
                    <a:pt x="34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3"/>
            <p:cNvSpPr/>
            <p:nvPr/>
          </p:nvSpPr>
          <p:spPr>
            <a:xfrm flipH="1">
              <a:off x="-1306522" y="2265036"/>
              <a:ext cx="602794" cy="814940"/>
            </a:xfrm>
            <a:custGeom>
              <a:avLst/>
              <a:gdLst/>
              <a:ahLst/>
              <a:cxnLst/>
              <a:rect l="l" t="t" r="r" b="b"/>
              <a:pathLst>
                <a:path w="11019" h="14897" extrusionOk="0">
                  <a:moveTo>
                    <a:pt x="3609" y="0"/>
                  </a:moveTo>
                  <a:lnTo>
                    <a:pt x="0" y="12938"/>
                  </a:lnTo>
                  <a:lnTo>
                    <a:pt x="6988" y="14858"/>
                  </a:lnTo>
                  <a:lnTo>
                    <a:pt x="7103" y="14896"/>
                  </a:lnTo>
                  <a:lnTo>
                    <a:pt x="7218" y="14896"/>
                  </a:lnTo>
                  <a:lnTo>
                    <a:pt x="7448" y="14820"/>
                  </a:lnTo>
                  <a:lnTo>
                    <a:pt x="7602" y="14666"/>
                  </a:lnTo>
                  <a:lnTo>
                    <a:pt x="7679" y="14589"/>
                  </a:lnTo>
                  <a:lnTo>
                    <a:pt x="7717" y="14474"/>
                  </a:lnTo>
                  <a:lnTo>
                    <a:pt x="11019" y="2649"/>
                  </a:lnTo>
                  <a:lnTo>
                    <a:pt x="11019" y="2534"/>
                  </a:lnTo>
                  <a:lnTo>
                    <a:pt x="11019" y="2419"/>
                  </a:lnTo>
                  <a:lnTo>
                    <a:pt x="10942" y="2227"/>
                  </a:lnTo>
                  <a:lnTo>
                    <a:pt x="10788" y="2035"/>
                  </a:lnTo>
                  <a:lnTo>
                    <a:pt x="10712" y="1958"/>
                  </a:lnTo>
                  <a:lnTo>
                    <a:pt x="10597" y="1920"/>
                  </a:lnTo>
                  <a:lnTo>
                    <a:pt x="36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3"/>
            <p:cNvSpPr/>
            <p:nvPr/>
          </p:nvSpPr>
          <p:spPr>
            <a:xfrm flipH="1">
              <a:off x="-901221" y="2256619"/>
              <a:ext cx="222704" cy="716253"/>
            </a:xfrm>
            <a:custGeom>
              <a:avLst/>
              <a:gdLst/>
              <a:ahLst/>
              <a:cxnLst/>
              <a:rect l="l" t="t" r="r" b="b"/>
              <a:pathLst>
                <a:path w="4071" h="13093" extrusionOk="0">
                  <a:moveTo>
                    <a:pt x="3610" y="1"/>
                  </a:moveTo>
                  <a:lnTo>
                    <a:pt x="1" y="12939"/>
                  </a:lnTo>
                  <a:lnTo>
                    <a:pt x="461" y="13092"/>
                  </a:lnTo>
                  <a:lnTo>
                    <a:pt x="4070" y="154"/>
                  </a:lnTo>
                  <a:lnTo>
                    <a:pt x="36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3"/>
            <p:cNvSpPr/>
            <p:nvPr/>
          </p:nvSpPr>
          <p:spPr>
            <a:xfrm flipH="1">
              <a:off x="-1304465" y="2365868"/>
              <a:ext cx="33644" cy="21061"/>
            </a:xfrm>
            <a:custGeom>
              <a:avLst/>
              <a:gdLst/>
              <a:ahLst/>
              <a:cxnLst/>
              <a:rect l="l" t="t" r="r" b="b"/>
              <a:pathLst>
                <a:path w="615" h="385" extrusionOk="0">
                  <a:moveTo>
                    <a:pt x="0" y="0"/>
                  </a:moveTo>
                  <a:lnTo>
                    <a:pt x="307" y="115"/>
                  </a:lnTo>
                  <a:lnTo>
                    <a:pt x="384" y="154"/>
                  </a:lnTo>
                  <a:lnTo>
                    <a:pt x="422" y="167"/>
                  </a:lnTo>
                  <a:lnTo>
                    <a:pt x="422" y="167"/>
                  </a:lnTo>
                  <a:lnTo>
                    <a:pt x="346" y="115"/>
                  </a:lnTo>
                  <a:lnTo>
                    <a:pt x="231" y="77"/>
                  </a:lnTo>
                  <a:lnTo>
                    <a:pt x="0" y="0"/>
                  </a:lnTo>
                  <a:close/>
                  <a:moveTo>
                    <a:pt x="422" y="167"/>
                  </a:moveTo>
                  <a:lnTo>
                    <a:pt x="461" y="192"/>
                  </a:lnTo>
                  <a:lnTo>
                    <a:pt x="538" y="269"/>
                  </a:lnTo>
                  <a:lnTo>
                    <a:pt x="614" y="384"/>
                  </a:lnTo>
                  <a:lnTo>
                    <a:pt x="499" y="192"/>
                  </a:lnTo>
                  <a:lnTo>
                    <a:pt x="422" y="167"/>
                  </a:lnTo>
                  <a:close/>
                </a:path>
              </a:pathLst>
            </a:custGeom>
            <a:solidFill>
              <a:srgbClr val="BFC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3"/>
            <p:cNvSpPr/>
            <p:nvPr/>
          </p:nvSpPr>
          <p:spPr>
            <a:xfrm flipH="1">
              <a:off x="-1111242" y="3075735"/>
              <a:ext cx="37856" cy="4267"/>
            </a:xfrm>
            <a:custGeom>
              <a:avLst/>
              <a:gdLst/>
              <a:ahLst/>
              <a:cxnLst/>
              <a:rect l="l" t="t" r="r" b="b"/>
              <a:pathLst>
                <a:path w="692" h="78" extrusionOk="0">
                  <a:moveTo>
                    <a:pt x="0" y="1"/>
                  </a:moveTo>
                  <a:lnTo>
                    <a:pt x="307" y="77"/>
                  </a:lnTo>
                  <a:lnTo>
                    <a:pt x="384" y="77"/>
                  </a:lnTo>
                  <a:lnTo>
                    <a:pt x="231" y="39"/>
                  </a:lnTo>
                  <a:lnTo>
                    <a:pt x="0" y="1"/>
                  </a:lnTo>
                  <a:close/>
                  <a:moveTo>
                    <a:pt x="691" y="1"/>
                  </a:moveTo>
                  <a:lnTo>
                    <a:pt x="538" y="39"/>
                  </a:lnTo>
                  <a:lnTo>
                    <a:pt x="384" y="77"/>
                  </a:lnTo>
                  <a:lnTo>
                    <a:pt x="576" y="77"/>
                  </a:lnTo>
                  <a:lnTo>
                    <a:pt x="691" y="1"/>
                  </a:lnTo>
                  <a:close/>
                </a:path>
              </a:pathLst>
            </a:custGeom>
            <a:solidFill>
              <a:srgbClr val="BFC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3"/>
            <p:cNvSpPr/>
            <p:nvPr/>
          </p:nvSpPr>
          <p:spPr>
            <a:xfrm flipH="1">
              <a:off x="-1306539" y="2365868"/>
              <a:ext cx="233153" cy="714119"/>
            </a:xfrm>
            <a:custGeom>
              <a:avLst/>
              <a:gdLst/>
              <a:ahLst/>
              <a:cxnLst/>
              <a:rect l="l" t="t" r="r" b="b"/>
              <a:pathLst>
                <a:path w="4262" h="13054" extrusionOk="0">
                  <a:moveTo>
                    <a:pt x="3609" y="0"/>
                  </a:moveTo>
                  <a:lnTo>
                    <a:pt x="0" y="12977"/>
                  </a:lnTo>
                  <a:lnTo>
                    <a:pt x="231" y="13015"/>
                  </a:lnTo>
                  <a:lnTo>
                    <a:pt x="384" y="13053"/>
                  </a:lnTo>
                  <a:lnTo>
                    <a:pt x="538" y="13015"/>
                  </a:lnTo>
                  <a:lnTo>
                    <a:pt x="691" y="12977"/>
                  </a:lnTo>
                  <a:lnTo>
                    <a:pt x="883" y="12785"/>
                  </a:lnTo>
                  <a:lnTo>
                    <a:pt x="999" y="12516"/>
                  </a:lnTo>
                  <a:lnTo>
                    <a:pt x="2035" y="8792"/>
                  </a:lnTo>
                  <a:lnTo>
                    <a:pt x="4223" y="922"/>
                  </a:lnTo>
                  <a:lnTo>
                    <a:pt x="4262" y="768"/>
                  </a:lnTo>
                  <a:lnTo>
                    <a:pt x="4262" y="615"/>
                  </a:lnTo>
                  <a:lnTo>
                    <a:pt x="4223" y="384"/>
                  </a:lnTo>
                  <a:lnTo>
                    <a:pt x="4147" y="269"/>
                  </a:lnTo>
                  <a:lnTo>
                    <a:pt x="4070" y="192"/>
                  </a:lnTo>
                  <a:lnTo>
                    <a:pt x="3955" y="115"/>
                  </a:lnTo>
                  <a:lnTo>
                    <a:pt x="3840" y="77"/>
                  </a:lnTo>
                  <a:lnTo>
                    <a:pt x="360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3"/>
            <p:cNvSpPr/>
            <p:nvPr/>
          </p:nvSpPr>
          <p:spPr>
            <a:xfrm flipH="1">
              <a:off x="-833989" y="2332223"/>
              <a:ext cx="153338" cy="554545"/>
            </a:xfrm>
            <a:custGeom>
              <a:avLst/>
              <a:gdLst/>
              <a:ahLst/>
              <a:cxnLst/>
              <a:rect l="l" t="t" r="r" b="b"/>
              <a:pathLst>
                <a:path w="2803" h="10137" extrusionOk="0">
                  <a:moveTo>
                    <a:pt x="2803" y="1"/>
                  </a:moveTo>
                  <a:lnTo>
                    <a:pt x="2073" y="2458"/>
                  </a:lnTo>
                  <a:lnTo>
                    <a:pt x="1344" y="5030"/>
                  </a:lnTo>
                  <a:lnTo>
                    <a:pt x="653" y="7641"/>
                  </a:lnTo>
                  <a:lnTo>
                    <a:pt x="0" y="10136"/>
                  </a:lnTo>
                  <a:lnTo>
                    <a:pt x="0" y="10136"/>
                  </a:lnTo>
                  <a:lnTo>
                    <a:pt x="730" y="7641"/>
                  </a:lnTo>
                  <a:lnTo>
                    <a:pt x="1459" y="5069"/>
                  </a:lnTo>
                  <a:lnTo>
                    <a:pt x="2150" y="2496"/>
                  </a:lnTo>
                  <a:lnTo>
                    <a:pt x="280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3"/>
            <p:cNvSpPr/>
            <p:nvPr/>
          </p:nvSpPr>
          <p:spPr>
            <a:xfrm flipH="1">
              <a:off x="-812982" y="2325932"/>
              <a:ext cx="155472" cy="554545"/>
            </a:xfrm>
            <a:custGeom>
              <a:avLst/>
              <a:gdLst/>
              <a:ahLst/>
              <a:cxnLst/>
              <a:rect l="l" t="t" r="r" b="b"/>
              <a:pathLst>
                <a:path w="2842" h="10137" extrusionOk="0">
                  <a:moveTo>
                    <a:pt x="2842" y="1"/>
                  </a:moveTo>
                  <a:lnTo>
                    <a:pt x="2112" y="2496"/>
                  </a:lnTo>
                  <a:lnTo>
                    <a:pt x="1383" y="5030"/>
                  </a:lnTo>
                  <a:lnTo>
                    <a:pt x="692" y="7641"/>
                  </a:lnTo>
                  <a:lnTo>
                    <a:pt x="1" y="10136"/>
                  </a:lnTo>
                  <a:lnTo>
                    <a:pt x="769" y="7641"/>
                  </a:lnTo>
                  <a:lnTo>
                    <a:pt x="1498" y="5069"/>
                  </a:lnTo>
                  <a:lnTo>
                    <a:pt x="2189" y="2496"/>
                  </a:lnTo>
                  <a:lnTo>
                    <a:pt x="2842"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3"/>
            <p:cNvSpPr/>
            <p:nvPr/>
          </p:nvSpPr>
          <p:spPr>
            <a:xfrm flipH="1">
              <a:off x="-791974" y="2319641"/>
              <a:ext cx="155472" cy="554545"/>
            </a:xfrm>
            <a:custGeom>
              <a:avLst/>
              <a:gdLst/>
              <a:ahLst/>
              <a:cxnLst/>
              <a:rect l="l" t="t" r="r" b="b"/>
              <a:pathLst>
                <a:path w="2842" h="10137" extrusionOk="0">
                  <a:moveTo>
                    <a:pt x="2842" y="1"/>
                  </a:moveTo>
                  <a:lnTo>
                    <a:pt x="2112" y="2496"/>
                  </a:lnTo>
                  <a:lnTo>
                    <a:pt x="1345" y="5068"/>
                  </a:lnTo>
                  <a:lnTo>
                    <a:pt x="654" y="7641"/>
                  </a:lnTo>
                  <a:lnTo>
                    <a:pt x="1" y="10136"/>
                  </a:lnTo>
                  <a:lnTo>
                    <a:pt x="730" y="7641"/>
                  </a:lnTo>
                  <a:lnTo>
                    <a:pt x="1460" y="5068"/>
                  </a:lnTo>
                  <a:lnTo>
                    <a:pt x="2189" y="2496"/>
                  </a:lnTo>
                  <a:lnTo>
                    <a:pt x="2842"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3"/>
            <p:cNvSpPr/>
            <p:nvPr/>
          </p:nvSpPr>
          <p:spPr>
            <a:xfrm flipH="1">
              <a:off x="-1140616" y="2517075"/>
              <a:ext cx="222649" cy="81948"/>
            </a:xfrm>
            <a:custGeom>
              <a:avLst/>
              <a:gdLst/>
              <a:ahLst/>
              <a:cxnLst/>
              <a:rect l="l" t="t" r="r" b="b"/>
              <a:pathLst>
                <a:path w="4070" h="1498" extrusionOk="0">
                  <a:moveTo>
                    <a:pt x="154" y="0"/>
                  </a:moveTo>
                  <a:lnTo>
                    <a:pt x="77" y="39"/>
                  </a:lnTo>
                  <a:lnTo>
                    <a:pt x="39" y="116"/>
                  </a:lnTo>
                  <a:lnTo>
                    <a:pt x="0" y="192"/>
                  </a:lnTo>
                  <a:lnTo>
                    <a:pt x="0" y="269"/>
                  </a:lnTo>
                  <a:lnTo>
                    <a:pt x="0" y="346"/>
                  </a:lnTo>
                  <a:lnTo>
                    <a:pt x="77" y="423"/>
                  </a:lnTo>
                  <a:lnTo>
                    <a:pt x="154" y="461"/>
                  </a:lnTo>
                  <a:lnTo>
                    <a:pt x="3763" y="1498"/>
                  </a:lnTo>
                  <a:lnTo>
                    <a:pt x="3840" y="1498"/>
                  </a:lnTo>
                  <a:lnTo>
                    <a:pt x="3916" y="1459"/>
                  </a:lnTo>
                  <a:lnTo>
                    <a:pt x="3993" y="1459"/>
                  </a:lnTo>
                  <a:lnTo>
                    <a:pt x="4032" y="1383"/>
                  </a:lnTo>
                  <a:lnTo>
                    <a:pt x="4070" y="1306"/>
                  </a:lnTo>
                  <a:lnTo>
                    <a:pt x="4070" y="1229"/>
                  </a:lnTo>
                  <a:lnTo>
                    <a:pt x="4032" y="1152"/>
                  </a:lnTo>
                  <a:lnTo>
                    <a:pt x="3993" y="1075"/>
                  </a:lnTo>
                  <a:lnTo>
                    <a:pt x="3916" y="1037"/>
                  </a:lnTo>
                  <a:lnTo>
                    <a:pt x="26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 name="Google Shape;1034;p43"/>
          <p:cNvGrpSpPr/>
          <p:nvPr/>
        </p:nvGrpSpPr>
        <p:grpSpPr>
          <a:xfrm rot="-3018670">
            <a:off x="6209801" y="3763817"/>
            <a:ext cx="1339247" cy="1113731"/>
            <a:chOff x="10185946" y="3830792"/>
            <a:chExt cx="1177405" cy="979142"/>
          </a:xfrm>
        </p:grpSpPr>
        <p:sp>
          <p:nvSpPr>
            <p:cNvPr id="1035" name="Google Shape;1035;p43"/>
            <p:cNvSpPr/>
            <p:nvPr/>
          </p:nvSpPr>
          <p:spPr>
            <a:xfrm rot="-2419374" flipH="1">
              <a:off x="10934504" y="4067926"/>
              <a:ext cx="244845" cy="252712"/>
            </a:xfrm>
            <a:custGeom>
              <a:avLst/>
              <a:gdLst/>
              <a:ahLst/>
              <a:cxnLst/>
              <a:rect l="l" t="t" r="r" b="b"/>
              <a:pathLst>
                <a:path w="4762" h="4915" extrusionOk="0">
                  <a:moveTo>
                    <a:pt x="4761" y="0"/>
                  </a:moveTo>
                  <a:lnTo>
                    <a:pt x="4301" y="269"/>
                  </a:lnTo>
                  <a:lnTo>
                    <a:pt x="3763" y="653"/>
                  </a:lnTo>
                  <a:lnTo>
                    <a:pt x="3110" y="1152"/>
                  </a:lnTo>
                  <a:lnTo>
                    <a:pt x="2381" y="1766"/>
                  </a:lnTo>
                  <a:lnTo>
                    <a:pt x="1575" y="2534"/>
                  </a:lnTo>
                  <a:lnTo>
                    <a:pt x="1152" y="2957"/>
                  </a:lnTo>
                  <a:lnTo>
                    <a:pt x="769" y="3417"/>
                  </a:lnTo>
                  <a:lnTo>
                    <a:pt x="385" y="3878"/>
                  </a:lnTo>
                  <a:lnTo>
                    <a:pt x="1" y="4415"/>
                  </a:lnTo>
                  <a:lnTo>
                    <a:pt x="1152" y="4915"/>
                  </a:lnTo>
                  <a:lnTo>
                    <a:pt x="4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3"/>
            <p:cNvSpPr/>
            <p:nvPr/>
          </p:nvSpPr>
          <p:spPr>
            <a:xfrm rot="-2419374" flipH="1">
              <a:off x="10888942" y="4086826"/>
              <a:ext cx="335647" cy="373129"/>
            </a:xfrm>
            <a:custGeom>
              <a:avLst/>
              <a:gdLst/>
              <a:ahLst/>
              <a:cxnLst/>
              <a:rect l="l" t="t" r="r" b="b"/>
              <a:pathLst>
                <a:path w="6528" h="7257" extrusionOk="0">
                  <a:moveTo>
                    <a:pt x="4646" y="0"/>
                  </a:moveTo>
                  <a:lnTo>
                    <a:pt x="4070" y="538"/>
                  </a:lnTo>
                  <a:lnTo>
                    <a:pt x="2727" y="1958"/>
                  </a:lnTo>
                  <a:lnTo>
                    <a:pt x="1959" y="2803"/>
                  </a:lnTo>
                  <a:lnTo>
                    <a:pt x="1191" y="3724"/>
                  </a:lnTo>
                  <a:lnTo>
                    <a:pt x="500" y="4607"/>
                  </a:lnTo>
                  <a:lnTo>
                    <a:pt x="231" y="5030"/>
                  </a:lnTo>
                  <a:lnTo>
                    <a:pt x="1" y="5414"/>
                  </a:lnTo>
                  <a:lnTo>
                    <a:pt x="5568" y="7256"/>
                  </a:lnTo>
                  <a:lnTo>
                    <a:pt x="6527" y="807"/>
                  </a:lnTo>
                  <a:lnTo>
                    <a:pt x="4953" y="116"/>
                  </a:lnTo>
                  <a:lnTo>
                    <a:pt x="46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3"/>
            <p:cNvSpPr/>
            <p:nvPr/>
          </p:nvSpPr>
          <p:spPr>
            <a:xfrm rot="-2419374" flipH="1">
              <a:off x="10790430" y="4145563"/>
              <a:ext cx="84940" cy="79027"/>
            </a:xfrm>
            <a:custGeom>
              <a:avLst/>
              <a:gdLst/>
              <a:ahLst/>
              <a:cxnLst/>
              <a:rect l="l" t="t" r="r" b="b"/>
              <a:pathLst>
                <a:path w="1652" h="1537" extrusionOk="0">
                  <a:moveTo>
                    <a:pt x="538" y="1"/>
                  </a:moveTo>
                  <a:lnTo>
                    <a:pt x="576" y="77"/>
                  </a:lnTo>
                  <a:lnTo>
                    <a:pt x="615" y="231"/>
                  </a:lnTo>
                  <a:lnTo>
                    <a:pt x="653" y="461"/>
                  </a:lnTo>
                  <a:lnTo>
                    <a:pt x="615" y="615"/>
                  </a:lnTo>
                  <a:lnTo>
                    <a:pt x="576" y="768"/>
                  </a:lnTo>
                  <a:lnTo>
                    <a:pt x="499" y="884"/>
                  </a:lnTo>
                  <a:lnTo>
                    <a:pt x="423" y="999"/>
                  </a:lnTo>
                  <a:lnTo>
                    <a:pt x="231" y="1152"/>
                  </a:lnTo>
                  <a:lnTo>
                    <a:pt x="77" y="1229"/>
                  </a:lnTo>
                  <a:lnTo>
                    <a:pt x="0" y="1267"/>
                  </a:lnTo>
                  <a:lnTo>
                    <a:pt x="307" y="1383"/>
                  </a:lnTo>
                  <a:lnTo>
                    <a:pt x="499" y="1459"/>
                  </a:lnTo>
                  <a:lnTo>
                    <a:pt x="883" y="1536"/>
                  </a:lnTo>
                  <a:lnTo>
                    <a:pt x="1344" y="1536"/>
                  </a:lnTo>
                  <a:lnTo>
                    <a:pt x="1498" y="1459"/>
                  </a:lnTo>
                  <a:lnTo>
                    <a:pt x="1574" y="1383"/>
                  </a:lnTo>
                  <a:lnTo>
                    <a:pt x="1651" y="1306"/>
                  </a:lnTo>
                  <a:lnTo>
                    <a:pt x="1651" y="1229"/>
                  </a:lnTo>
                  <a:lnTo>
                    <a:pt x="1651" y="1114"/>
                  </a:lnTo>
                  <a:lnTo>
                    <a:pt x="1613" y="922"/>
                  </a:lnTo>
                  <a:lnTo>
                    <a:pt x="1498" y="730"/>
                  </a:lnTo>
                  <a:lnTo>
                    <a:pt x="1344" y="538"/>
                  </a:lnTo>
                  <a:lnTo>
                    <a:pt x="998" y="269"/>
                  </a:lnTo>
                  <a:lnTo>
                    <a:pt x="845" y="116"/>
                  </a:lnTo>
                  <a:lnTo>
                    <a:pt x="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3"/>
            <p:cNvSpPr/>
            <p:nvPr/>
          </p:nvSpPr>
          <p:spPr>
            <a:xfrm rot="-2419374" flipH="1">
              <a:off x="10653136" y="3866723"/>
              <a:ext cx="79027" cy="333641"/>
            </a:xfrm>
            <a:custGeom>
              <a:avLst/>
              <a:gdLst/>
              <a:ahLst/>
              <a:cxnLst/>
              <a:rect l="l" t="t" r="r" b="b"/>
              <a:pathLst>
                <a:path w="1537" h="6489" extrusionOk="0">
                  <a:moveTo>
                    <a:pt x="346" y="0"/>
                  </a:moveTo>
                  <a:lnTo>
                    <a:pt x="231" y="615"/>
                  </a:lnTo>
                  <a:lnTo>
                    <a:pt x="154" y="1229"/>
                  </a:lnTo>
                  <a:lnTo>
                    <a:pt x="77" y="1843"/>
                  </a:lnTo>
                  <a:lnTo>
                    <a:pt x="39" y="2419"/>
                  </a:lnTo>
                  <a:lnTo>
                    <a:pt x="1" y="3532"/>
                  </a:lnTo>
                  <a:lnTo>
                    <a:pt x="77" y="4492"/>
                  </a:lnTo>
                  <a:lnTo>
                    <a:pt x="154" y="5298"/>
                  </a:lnTo>
                  <a:lnTo>
                    <a:pt x="231" y="5951"/>
                  </a:lnTo>
                  <a:lnTo>
                    <a:pt x="308" y="6489"/>
                  </a:lnTo>
                  <a:lnTo>
                    <a:pt x="1536" y="499"/>
                  </a:lnTo>
                  <a:lnTo>
                    <a:pt x="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3"/>
            <p:cNvSpPr/>
            <p:nvPr/>
          </p:nvSpPr>
          <p:spPr>
            <a:xfrm rot="-2419374" flipH="1">
              <a:off x="10442536" y="3918274"/>
              <a:ext cx="307985" cy="406653"/>
            </a:xfrm>
            <a:custGeom>
              <a:avLst/>
              <a:gdLst/>
              <a:ahLst/>
              <a:cxnLst/>
              <a:rect l="l" t="t" r="r" b="b"/>
              <a:pathLst>
                <a:path w="5990" h="7909" extrusionOk="0">
                  <a:moveTo>
                    <a:pt x="884" y="0"/>
                  </a:moveTo>
                  <a:lnTo>
                    <a:pt x="730" y="422"/>
                  </a:lnTo>
                  <a:lnTo>
                    <a:pt x="615" y="921"/>
                  </a:lnTo>
                  <a:lnTo>
                    <a:pt x="423" y="2035"/>
                  </a:lnTo>
                  <a:lnTo>
                    <a:pt x="270" y="3187"/>
                  </a:lnTo>
                  <a:lnTo>
                    <a:pt x="154" y="4377"/>
                  </a:lnTo>
                  <a:lnTo>
                    <a:pt x="39" y="6296"/>
                  </a:lnTo>
                  <a:lnTo>
                    <a:pt x="1" y="7103"/>
                  </a:lnTo>
                  <a:lnTo>
                    <a:pt x="308" y="7218"/>
                  </a:lnTo>
                  <a:lnTo>
                    <a:pt x="1882" y="7909"/>
                  </a:lnTo>
                  <a:lnTo>
                    <a:pt x="5990" y="2879"/>
                  </a:lnTo>
                  <a:lnTo>
                    <a:pt x="8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3"/>
            <p:cNvSpPr/>
            <p:nvPr/>
          </p:nvSpPr>
          <p:spPr>
            <a:xfrm rot="-2419374" flipH="1">
              <a:off x="10498120" y="4264597"/>
              <a:ext cx="471849" cy="254717"/>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3"/>
            <p:cNvSpPr/>
            <p:nvPr/>
          </p:nvSpPr>
          <p:spPr>
            <a:xfrm rot="-2419374" flipH="1">
              <a:off x="10326286" y="3919347"/>
              <a:ext cx="463931" cy="604092"/>
            </a:xfrm>
            <a:custGeom>
              <a:avLst/>
              <a:gdLst/>
              <a:ahLst/>
              <a:cxnLst/>
              <a:rect l="l" t="t" r="r" b="b"/>
              <a:pathLst>
                <a:path w="9023" h="11749" extrusionOk="0">
                  <a:moveTo>
                    <a:pt x="1498" y="1"/>
                  </a:moveTo>
                  <a:lnTo>
                    <a:pt x="1" y="8140"/>
                  </a:lnTo>
                  <a:lnTo>
                    <a:pt x="8217" y="11749"/>
                  </a:lnTo>
                  <a:lnTo>
                    <a:pt x="9023" y="5030"/>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3"/>
            <p:cNvSpPr/>
            <p:nvPr/>
          </p:nvSpPr>
          <p:spPr>
            <a:xfrm rot="-2419374" flipH="1">
              <a:off x="10616918" y="4191181"/>
              <a:ext cx="681062" cy="452105"/>
            </a:xfrm>
            <a:custGeom>
              <a:avLst/>
              <a:gdLst/>
              <a:ahLst/>
              <a:cxnLst/>
              <a:rect l="l" t="t" r="r" b="b"/>
              <a:pathLst>
                <a:path w="13246" h="8793" extrusionOk="0">
                  <a:moveTo>
                    <a:pt x="5029" y="1"/>
                  </a:moveTo>
                  <a:lnTo>
                    <a:pt x="0" y="6604"/>
                  </a:lnTo>
                  <a:lnTo>
                    <a:pt x="8830" y="8792"/>
                  </a:lnTo>
                  <a:lnTo>
                    <a:pt x="13245" y="3609"/>
                  </a:lnTo>
                  <a:lnTo>
                    <a:pt x="50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3"/>
            <p:cNvSpPr/>
            <p:nvPr/>
          </p:nvSpPr>
          <p:spPr>
            <a:xfrm rot="-2419374" flipH="1">
              <a:off x="10605273" y="3811117"/>
              <a:ext cx="92858" cy="418530"/>
            </a:xfrm>
            <a:custGeom>
              <a:avLst/>
              <a:gdLst/>
              <a:ahLst/>
              <a:cxnLst/>
              <a:rect l="l" t="t" r="r" b="b"/>
              <a:pathLst>
                <a:path w="1806" h="8140" extrusionOk="0">
                  <a:moveTo>
                    <a:pt x="1805" y="1"/>
                  </a:moveTo>
                  <a:lnTo>
                    <a:pt x="1498" y="116"/>
                  </a:lnTo>
                  <a:lnTo>
                    <a:pt x="1" y="8025"/>
                  </a:lnTo>
                  <a:lnTo>
                    <a:pt x="308" y="8140"/>
                  </a:lnTo>
                  <a:lnTo>
                    <a:pt x="1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3"/>
            <p:cNvSpPr/>
            <p:nvPr/>
          </p:nvSpPr>
          <p:spPr>
            <a:xfrm rot="-2419374" flipH="1">
              <a:off x="10950135" y="4060733"/>
              <a:ext cx="264589" cy="345467"/>
            </a:xfrm>
            <a:custGeom>
              <a:avLst/>
              <a:gdLst/>
              <a:ahLst/>
              <a:cxnLst/>
              <a:rect l="l" t="t" r="r" b="b"/>
              <a:pathLst>
                <a:path w="5146" h="6719" extrusionOk="0">
                  <a:moveTo>
                    <a:pt x="4838" y="0"/>
                  </a:moveTo>
                  <a:lnTo>
                    <a:pt x="1" y="6450"/>
                  </a:lnTo>
                  <a:lnTo>
                    <a:pt x="116" y="6719"/>
                  </a:lnTo>
                  <a:lnTo>
                    <a:pt x="5145" y="116"/>
                  </a:lnTo>
                  <a:lnTo>
                    <a:pt x="4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3"/>
            <p:cNvSpPr/>
            <p:nvPr/>
          </p:nvSpPr>
          <p:spPr>
            <a:xfrm rot="-2419374" flipH="1">
              <a:off x="10523128" y="3963985"/>
              <a:ext cx="150033" cy="343513"/>
            </a:xfrm>
            <a:custGeom>
              <a:avLst/>
              <a:gdLst/>
              <a:ahLst/>
              <a:cxnLst/>
              <a:rect l="l" t="t" r="r" b="b"/>
              <a:pathLst>
                <a:path w="2918" h="6681" extrusionOk="0">
                  <a:moveTo>
                    <a:pt x="1075" y="1"/>
                  </a:moveTo>
                  <a:lnTo>
                    <a:pt x="0" y="5798"/>
                  </a:lnTo>
                  <a:lnTo>
                    <a:pt x="2035" y="6681"/>
                  </a:lnTo>
                  <a:lnTo>
                    <a:pt x="2918" y="1191"/>
                  </a:lnTo>
                  <a:lnTo>
                    <a:pt x="1075"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3"/>
            <p:cNvSpPr/>
            <p:nvPr/>
          </p:nvSpPr>
          <p:spPr>
            <a:xfrm rot="-2419452" flipH="1">
              <a:off x="10496239" y="4265304"/>
              <a:ext cx="471853" cy="25471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910"/>
                                        </p:tgtEl>
                                        <p:attrNameLst>
                                          <p:attrName>style.visibility</p:attrName>
                                        </p:attrNameLst>
                                      </p:cBhvr>
                                      <p:to>
                                        <p:strVal val="visible"/>
                                      </p:to>
                                    </p:set>
                                    <p:animEffect transition="in" filter="barn(inVertical)">
                                      <p:cBhvr>
                                        <p:cTn id="7" dur="500"/>
                                        <p:tgtEl>
                                          <p:spTgt spid="9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09"/>
                                        </p:tgtEl>
                                        <p:attrNameLst>
                                          <p:attrName>style.visibility</p:attrName>
                                        </p:attrNameLst>
                                      </p:cBhvr>
                                      <p:to>
                                        <p:strVal val="visible"/>
                                      </p:to>
                                    </p:set>
                                    <p:animEffect transition="in" filter="blinds(horizontal)">
                                      <p:cBhvr>
                                        <p:cTn id="10" dur="500"/>
                                        <p:tgtEl>
                                          <p:spTgt spid="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9" grpId="0"/>
      <p:bldP spid="9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0"/>
        <p:cNvGrpSpPr/>
        <p:nvPr/>
      </p:nvGrpSpPr>
      <p:grpSpPr>
        <a:xfrm>
          <a:off x="0" y="0"/>
          <a:ext cx="0" cy="0"/>
          <a:chOff x="0" y="0"/>
          <a:chExt cx="0" cy="0"/>
        </a:xfrm>
      </p:grpSpPr>
      <p:sp>
        <p:nvSpPr>
          <p:cNvPr id="1051" name="Google Shape;1051;p44"/>
          <p:cNvSpPr txBox="1">
            <a:spLocks noGrp="1"/>
          </p:cNvSpPr>
          <p:nvPr>
            <p:ph type="title"/>
          </p:nvPr>
        </p:nvSpPr>
        <p:spPr>
          <a:xfrm>
            <a:off x="719948" y="45349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sp>
        <p:nvSpPr>
          <p:cNvPr id="1053" name="Google Shape;1053;p44"/>
          <p:cNvSpPr txBox="1">
            <a:spLocks noGrp="1"/>
          </p:cNvSpPr>
          <p:nvPr>
            <p:ph type="subTitle" idx="2"/>
          </p:nvPr>
        </p:nvSpPr>
        <p:spPr>
          <a:xfrm>
            <a:off x="719948" y="1667625"/>
            <a:ext cx="7099684" cy="207434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Nunito" pitchFamily="2" charset="0"/>
              </a:rPr>
              <a:t>In this presentation,we will be discussing about</a:t>
            </a:r>
          </a:p>
          <a:p>
            <a:pPr marL="0" lvl="0" indent="0" algn="l" rtl="0">
              <a:spcBef>
                <a:spcPts val="0"/>
              </a:spcBef>
              <a:spcAft>
                <a:spcPts val="0"/>
              </a:spcAft>
              <a:buNone/>
            </a:pPr>
            <a:endParaRPr lang="en" sz="1300">
              <a:latin typeface="Nunito" pitchFamily="2" charset="0"/>
            </a:endParaRPr>
          </a:p>
          <a:p>
            <a:pPr marL="285750" lvl="0" indent="-285750" algn="l" rtl="0">
              <a:spcBef>
                <a:spcPts val="0"/>
              </a:spcBef>
              <a:spcAft>
                <a:spcPts val="0"/>
              </a:spcAft>
              <a:buFont typeface="Wingdings" panose="05000000000000000000" pitchFamily="2" charset="2"/>
              <a:buChar char="Ø"/>
            </a:pPr>
            <a:r>
              <a:rPr lang="en-US" sz="1300" b="0" i="0" u="none" strike="noStrike">
                <a:solidFill>
                  <a:schemeClr val="bg1"/>
                </a:solidFill>
                <a:effectLst/>
                <a:latin typeface="Nunito" pitchFamily="2" charset="0"/>
              </a:rPr>
              <a:t>the different methods and accuracy of some book recommendation systems</a:t>
            </a:r>
          </a:p>
          <a:p>
            <a:pPr marL="285750" lvl="0" indent="-285750" algn="l" rtl="0">
              <a:spcBef>
                <a:spcPts val="0"/>
              </a:spcBef>
              <a:spcAft>
                <a:spcPts val="0"/>
              </a:spcAft>
              <a:buFont typeface="Wingdings" panose="05000000000000000000" pitchFamily="2" charset="2"/>
              <a:buChar char="Ø"/>
            </a:pPr>
            <a:r>
              <a:rPr lang="en-US" sz="1300" b="0" i="0" u="none" strike="noStrike">
                <a:solidFill>
                  <a:schemeClr val="bg1"/>
                </a:solidFill>
                <a:effectLst/>
                <a:latin typeface="Nunito" pitchFamily="2" charset="0"/>
              </a:rPr>
              <a:t>What is a Content-Based book recommendation system?</a:t>
            </a:r>
          </a:p>
          <a:p>
            <a:pPr marL="285750" lvl="0" indent="-285750" algn="l" rtl="0">
              <a:spcBef>
                <a:spcPts val="0"/>
              </a:spcBef>
              <a:spcAft>
                <a:spcPts val="0"/>
              </a:spcAft>
              <a:buFont typeface="Wingdings" panose="05000000000000000000" pitchFamily="2" charset="2"/>
              <a:buChar char="Ø"/>
            </a:pPr>
            <a:r>
              <a:rPr lang="en-IN" sz="1300" b="0" i="0" u="none" strike="noStrike">
                <a:solidFill>
                  <a:schemeClr val="bg1"/>
                </a:solidFill>
                <a:effectLst/>
                <a:latin typeface="Nunito" pitchFamily="2" charset="0"/>
              </a:rPr>
              <a:t>How does it work</a:t>
            </a:r>
            <a:r>
              <a:rPr lang="en-US" sz="1300">
                <a:solidFill>
                  <a:schemeClr val="bg1"/>
                </a:solidFill>
                <a:latin typeface="Nunito" pitchFamily="2" charset="0"/>
              </a:rPr>
              <a:t>?</a:t>
            </a:r>
          </a:p>
          <a:p>
            <a:pPr marL="285750" lvl="0" indent="-285750" algn="l" rtl="0">
              <a:spcBef>
                <a:spcPts val="0"/>
              </a:spcBef>
              <a:spcAft>
                <a:spcPts val="0"/>
              </a:spcAft>
              <a:buFont typeface="Wingdings" panose="05000000000000000000" pitchFamily="2" charset="2"/>
              <a:buChar char="Ø"/>
            </a:pPr>
            <a:r>
              <a:rPr lang="en-US" sz="1300">
                <a:solidFill>
                  <a:schemeClr val="bg1"/>
                </a:solidFill>
                <a:latin typeface="Nunito" pitchFamily="2" charset="0"/>
              </a:rPr>
              <a:t>Building a content based recommendation model</a:t>
            </a:r>
          </a:p>
          <a:p>
            <a:pPr marL="285750" lvl="0" indent="-285750" algn="l" rtl="0">
              <a:spcBef>
                <a:spcPts val="0"/>
              </a:spcBef>
              <a:spcAft>
                <a:spcPts val="0"/>
              </a:spcAft>
              <a:buFont typeface="Wingdings" panose="05000000000000000000" pitchFamily="2" charset="2"/>
              <a:buChar char="Ø"/>
            </a:pPr>
            <a:r>
              <a:rPr lang="en-US" sz="1300" b="0" i="0" u="none" strike="noStrike">
                <a:solidFill>
                  <a:schemeClr val="bg1"/>
                </a:solidFill>
                <a:effectLst/>
                <a:latin typeface="Nunito" pitchFamily="2" charset="0"/>
              </a:rPr>
              <a:t>Why Content-Based book recommendation system?</a:t>
            </a:r>
            <a:endParaRPr sz="1300">
              <a:solidFill>
                <a:schemeClr val="bg1"/>
              </a:solidFill>
              <a:latin typeface="Nunito" pitchFamily="2" charset="0"/>
            </a:endParaRPr>
          </a:p>
        </p:txBody>
      </p:sp>
      <p:grpSp>
        <p:nvGrpSpPr>
          <p:cNvPr id="1054" name="Google Shape;1054;p44"/>
          <p:cNvGrpSpPr/>
          <p:nvPr/>
        </p:nvGrpSpPr>
        <p:grpSpPr>
          <a:xfrm rot="-2700000">
            <a:off x="7684762" y="369379"/>
            <a:ext cx="593650" cy="961538"/>
            <a:chOff x="4097852" y="3477040"/>
            <a:chExt cx="427382" cy="692232"/>
          </a:xfrm>
        </p:grpSpPr>
        <p:sp>
          <p:nvSpPr>
            <p:cNvPr id="1055" name="Google Shape;1055;p44"/>
            <p:cNvSpPr/>
            <p:nvPr/>
          </p:nvSpPr>
          <p:spPr>
            <a:xfrm rot="1777425">
              <a:off x="4419815" y="3498658"/>
              <a:ext cx="88003" cy="32782"/>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4"/>
            <p:cNvSpPr/>
            <p:nvPr/>
          </p:nvSpPr>
          <p:spPr>
            <a:xfrm>
              <a:off x="4114104" y="3488382"/>
              <a:ext cx="318519" cy="627262"/>
            </a:xfrm>
            <a:custGeom>
              <a:avLst/>
              <a:gdLst/>
              <a:ahLst/>
              <a:cxnLst/>
              <a:rect l="l" t="t" r="r" b="b"/>
              <a:pathLst>
                <a:path w="7526" h="14821" extrusionOk="0">
                  <a:moveTo>
                    <a:pt x="7526" y="1"/>
                  </a:moveTo>
                  <a:lnTo>
                    <a:pt x="269" y="3917"/>
                  </a:lnTo>
                  <a:lnTo>
                    <a:pt x="1" y="14820"/>
                  </a:lnTo>
                  <a:lnTo>
                    <a:pt x="1114" y="14321"/>
                  </a:lnTo>
                  <a:lnTo>
                    <a:pt x="7449" y="423"/>
                  </a:lnTo>
                  <a:lnTo>
                    <a:pt x="75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4"/>
            <p:cNvSpPr/>
            <p:nvPr/>
          </p:nvSpPr>
          <p:spPr>
            <a:xfrm>
              <a:off x="4201841" y="3553391"/>
              <a:ext cx="292533" cy="615877"/>
            </a:xfrm>
            <a:custGeom>
              <a:avLst/>
              <a:gdLst/>
              <a:ahLst/>
              <a:cxnLst/>
              <a:rect l="l" t="t" r="r" b="b"/>
              <a:pathLst>
                <a:path w="6912" h="14552" extrusionOk="0">
                  <a:moveTo>
                    <a:pt x="6911" y="1"/>
                  </a:moveTo>
                  <a:lnTo>
                    <a:pt x="193" y="3686"/>
                  </a:lnTo>
                  <a:lnTo>
                    <a:pt x="1" y="14551"/>
                  </a:lnTo>
                  <a:lnTo>
                    <a:pt x="6681" y="10904"/>
                  </a:lnTo>
                  <a:lnTo>
                    <a:pt x="6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4"/>
            <p:cNvSpPr/>
            <p:nvPr/>
          </p:nvSpPr>
          <p:spPr>
            <a:xfrm>
              <a:off x="4107629" y="3477040"/>
              <a:ext cx="417596" cy="232393"/>
            </a:xfrm>
            <a:custGeom>
              <a:avLst/>
              <a:gdLst/>
              <a:ahLst/>
              <a:cxnLst/>
              <a:rect l="l" t="t" r="r" b="b"/>
              <a:pathLst>
                <a:path w="9867" h="5491" extrusionOk="0">
                  <a:moveTo>
                    <a:pt x="7295" y="0"/>
                  </a:moveTo>
                  <a:lnTo>
                    <a:pt x="7064" y="154"/>
                  </a:lnTo>
                  <a:lnTo>
                    <a:pt x="6987" y="269"/>
                  </a:lnTo>
                  <a:lnTo>
                    <a:pt x="6987" y="307"/>
                  </a:lnTo>
                  <a:lnTo>
                    <a:pt x="6949" y="307"/>
                  </a:lnTo>
                  <a:lnTo>
                    <a:pt x="6834" y="346"/>
                  </a:lnTo>
                  <a:lnTo>
                    <a:pt x="6680" y="346"/>
                  </a:lnTo>
                  <a:lnTo>
                    <a:pt x="0" y="3955"/>
                  </a:lnTo>
                  <a:lnTo>
                    <a:pt x="422" y="4185"/>
                  </a:lnTo>
                  <a:lnTo>
                    <a:pt x="7679" y="269"/>
                  </a:lnTo>
                  <a:lnTo>
                    <a:pt x="7947" y="384"/>
                  </a:lnTo>
                  <a:lnTo>
                    <a:pt x="8216" y="461"/>
                  </a:lnTo>
                  <a:lnTo>
                    <a:pt x="8408" y="538"/>
                  </a:lnTo>
                  <a:lnTo>
                    <a:pt x="8600" y="614"/>
                  </a:lnTo>
                  <a:lnTo>
                    <a:pt x="8907" y="768"/>
                  </a:lnTo>
                  <a:lnTo>
                    <a:pt x="9099" y="960"/>
                  </a:lnTo>
                  <a:lnTo>
                    <a:pt x="9214" y="1075"/>
                  </a:lnTo>
                  <a:lnTo>
                    <a:pt x="9291" y="1190"/>
                  </a:lnTo>
                  <a:lnTo>
                    <a:pt x="9291" y="1267"/>
                  </a:lnTo>
                  <a:lnTo>
                    <a:pt x="9291" y="1306"/>
                  </a:lnTo>
                  <a:lnTo>
                    <a:pt x="2035" y="5260"/>
                  </a:lnTo>
                  <a:lnTo>
                    <a:pt x="2419" y="5490"/>
                  </a:lnTo>
                  <a:lnTo>
                    <a:pt x="9022" y="1881"/>
                  </a:lnTo>
                  <a:lnTo>
                    <a:pt x="9137" y="1843"/>
                  </a:lnTo>
                  <a:lnTo>
                    <a:pt x="9368" y="1728"/>
                  </a:lnTo>
                  <a:lnTo>
                    <a:pt x="9521" y="1651"/>
                  </a:lnTo>
                  <a:lnTo>
                    <a:pt x="9636" y="1574"/>
                  </a:lnTo>
                  <a:lnTo>
                    <a:pt x="9752" y="1459"/>
                  </a:lnTo>
                  <a:lnTo>
                    <a:pt x="9867" y="1344"/>
                  </a:lnTo>
                  <a:lnTo>
                    <a:pt x="9713" y="1075"/>
                  </a:lnTo>
                  <a:lnTo>
                    <a:pt x="9560" y="845"/>
                  </a:lnTo>
                  <a:lnTo>
                    <a:pt x="9406" y="653"/>
                  </a:lnTo>
                  <a:lnTo>
                    <a:pt x="9176" y="499"/>
                  </a:lnTo>
                  <a:lnTo>
                    <a:pt x="8984" y="384"/>
                  </a:lnTo>
                  <a:lnTo>
                    <a:pt x="8753" y="269"/>
                  </a:lnTo>
                  <a:lnTo>
                    <a:pt x="8562" y="154"/>
                  </a:lnTo>
                  <a:lnTo>
                    <a:pt x="8370" y="115"/>
                  </a:lnTo>
                  <a:lnTo>
                    <a:pt x="8139" y="39"/>
                  </a:lnTo>
                  <a:lnTo>
                    <a:pt x="79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4"/>
            <p:cNvSpPr/>
            <p:nvPr/>
          </p:nvSpPr>
          <p:spPr>
            <a:xfrm>
              <a:off x="4128748" y="3506285"/>
              <a:ext cx="357498" cy="602842"/>
            </a:xfrm>
            <a:custGeom>
              <a:avLst/>
              <a:gdLst/>
              <a:ahLst/>
              <a:cxnLst/>
              <a:rect l="l" t="t" r="r" b="b"/>
              <a:pathLst>
                <a:path w="8447" h="14244" extrusionOk="0">
                  <a:moveTo>
                    <a:pt x="7103" y="0"/>
                  </a:moveTo>
                  <a:lnTo>
                    <a:pt x="231" y="3724"/>
                  </a:lnTo>
                  <a:lnTo>
                    <a:pt x="0" y="13744"/>
                  </a:lnTo>
                  <a:lnTo>
                    <a:pt x="231" y="13744"/>
                  </a:lnTo>
                  <a:lnTo>
                    <a:pt x="461" y="13783"/>
                  </a:lnTo>
                  <a:lnTo>
                    <a:pt x="691" y="13898"/>
                  </a:lnTo>
                  <a:lnTo>
                    <a:pt x="922" y="13975"/>
                  </a:lnTo>
                  <a:lnTo>
                    <a:pt x="1229" y="14167"/>
                  </a:lnTo>
                  <a:lnTo>
                    <a:pt x="1382" y="14244"/>
                  </a:lnTo>
                  <a:lnTo>
                    <a:pt x="1536" y="4569"/>
                  </a:lnTo>
                  <a:lnTo>
                    <a:pt x="8446" y="806"/>
                  </a:lnTo>
                  <a:lnTo>
                    <a:pt x="71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4"/>
            <p:cNvSpPr/>
            <p:nvPr/>
          </p:nvSpPr>
          <p:spPr>
            <a:xfrm>
              <a:off x="4240863" y="3538790"/>
              <a:ext cx="190155" cy="102378"/>
            </a:xfrm>
            <a:custGeom>
              <a:avLst/>
              <a:gdLst/>
              <a:ahLst/>
              <a:cxnLst/>
              <a:rect l="l" t="t" r="r" b="b"/>
              <a:pathLst>
                <a:path w="4493" h="2419" extrusionOk="0">
                  <a:moveTo>
                    <a:pt x="4492" y="0"/>
                  </a:moveTo>
                  <a:lnTo>
                    <a:pt x="3340" y="576"/>
                  </a:lnTo>
                  <a:lnTo>
                    <a:pt x="2227" y="1152"/>
                  </a:lnTo>
                  <a:lnTo>
                    <a:pt x="1114" y="1766"/>
                  </a:lnTo>
                  <a:lnTo>
                    <a:pt x="0" y="2419"/>
                  </a:lnTo>
                  <a:lnTo>
                    <a:pt x="1152" y="1843"/>
                  </a:lnTo>
                  <a:lnTo>
                    <a:pt x="2265" y="1267"/>
                  </a:lnTo>
                  <a:lnTo>
                    <a:pt x="3379" y="653"/>
                  </a:lnTo>
                  <a:lnTo>
                    <a:pt x="449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4"/>
            <p:cNvSpPr/>
            <p:nvPr/>
          </p:nvSpPr>
          <p:spPr>
            <a:xfrm>
              <a:off x="4206750" y="3579378"/>
              <a:ext cx="118630" cy="65050"/>
            </a:xfrm>
            <a:custGeom>
              <a:avLst/>
              <a:gdLst/>
              <a:ahLst/>
              <a:cxnLst/>
              <a:rect l="l" t="t" r="r" b="b"/>
              <a:pathLst>
                <a:path w="2803" h="1537" extrusionOk="0">
                  <a:moveTo>
                    <a:pt x="2803" y="1"/>
                  </a:moveTo>
                  <a:lnTo>
                    <a:pt x="2073" y="346"/>
                  </a:lnTo>
                  <a:lnTo>
                    <a:pt x="1382" y="730"/>
                  </a:lnTo>
                  <a:lnTo>
                    <a:pt x="691" y="1114"/>
                  </a:lnTo>
                  <a:lnTo>
                    <a:pt x="0" y="1537"/>
                  </a:lnTo>
                  <a:lnTo>
                    <a:pt x="0" y="1537"/>
                  </a:lnTo>
                  <a:lnTo>
                    <a:pt x="729" y="1191"/>
                  </a:lnTo>
                  <a:lnTo>
                    <a:pt x="1421" y="807"/>
                  </a:lnTo>
                  <a:lnTo>
                    <a:pt x="2112" y="423"/>
                  </a:lnTo>
                  <a:lnTo>
                    <a:pt x="280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4"/>
            <p:cNvSpPr/>
            <p:nvPr/>
          </p:nvSpPr>
          <p:spPr>
            <a:xfrm>
              <a:off x="4185588" y="3699619"/>
              <a:ext cx="24420" cy="469653"/>
            </a:xfrm>
            <a:custGeom>
              <a:avLst/>
              <a:gdLst/>
              <a:ahLst/>
              <a:cxnLst/>
              <a:rect l="l" t="t" r="r" b="b"/>
              <a:pathLst>
                <a:path w="577" h="11097" extrusionOk="0">
                  <a:moveTo>
                    <a:pt x="193" y="1"/>
                  </a:moveTo>
                  <a:lnTo>
                    <a:pt x="1" y="10866"/>
                  </a:lnTo>
                  <a:lnTo>
                    <a:pt x="385" y="11096"/>
                  </a:lnTo>
                  <a:lnTo>
                    <a:pt x="577" y="231"/>
                  </a:lnTo>
                  <a:lnTo>
                    <a:pt x="1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4"/>
            <p:cNvSpPr/>
            <p:nvPr/>
          </p:nvSpPr>
          <p:spPr>
            <a:xfrm>
              <a:off x="4497597" y="3533880"/>
              <a:ext cx="27637" cy="472869"/>
            </a:xfrm>
            <a:custGeom>
              <a:avLst/>
              <a:gdLst/>
              <a:ahLst/>
              <a:cxnLst/>
              <a:rect l="l" t="t" r="r" b="b"/>
              <a:pathLst>
                <a:path w="653" h="11173" extrusionOk="0">
                  <a:moveTo>
                    <a:pt x="653" y="1"/>
                  </a:moveTo>
                  <a:lnTo>
                    <a:pt x="269" y="346"/>
                  </a:lnTo>
                  <a:lnTo>
                    <a:pt x="0" y="11173"/>
                  </a:lnTo>
                  <a:lnTo>
                    <a:pt x="39" y="11135"/>
                  </a:lnTo>
                  <a:lnTo>
                    <a:pt x="154" y="11096"/>
                  </a:lnTo>
                  <a:lnTo>
                    <a:pt x="192" y="11096"/>
                  </a:lnTo>
                  <a:lnTo>
                    <a:pt x="269" y="11019"/>
                  </a:lnTo>
                  <a:lnTo>
                    <a:pt x="307" y="10943"/>
                  </a:lnTo>
                  <a:lnTo>
                    <a:pt x="384" y="10866"/>
                  </a:lnTo>
                  <a:lnTo>
                    <a:pt x="384" y="10674"/>
                  </a:lnTo>
                  <a:lnTo>
                    <a:pt x="422" y="10328"/>
                  </a:lnTo>
                  <a:lnTo>
                    <a:pt x="461" y="9061"/>
                  </a:lnTo>
                  <a:lnTo>
                    <a:pt x="538" y="5337"/>
                  </a:lnTo>
                  <a:lnTo>
                    <a:pt x="6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4"/>
            <p:cNvSpPr/>
            <p:nvPr/>
          </p:nvSpPr>
          <p:spPr>
            <a:xfrm>
              <a:off x="4484604" y="3546916"/>
              <a:ext cx="24378" cy="467960"/>
            </a:xfrm>
            <a:custGeom>
              <a:avLst/>
              <a:gdLst/>
              <a:ahLst/>
              <a:cxnLst/>
              <a:rect l="l" t="t" r="r" b="b"/>
              <a:pathLst>
                <a:path w="576" h="11057" extrusionOk="0">
                  <a:moveTo>
                    <a:pt x="499" y="0"/>
                  </a:moveTo>
                  <a:lnTo>
                    <a:pt x="384" y="38"/>
                  </a:lnTo>
                  <a:lnTo>
                    <a:pt x="307" y="38"/>
                  </a:lnTo>
                  <a:lnTo>
                    <a:pt x="269" y="77"/>
                  </a:lnTo>
                  <a:lnTo>
                    <a:pt x="230" y="115"/>
                  </a:lnTo>
                  <a:lnTo>
                    <a:pt x="230" y="154"/>
                  </a:lnTo>
                  <a:lnTo>
                    <a:pt x="0" y="11057"/>
                  </a:lnTo>
                  <a:lnTo>
                    <a:pt x="38" y="10942"/>
                  </a:lnTo>
                  <a:lnTo>
                    <a:pt x="77" y="10865"/>
                  </a:lnTo>
                  <a:lnTo>
                    <a:pt x="115" y="10827"/>
                  </a:lnTo>
                  <a:lnTo>
                    <a:pt x="269" y="10827"/>
                  </a:lnTo>
                  <a:lnTo>
                    <a:pt x="307" y="10865"/>
                  </a:lnTo>
                  <a:lnTo>
                    <a:pt x="576" y="38"/>
                  </a:lnTo>
                  <a:lnTo>
                    <a:pt x="4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4"/>
            <p:cNvSpPr/>
            <p:nvPr/>
          </p:nvSpPr>
          <p:spPr>
            <a:xfrm>
              <a:off x="4128748" y="3663898"/>
              <a:ext cx="74784" cy="445233"/>
            </a:xfrm>
            <a:custGeom>
              <a:avLst/>
              <a:gdLst/>
              <a:ahLst/>
              <a:cxnLst/>
              <a:rect l="l" t="t" r="r" b="b"/>
              <a:pathLst>
                <a:path w="1767" h="10520" extrusionOk="0">
                  <a:moveTo>
                    <a:pt x="231" y="0"/>
                  </a:moveTo>
                  <a:lnTo>
                    <a:pt x="0" y="10020"/>
                  </a:lnTo>
                  <a:lnTo>
                    <a:pt x="231" y="10020"/>
                  </a:lnTo>
                  <a:lnTo>
                    <a:pt x="461" y="10059"/>
                  </a:lnTo>
                  <a:lnTo>
                    <a:pt x="691" y="10174"/>
                  </a:lnTo>
                  <a:lnTo>
                    <a:pt x="922" y="10251"/>
                  </a:lnTo>
                  <a:lnTo>
                    <a:pt x="1229" y="10443"/>
                  </a:lnTo>
                  <a:lnTo>
                    <a:pt x="1382" y="10520"/>
                  </a:lnTo>
                  <a:lnTo>
                    <a:pt x="1536" y="845"/>
                  </a:lnTo>
                  <a:lnTo>
                    <a:pt x="1766" y="730"/>
                  </a:lnTo>
                  <a:lnTo>
                    <a:pt x="1613" y="576"/>
                  </a:lnTo>
                  <a:lnTo>
                    <a:pt x="1459" y="461"/>
                  </a:lnTo>
                  <a:lnTo>
                    <a:pt x="1344" y="346"/>
                  </a:lnTo>
                  <a:lnTo>
                    <a:pt x="1190" y="269"/>
                  </a:lnTo>
                  <a:lnTo>
                    <a:pt x="960" y="115"/>
                  </a:lnTo>
                  <a:lnTo>
                    <a:pt x="691" y="39"/>
                  </a:lnTo>
                  <a:lnTo>
                    <a:pt x="49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4"/>
            <p:cNvSpPr/>
            <p:nvPr/>
          </p:nvSpPr>
          <p:spPr>
            <a:xfrm>
              <a:off x="4172595" y="4100972"/>
              <a:ext cx="14686" cy="8168"/>
            </a:xfrm>
            <a:custGeom>
              <a:avLst/>
              <a:gdLst/>
              <a:ahLst/>
              <a:cxnLst/>
              <a:rect l="l" t="t" r="r" b="b"/>
              <a:pathLst>
                <a:path w="347" h="193" extrusionOk="0">
                  <a:moveTo>
                    <a:pt x="346" y="193"/>
                  </a:moveTo>
                  <a:lnTo>
                    <a:pt x="346" y="193"/>
                  </a:lnTo>
                  <a:lnTo>
                    <a:pt x="346" y="193"/>
                  </a:lnTo>
                  <a:lnTo>
                    <a:pt x="346" y="193"/>
                  </a:lnTo>
                  <a:lnTo>
                    <a:pt x="346" y="193"/>
                  </a:lnTo>
                  <a:lnTo>
                    <a:pt x="346" y="193"/>
                  </a:lnTo>
                  <a:close/>
                  <a:moveTo>
                    <a:pt x="1" y="1"/>
                  </a:moveTo>
                  <a:lnTo>
                    <a:pt x="1" y="1"/>
                  </a:lnTo>
                  <a:lnTo>
                    <a:pt x="1" y="1"/>
                  </a:lnTo>
                  <a:lnTo>
                    <a:pt x="231" y="116"/>
                  </a:lnTo>
                  <a:lnTo>
                    <a:pt x="346" y="193"/>
                  </a:lnTo>
                  <a:lnTo>
                    <a:pt x="346" y="193"/>
                  </a:lnTo>
                  <a:lnTo>
                    <a:pt x="231" y="116"/>
                  </a:lnTo>
                  <a:lnTo>
                    <a:pt x="1" y="1"/>
                  </a:lnTo>
                  <a:lnTo>
                    <a:pt x="1" y="1"/>
                  </a:lnTo>
                  <a:close/>
                </a:path>
              </a:pathLst>
            </a:custGeom>
            <a:solidFill>
              <a:srgbClr val="C09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4"/>
            <p:cNvSpPr/>
            <p:nvPr/>
          </p:nvSpPr>
          <p:spPr>
            <a:xfrm>
              <a:off x="4097852" y="3644387"/>
              <a:ext cx="27679" cy="471261"/>
            </a:xfrm>
            <a:custGeom>
              <a:avLst/>
              <a:gdLst/>
              <a:ahLst/>
              <a:cxnLst/>
              <a:rect l="l" t="t" r="r" b="b"/>
              <a:pathLst>
                <a:path w="654" h="11135" extrusionOk="0">
                  <a:moveTo>
                    <a:pt x="231" y="1"/>
                  </a:moveTo>
                  <a:lnTo>
                    <a:pt x="1" y="10904"/>
                  </a:lnTo>
                  <a:lnTo>
                    <a:pt x="385" y="11134"/>
                  </a:lnTo>
                  <a:lnTo>
                    <a:pt x="653" y="231"/>
                  </a:lnTo>
                  <a:lnTo>
                    <a:pt x="2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4"/>
            <p:cNvSpPr/>
            <p:nvPr/>
          </p:nvSpPr>
          <p:spPr>
            <a:xfrm>
              <a:off x="4151476" y="3723997"/>
              <a:ext cx="6560" cy="297400"/>
            </a:xfrm>
            <a:custGeom>
              <a:avLst/>
              <a:gdLst/>
              <a:ahLst/>
              <a:cxnLst/>
              <a:rect l="l" t="t" r="r" b="b"/>
              <a:pathLst>
                <a:path w="155" h="7027" extrusionOk="0">
                  <a:moveTo>
                    <a:pt x="154" y="1"/>
                  </a:moveTo>
                  <a:lnTo>
                    <a:pt x="116" y="1767"/>
                  </a:lnTo>
                  <a:lnTo>
                    <a:pt x="39" y="3533"/>
                  </a:lnTo>
                  <a:lnTo>
                    <a:pt x="1" y="5260"/>
                  </a:lnTo>
                  <a:lnTo>
                    <a:pt x="1" y="7026"/>
                  </a:lnTo>
                  <a:lnTo>
                    <a:pt x="116" y="5260"/>
                  </a:lnTo>
                  <a:lnTo>
                    <a:pt x="154" y="3533"/>
                  </a:lnTo>
                  <a:lnTo>
                    <a:pt x="154" y="1767"/>
                  </a:lnTo>
                  <a:lnTo>
                    <a:pt x="154"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4"/>
            <p:cNvSpPr/>
            <p:nvPr/>
          </p:nvSpPr>
          <p:spPr>
            <a:xfrm>
              <a:off x="4161252" y="3995375"/>
              <a:ext cx="4909" cy="84518"/>
            </a:xfrm>
            <a:custGeom>
              <a:avLst/>
              <a:gdLst/>
              <a:ahLst/>
              <a:cxnLst/>
              <a:rect l="l" t="t" r="r" b="b"/>
              <a:pathLst>
                <a:path w="116" h="1997" extrusionOk="0">
                  <a:moveTo>
                    <a:pt x="77" y="0"/>
                  </a:moveTo>
                  <a:lnTo>
                    <a:pt x="0" y="499"/>
                  </a:lnTo>
                  <a:lnTo>
                    <a:pt x="0" y="998"/>
                  </a:lnTo>
                  <a:lnTo>
                    <a:pt x="0" y="1497"/>
                  </a:lnTo>
                  <a:lnTo>
                    <a:pt x="0" y="1997"/>
                  </a:lnTo>
                  <a:lnTo>
                    <a:pt x="77" y="1497"/>
                  </a:lnTo>
                  <a:lnTo>
                    <a:pt x="115" y="998"/>
                  </a:lnTo>
                  <a:lnTo>
                    <a:pt x="115" y="499"/>
                  </a:lnTo>
                  <a:lnTo>
                    <a:pt x="77"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4"/>
            <p:cNvSpPr/>
            <p:nvPr/>
          </p:nvSpPr>
          <p:spPr>
            <a:xfrm>
              <a:off x="4224611" y="4143211"/>
              <a:ext cx="21161" cy="13035"/>
            </a:xfrm>
            <a:custGeom>
              <a:avLst/>
              <a:gdLst/>
              <a:ahLst/>
              <a:cxnLst/>
              <a:rect l="l" t="t" r="r" b="b"/>
              <a:pathLst>
                <a:path w="500" h="308" extrusionOk="0">
                  <a:moveTo>
                    <a:pt x="499" y="1"/>
                  </a:moveTo>
                  <a:lnTo>
                    <a:pt x="0" y="308"/>
                  </a:lnTo>
                  <a:lnTo>
                    <a:pt x="0" y="308"/>
                  </a:lnTo>
                  <a:lnTo>
                    <a:pt x="0" y="308"/>
                  </a:lnTo>
                  <a:lnTo>
                    <a:pt x="499" y="1"/>
                  </a:lnTo>
                  <a:lnTo>
                    <a:pt x="499" y="1"/>
                  </a:lnTo>
                  <a:lnTo>
                    <a:pt x="499" y="1"/>
                  </a:lnTo>
                  <a:close/>
                </a:path>
              </a:pathLst>
            </a:custGeom>
            <a:solidFill>
              <a:srgbClr val="C09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4"/>
            <p:cNvSpPr/>
            <p:nvPr/>
          </p:nvSpPr>
          <p:spPr>
            <a:xfrm>
              <a:off x="4482966" y="3546916"/>
              <a:ext cx="24378" cy="467960"/>
            </a:xfrm>
            <a:custGeom>
              <a:avLst/>
              <a:gdLst/>
              <a:ahLst/>
              <a:cxnLst/>
              <a:rect l="l" t="t" r="r" b="b"/>
              <a:pathLst>
                <a:path w="576" h="11057" extrusionOk="0">
                  <a:moveTo>
                    <a:pt x="499" y="0"/>
                  </a:moveTo>
                  <a:lnTo>
                    <a:pt x="384" y="38"/>
                  </a:lnTo>
                  <a:lnTo>
                    <a:pt x="307" y="38"/>
                  </a:lnTo>
                  <a:lnTo>
                    <a:pt x="269" y="77"/>
                  </a:lnTo>
                  <a:lnTo>
                    <a:pt x="230" y="115"/>
                  </a:lnTo>
                  <a:lnTo>
                    <a:pt x="230" y="154"/>
                  </a:lnTo>
                  <a:lnTo>
                    <a:pt x="0" y="11057"/>
                  </a:lnTo>
                  <a:lnTo>
                    <a:pt x="38" y="10942"/>
                  </a:lnTo>
                  <a:lnTo>
                    <a:pt x="77" y="10865"/>
                  </a:lnTo>
                  <a:lnTo>
                    <a:pt x="115" y="10827"/>
                  </a:lnTo>
                  <a:lnTo>
                    <a:pt x="269" y="10827"/>
                  </a:lnTo>
                  <a:lnTo>
                    <a:pt x="307" y="10865"/>
                  </a:lnTo>
                  <a:lnTo>
                    <a:pt x="576" y="38"/>
                  </a:lnTo>
                  <a:lnTo>
                    <a:pt x="49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4"/>
            <p:cNvSpPr/>
            <p:nvPr/>
          </p:nvSpPr>
          <p:spPr>
            <a:xfrm>
              <a:off x="4186654" y="3699619"/>
              <a:ext cx="24420" cy="469653"/>
            </a:xfrm>
            <a:custGeom>
              <a:avLst/>
              <a:gdLst/>
              <a:ahLst/>
              <a:cxnLst/>
              <a:rect l="l" t="t" r="r" b="b"/>
              <a:pathLst>
                <a:path w="577" h="11097" extrusionOk="0">
                  <a:moveTo>
                    <a:pt x="193" y="1"/>
                  </a:moveTo>
                  <a:lnTo>
                    <a:pt x="1" y="10866"/>
                  </a:lnTo>
                  <a:lnTo>
                    <a:pt x="385" y="11096"/>
                  </a:lnTo>
                  <a:lnTo>
                    <a:pt x="577" y="231"/>
                  </a:lnTo>
                  <a:lnTo>
                    <a:pt x="19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4"/>
            <p:cNvSpPr/>
            <p:nvPr/>
          </p:nvSpPr>
          <p:spPr>
            <a:xfrm>
              <a:off x="4098918" y="3644387"/>
              <a:ext cx="27679" cy="471261"/>
            </a:xfrm>
            <a:custGeom>
              <a:avLst/>
              <a:gdLst/>
              <a:ahLst/>
              <a:cxnLst/>
              <a:rect l="l" t="t" r="r" b="b"/>
              <a:pathLst>
                <a:path w="654" h="11135" extrusionOk="0">
                  <a:moveTo>
                    <a:pt x="231" y="1"/>
                  </a:moveTo>
                  <a:lnTo>
                    <a:pt x="1" y="10904"/>
                  </a:lnTo>
                  <a:lnTo>
                    <a:pt x="385" y="11134"/>
                  </a:lnTo>
                  <a:lnTo>
                    <a:pt x="653" y="231"/>
                  </a:lnTo>
                  <a:lnTo>
                    <a:pt x="231"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4"/>
            <p:cNvSpPr/>
            <p:nvPr/>
          </p:nvSpPr>
          <p:spPr>
            <a:xfrm>
              <a:off x="4105656" y="3477040"/>
              <a:ext cx="417596" cy="232393"/>
            </a:xfrm>
            <a:custGeom>
              <a:avLst/>
              <a:gdLst/>
              <a:ahLst/>
              <a:cxnLst/>
              <a:rect l="l" t="t" r="r" b="b"/>
              <a:pathLst>
                <a:path w="9867" h="5491" extrusionOk="0">
                  <a:moveTo>
                    <a:pt x="7295" y="0"/>
                  </a:moveTo>
                  <a:lnTo>
                    <a:pt x="7064" y="154"/>
                  </a:lnTo>
                  <a:lnTo>
                    <a:pt x="6987" y="269"/>
                  </a:lnTo>
                  <a:lnTo>
                    <a:pt x="6987" y="307"/>
                  </a:lnTo>
                  <a:lnTo>
                    <a:pt x="6949" y="307"/>
                  </a:lnTo>
                  <a:lnTo>
                    <a:pt x="6834" y="346"/>
                  </a:lnTo>
                  <a:lnTo>
                    <a:pt x="6680" y="346"/>
                  </a:lnTo>
                  <a:lnTo>
                    <a:pt x="0" y="3955"/>
                  </a:lnTo>
                  <a:lnTo>
                    <a:pt x="422" y="4185"/>
                  </a:lnTo>
                  <a:lnTo>
                    <a:pt x="7679" y="269"/>
                  </a:lnTo>
                  <a:lnTo>
                    <a:pt x="7947" y="384"/>
                  </a:lnTo>
                  <a:lnTo>
                    <a:pt x="8216" y="461"/>
                  </a:lnTo>
                  <a:lnTo>
                    <a:pt x="8408" y="538"/>
                  </a:lnTo>
                  <a:lnTo>
                    <a:pt x="8600" y="614"/>
                  </a:lnTo>
                  <a:lnTo>
                    <a:pt x="8907" y="768"/>
                  </a:lnTo>
                  <a:lnTo>
                    <a:pt x="9099" y="960"/>
                  </a:lnTo>
                  <a:lnTo>
                    <a:pt x="9214" y="1075"/>
                  </a:lnTo>
                  <a:lnTo>
                    <a:pt x="9291" y="1190"/>
                  </a:lnTo>
                  <a:lnTo>
                    <a:pt x="9291" y="1267"/>
                  </a:lnTo>
                  <a:lnTo>
                    <a:pt x="9291" y="1306"/>
                  </a:lnTo>
                  <a:lnTo>
                    <a:pt x="2035" y="5260"/>
                  </a:lnTo>
                  <a:lnTo>
                    <a:pt x="2419" y="5490"/>
                  </a:lnTo>
                  <a:lnTo>
                    <a:pt x="9022" y="1881"/>
                  </a:lnTo>
                  <a:lnTo>
                    <a:pt x="9137" y="1843"/>
                  </a:lnTo>
                  <a:lnTo>
                    <a:pt x="9368" y="1728"/>
                  </a:lnTo>
                  <a:lnTo>
                    <a:pt x="9521" y="1651"/>
                  </a:lnTo>
                  <a:lnTo>
                    <a:pt x="9636" y="1574"/>
                  </a:lnTo>
                  <a:lnTo>
                    <a:pt x="9752" y="1459"/>
                  </a:lnTo>
                  <a:lnTo>
                    <a:pt x="9867" y="1344"/>
                  </a:lnTo>
                  <a:lnTo>
                    <a:pt x="9713" y="1075"/>
                  </a:lnTo>
                  <a:lnTo>
                    <a:pt x="9560" y="845"/>
                  </a:lnTo>
                  <a:lnTo>
                    <a:pt x="9406" y="653"/>
                  </a:lnTo>
                  <a:lnTo>
                    <a:pt x="9176" y="499"/>
                  </a:lnTo>
                  <a:lnTo>
                    <a:pt x="8984" y="384"/>
                  </a:lnTo>
                  <a:lnTo>
                    <a:pt x="8753" y="269"/>
                  </a:lnTo>
                  <a:lnTo>
                    <a:pt x="8562" y="154"/>
                  </a:lnTo>
                  <a:lnTo>
                    <a:pt x="8370" y="115"/>
                  </a:lnTo>
                  <a:lnTo>
                    <a:pt x="8139" y="39"/>
                  </a:lnTo>
                  <a:lnTo>
                    <a:pt x="7947"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5" name="Google Shape;1075;p44"/>
          <p:cNvGrpSpPr/>
          <p:nvPr/>
        </p:nvGrpSpPr>
        <p:grpSpPr>
          <a:xfrm rot="3496128">
            <a:off x="621347" y="366787"/>
            <a:ext cx="1146147" cy="995483"/>
            <a:chOff x="6748344" y="5221912"/>
            <a:chExt cx="1155007" cy="1003179"/>
          </a:xfrm>
        </p:grpSpPr>
        <p:sp>
          <p:nvSpPr>
            <p:cNvPr id="1076" name="Google Shape;1076;p44"/>
            <p:cNvSpPr/>
            <p:nvPr/>
          </p:nvSpPr>
          <p:spPr>
            <a:xfrm rot="-5770336" flipH="1">
              <a:off x="7295962" y="5256312"/>
              <a:ext cx="290212" cy="299536"/>
            </a:xfrm>
            <a:custGeom>
              <a:avLst/>
              <a:gdLst/>
              <a:ahLst/>
              <a:cxnLst/>
              <a:rect l="l" t="t" r="r" b="b"/>
              <a:pathLst>
                <a:path w="4762" h="4915" extrusionOk="0">
                  <a:moveTo>
                    <a:pt x="4761" y="0"/>
                  </a:moveTo>
                  <a:lnTo>
                    <a:pt x="4301" y="269"/>
                  </a:lnTo>
                  <a:lnTo>
                    <a:pt x="3763" y="653"/>
                  </a:lnTo>
                  <a:lnTo>
                    <a:pt x="3110" y="1152"/>
                  </a:lnTo>
                  <a:lnTo>
                    <a:pt x="2381" y="1766"/>
                  </a:lnTo>
                  <a:lnTo>
                    <a:pt x="1575" y="2534"/>
                  </a:lnTo>
                  <a:lnTo>
                    <a:pt x="1152" y="2957"/>
                  </a:lnTo>
                  <a:lnTo>
                    <a:pt x="769" y="3417"/>
                  </a:lnTo>
                  <a:lnTo>
                    <a:pt x="385" y="3878"/>
                  </a:lnTo>
                  <a:lnTo>
                    <a:pt x="1" y="4415"/>
                  </a:lnTo>
                  <a:lnTo>
                    <a:pt x="1152" y="4915"/>
                  </a:lnTo>
                  <a:lnTo>
                    <a:pt x="4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4"/>
            <p:cNvSpPr/>
            <p:nvPr/>
          </p:nvSpPr>
          <p:spPr>
            <a:xfrm rot="-5770336" flipH="1">
              <a:off x="7319639" y="5237744"/>
              <a:ext cx="397838" cy="442265"/>
            </a:xfrm>
            <a:custGeom>
              <a:avLst/>
              <a:gdLst/>
              <a:ahLst/>
              <a:cxnLst/>
              <a:rect l="l" t="t" r="r" b="b"/>
              <a:pathLst>
                <a:path w="6528" h="7257" extrusionOk="0">
                  <a:moveTo>
                    <a:pt x="4646" y="0"/>
                  </a:moveTo>
                  <a:lnTo>
                    <a:pt x="4070" y="538"/>
                  </a:lnTo>
                  <a:lnTo>
                    <a:pt x="2727" y="1958"/>
                  </a:lnTo>
                  <a:lnTo>
                    <a:pt x="1959" y="2803"/>
                  </a:lnTo>
                  <a:lnTo>
                    <a:pt x="1191" y="3724"/>
                  </a:lnTo>
                  <a:lnTo>
                    <a:pt x="500" y="4607"/>
                  </a:lnTo>
                  <a:lnTo>
                    <a:pt x="231" y="5030"/>
                  </a:lnTo>
                  <a:lnTo>
                    <a:pt x="1" y="5414"/>
                  </a:lnTo>
                  <a:lnTo>
                    <a:pt x="5568" y="7256"/>
                  </a:lnTo>
                  <a:lnTo>
                    <a:pt x="6527" y="807"/>
                  </a:lnTo>
                  <a:lnTo>
                    <a:pt x="4953" y="116"/>
                  </a:lnTo>
                  <a:lnTo>
                    <a:pt x="46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4"/>
            <p:cNvSpPr/>
            <p:nvPr/>
          </p:nvSpPr>
          <p:spPr>
            <a:xfrm rot="-5770336" flipH="1">
              <a:off x="7232628" y="5572859"/>
              <a:ext cx="100678" cy="93670"/>
            </a:xfrm>
            <a:custGeom>
              <a:avLst/>
              <a:gdLst/>
              <a:ahLst/>
              <a:cxnLst/>
              <a:rect l="l" t="t" r="r" b="b"/>
              <a:pathLst>
                <a:path w="1652" h="1537" extrusionOk="0">
                  <a:moveTo>
                    <a:pt x="538" y="1"/>
                  </a:moveTo>
                  <a:lnTo>
                    <a:pt x="576" y="77"/>
                  </a:lnTo>
                  <a:lnTo>
                    <a:pt x="615" y="231"/>
                  </a:lnTo>
                  <a:lnTo>
                    <a:pt x="653" y="461"/>
                  </a:lnTo>
                  <a:lnTo>
                    <a:pt x="615" y="615"/>
                  </a:lnTo>
                  <a:lnTo>
                    <a:pt x="576" y="768"/>
                  </a:lnTo>
                  <a:lnTo>
                    <a:pt x="499" y="884"/>
                  </a:lnTo>
                  <a:lnTo>
                    <a:pt x="423" y="999"/>
                  </a:lnTo>
                  <a:lnTo>
                    <a:pt x="231" y="1152"/>
                  </a:lnTo>
                  <a:lnTo>
                    <a:pt x="77" y="1229"/>
                  </a:lnTo>
                  <a:lnTo>
                    <a:pt x="0" y="1267"/>
                  </a:lnTo>
                  <a:lnTo>
                    <a:pt x="307" y="1383"/>
                  </a:lnTo>
                  <a:lnTo>
                    <a:pt x="499" y="1459"/>
                  </a:lnTo>
                  <a:lnTo>
                    <a:pt x="883" y="1536"/>
                  </a:lnTo>
                  <a:lnTo>
                    <a:pt x="1344" y="1536"/>
                  </a:lnTo>
                  <a:lnTo>
                    <a:pt x="1498" y="1459"/>
                  </a:lnTo>
                  <a:lnTo>
                    <a:pt x="1574" y="1383"/>
                  </a:lnTo>
                  <a:lnTo>
                    <a:pt x="1651" y="1306"/>
                  </a:lnTo>
                  <a:lnTo>
                    <a:pt x="1651" y="1229"/>
                  </a:lnTo>
                  <a:lnTo>
                    <a:pt x="1651" y="1114"/>
                  </a:lnTo>
                  <a:lnTo>
                    <a:pt x="1613" y="922"/>
                  </a:lnTo>
                  <a:lnTo>
                    <a:pt x="1498" y="730"/>
                  </a:lnTo>
                  <a:lnTo>
                    <a:pt x="1344" y="538"/>
                  </a:lnTo>
                  <a:lnTo>
                    <a:pt x="998" y="269"/>
                  </a:lnTo>
                  <a:lnTo>
                    <a:pt x="845" y="116"/>
                  </a:lnTo>
                  <a:lnTo>
                    <a:pt x="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4"/>
            <p:cNvSpPr/>
            <p:nvPr/>
          </p:nvSpPr>
          <p:spPr>
            <a:xfrm rot="-5770336" flipH="1">
              <a:off x="6994183" y="5458696"/>
              <a:ext cx="93670" cy="395461"/>
            </a:xfrm>
            <a:custGeom>
              <a:avLst/>
              <a:gdLst/>
              <a:ahLst/>
              <a:cxnLst/>
              <a:rect l="l" t="t" r="r" b="b"/>
              <a:pathLst>
                <a:path w="1537" h="6489" extrusionOk="0">
                  <a:moveTo>
                    <a:pt x="346" y="0"/>
                  </a:moveTo>
                  <a:lnTo>
                    <a:pt x="231" y="615"/>
                  </a:lnTo>
                  <a:lnTo>
                    <a:pt x="154" y="1229"/>
                  </a:lnTo>
                  <a:lnTo>
                    <a:pt x="77" y="1843"/>
                  </a:lnTo>
                  <a:lnTo>
                    <a:pt x="39" y="2419"/>
                  </a:lnTo>
                  <a:lnTo>
                    <a:pt x="1" y="3532"/>
                  </a:lnTo>
                  <a:lnTo>
                    <a:pt x="77" y="4492"/>
                  </a:lnTo>
                  <a:lnTo>
                    <a:pt x="154" y="5298"/>
                  </a:lnTo>
                  <a:lnTo>
                    <a:pt x="231" y="5951"/>
                  </a:lnTo>
                  <a:lnTo>
                    <a:pt x="308" y="6489"/>
                  </a:lnTo>
                  <a:lnTo>
                    <a:pt x="1536" y="499"/>
                  </a:lnTo>
                  <a:lnTo>
                    <a:pt x="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4"/>
            <p:cNvSpPr/>
            <p:nvPr/>
          </p:nvSpPr>
          <p:spPr>
            <a:xfrm rot="-5770336" flipH="1">
              <a:off x="6880910" y="5568301"/>
              <a:ext cx="365050" cy="482000"/>
            </a:xfrm>
            <a:custGeom>
              <a:avLst/>
              <a:gdLst/>
              <a:ahLst/>
              <a:cxnLst/>
              <a:rect l="l" t="t" r="r" b="b"/>
              <a:pathLst>
                <a:path w="5990" h="7909" extrusionOk="0">
                  <a:moveTo>
                    <a:pt x="884" y="0"/>
                  </a:moveTo>
                  <a:lnTo>
                    <a:pt x="730" y="422"/>
                  </a:lnTo>
                  <a:lnTo>
                    <a:pt x="615" y="921"/>
                  </a:lnTo>
                  <a:lnTo>
                    <a:pt x="423" y="2035"/>
                  </a:lnTo>
                  <a:lnTo>
                    <a:pt x="270" y="3187"/>
                  </a:lnTo>
                  <a:lnTo>
                    <a:pt x="154" y="4377"/>
                  </a:lnTo>
                  <a:lnTo>
                    <a:pt x="39" y="6296"/>
                  </a:lnTo>
                  <a:lnTo>
                    <a:pt x="1" y="7103"/>
                  </a:lnTo>
                  <a:lnTo>
                    <a:pt x="308" y="7218"/>
                  </a:lnTo>
                  <a:lnTo>
                    <a:pt x="1882" y="7909"/>
                  </a:lnTo>
                  <a:lnTo>
                    <a:pt x="5990" y="2879"/>
                  </a:lnTo>
                  <a:lnTo>
                    <a:pt x="8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4"/>
            <p:cNvSpPr/>
            <p:nvPr/>
          </p:nvSpPr>
          <p:spPr>
            <a:xfrm rot="-5770336" flipH="1">
              <a:off x="7140479" y="5703360"/>
              <a:ext cx="559276" cy="301913"/>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4"/>
            <p:cNvSpPr/>
            <p:nvPr/>
          </p:nvSpPr>
          <p:spPr>
            <a:xfrm rot="-5770336" flipH="1">
              <a:off x="6860908" y="5555235"/>
              <a:ext cx="549891" cy="716023"/>
            </a:xfrm>
            <a:custGeom>
              <a:avLst/>
              <a:gdLst/>
              <a:ahLst/>
              <a:cxnLst/>
              <a:rect l="l" t="t" r="r" b="b"/>
              <a:pathLst>
                <a:path w="9023" h="11749" extrusionOk="0">
                  <a:moveTo>
                    <a:pt x="1498" y="1"/>
                  </a:moveTo>
                  <a:lnTo>
                    <a:pt x="1" y="8140"/>
                  </a:lnTo>
                  <a:lnTo>
                    <a:pt x="8217" y="11749"/>
                  </a:lnTo>
                  <a:lnTo>
                    <a:pt x="9023" y="5030"/>
                  </a:lnTo>
                  <a:lnTo>
                    <a:pt x="14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4"/>
            <p:cNvSpPr/>
            <p:nvPr/>
          </p:nvSpPr>
          <p:spPr>
            <a:xfrm rot="-5770336" flipH="1">
              <a:off x="7189943" y="5384070"/>
              <a:ext cx="807255" cy="535874"/>
            </a:xfrm>
            <a:custGeom>
              <a:avLst/>
              <a:gdLst/>
              <a:ahLst/>
              <a:cxnLst/>
              <a:rect l="l" t="t" r="r" b="b"/>
              <a:pathLst>
                <a:path w="13246" h="8793" extrusionOk="0">
                  <a:moveTo>
                    <a:pt x="5029" y="1"/>
                  </a:moveTo>
                  <a:lnTo>
                    <a:pt x="0" y="6604"/>
                  </a:lnTo>
                  <a:lnTo>
                    <a:pt x="8830" y="8792"/>
                  </a:lnTo>
                  <a:lnTo>
                    <a:pt x="13245" y="3609"/>
                  </a:lnTo>
                  <a:lnTo>
                    <a:pt x="50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4"/>
            <p:cNvSpPr/>
            <p:nvPr/>
          </p:nvSpPr>
          <p:spPr>
            <a:xfrm rot="-5770336" flipH="1">
              <a:off x="6945831" y="5439791"/>
              <a:ext cx="110064" cy="496078"/>
            </a:xfrm>
            <a:custGeom>
              <a:avLst/>
              <a:gdLst/>
              <a:ahLst/>
              <a:cxnLst/>
              <a:rect l="l" t="t" r="r" b="b"/>
              <a:pathLst>
                <a:path w="1806" h="8140" extrusionOk="0">
                  <a:moveTo>
                    <a:pt x="1805" y="1"/>
                  </a:moveTo>
                  <a:lnTo>
                    <a:pt x="1498" y="116"/>
                  </a:lnTo>
                  <a:lnTo>
                    <a:pt x="1" y="8025"/>
                  </a:lnTo>
                  <a:lnTo>
                    <a:pt x="308" y="8140"/>
                  </a:lnTo>
                  <a:lnTo>
                    <a:pt x="1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4"/>
            <p:cNvSpPr/>
            <p:nvPr/>
          </p:nvSpPr>
          <p:spPr>
            <a:xfrm rot="-5770336" flipH="1">
              <a:off x="7339667" y="5202399"/>
              <a:ext cx="313614" cy="409478"/>
            </a:xfrm>
            <a:custGeom>
              <a:avLst/>
              <a:gdLst/>
              <a:ahLst/>
              <a:cxnLst/>
              <a:rect l="l" t="t" r="r" b="b"/>
              <a:pathLst>
                <a:path w="5146" h="6719" extrusionOk="0">
                  <a:moveTo>
                    <a:pt x="4838" y="0"/>
                  </a:moveTo>
                  <a:lnTo>
                    <a:pt x="1" y="6450"/>
                  </a:lnTo>
                  <a:lnTo>
                    <a:pt x="116" y="6719"/>
                  </a:lnTo>
                  <a:lnTo>
                    <a:pt x="5145" y="116"/>
                  </a:lnTo>
                  <a:lnTo>
                    <a:pt x="4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4"/>
            <p:cNvSpPr/>
            <p:nvPr/>
          </p:nvSpPr>
          <p:spPr>
            <a:xfrm rot="-5770336" flipH="1">
              <a:off x="6989461" y="5613543"/>
              <a:ext cx="177832" cy="407162"/>
            </a:xfrm>
            <a:custGeom>
              <a:avLst/>
              <a:gdLst/>
              <a:ahLst/>
              <a:cxnLst/>
              <a:rect l="l" t="t" r="r" b="b"/>
              <a:pathLst>
                <a:path w="2918" h="6681" extrusionOk="0">
                  <a:moveTo>
                    <a:pt x="1075" y="1"/>
                  </a:moveTo>
                  <a:lnTo>
                    <a:pt x="0" y="5798"/>
                  </a:lnTo>
                  <a:lnTo>
                    <a:pt x="2035" y="6681"/>
                  </a:lnTo>
                  <a:lnTo>
                    <a:pt x="2918" y="1191"/>
                  </a:lnTo>
                  <a:lnTo>
                    <a:pt x="1075"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4"/>
            <p:cNvSpPr/>
            <p:nvPr/>
          </p:nvSpPr>
          <p:spPr>
            <a:xfrm rot="-5770336" flipH="1">
              <a:off x="7142557" y="5704641"/>
              <a:ext cx="559276" cy="301913"/>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8" name="Google Shape;1088;p44"/>
          <p:cNvGrpSpPr/>
          <p:nvPr/>
        </p:nvGrpSpPr>
        <p:grpSpPr>
          <a:xfrm rot="-3025289">
            <a:off x="4138196" y="4167645"/>
            <a:ext cx="867626" cy="631806"/>
            <a:chOff x="3097732" y="3419175"/>
            <a:chExt cx="727745" cy="529944"/>
          </a:xfrm>
        </p:grpSpPr>
        <p:sp>
          <p:nvSpPr>
            <p:cNvPr id="1089" name="Google Shape;1089;p44"/>
            <p:cNvSpPr/>
            <p:nvPr/>
          </p:nvSpPr>
          <p:spPr>
            <a:xfrm>
              <a:off x="3110726" y="3664524"/>
              <a:ext cx="45539" cy="107288"/>
            </a:xfrm>
            <a:custGeom>
              <a:avLst/>
              <a:gdLst/>
              <a:ahLst/>
              <a:cxnLst/>
              <a:rect l="l" t="t" r="r" b="b"/>
              <a:pathLst>
                <a:path w="1076" h="2535" extrusionOk="0">
                  <a:moveTo>
                    <a:pt x="269" y="1"/>
                  </a:moveTo>
                  <a:lnTo>
                    <a:pt x="154" y="39"/>
                  </a:lnTo>
                  <a:lnTo>
                    <a:pt x="116" y="193"/>
                  </a:lnTo>
                  <a:lnTo>
                    <a:pt x="77" y="423"/>
                  </a:lnTo>
                  <a:lnTo>
                    <a:pt x="1" y="692"/>
                  </a:lnTo>
                  <a:lnTo>
                    <a:pt x="1" y="999"/>
                  </a:lnTo>
                  <a:lnTo>
                    <a:pt x="1" y="1383"/>
                  </a:lnTo>
                  <a:lnTo>
                    <a:pt x="77" y="1575"/>
                  </a:lnTo>
                  <a:lnTo>
                    <a:pt x="116" y="1767"/>
                  </a:lnTo>
                  <a:lnTo>
                    <a:pt x="154" y="1959"/>
                  </a:lnTo>
                  <a:lnTo>
                    <a:pt x="269" y="2189"/>
                  </a:lnTo>
                  <a:lnTo>
                    <a:pt x="653" y="2534"/>
                  </a:lnTo>
                  <a:lnTo>
                    <a:pt x="1076" y="1882"/>
                  </a:lnTo>
                  <a:lnTo>
                    <a:pt x="845" y="269"/>
                  </a:lnTo>
                  <a:lnTo>
                    <a:pt x="768" y="231"/>
                  </a:lnTo>
                  <a:lnTo>
                    <a:pt x="615" y="116"/>
                  </a:lnTo>
                  <a:lnTo>
                    <a:pt x="500" y="77"/>
                  </a:lnTo>
                  <a:lnTo>
                    <a:pt x="385" y="39"/>
                  </a:lnTo>
                  <a:lnTo>
                    <a:pt x="2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4"/>
            <p:cNvSpPr/>
            <p:nvPr/>
          </p:nvSpPr>
          <p:spPr>
            <a:xfrm>
              <a:off x="3125370" y="3667783"/>
              <a:ext cx="698702" cy="260029"/>
            </a:xfrm>
            <a:custGeom>
              <a:avLst/>
              <a:gdLst/>
              <a:ahLst/>
              <a:cxnLst/>
              <a:rect l="l" t="t" r="r" b="b"/>
              <a:pathLst>
                <a:path w="16509" h="6144" extrusionOk="0">
                  <a:moveTo>
                    <a:pt x="15510" y="0"/>
                  </a:moveTo>
                  <a:lnTo>
                    <a:pt x="346" y="1843"/>
                  </a:lnTo>
                  <a:lnTo>
                    <a:pt x="0" y="1958"/>
                  </a:lnTo>
                  <a:lnTo>
                    <a:pt x="7064" y="6143"/>
                  </a:lnTo>
                  <a:lnTo>
                    <a:pt x="16509" y="691"/>
                  </a:lnTo>
                  <a:lnTo>
                    <a:pt x="155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4"/>
            <p:cNvSpPr/>
            <p:nvPr/>
          </p:nvSpPr>
          <p:spPr>
            <a:xfrm>
              <a:off x="3145162" y="3433775"/>
              <a:ext cx="678890" cy="393341"/>
            </a:xfrm>
            <a:custGeom>
              <a:avLst/>
              <a:gdLst/>
              <a:ahLst/>
              <a:cxnLst/>
              <a:rect l="l" t="t" r="r" b="b"/>
              <a:pathLst>
                <a:path w="15972" h="9254" extrusionOk="0">
                  <a:moveTo>
                    <a:pt x="9407" y="1"/>
                  </a:moveTo>
                  <a:lnTo>
                    <a:pt x="1" y="5453"/>
                  </a:lnTo>
                  <a:lnTo>
                    <a:pt x="6604" y="9253"/>
                  </a:lnTo>
                  <a:lnTo>
                    <a:pt x="15972" y="3802"/>
                  </a:lnTo>
                  <a:lnTo>
                    <a:pt x="94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4"/>
            <p:cNvSpPr/>
            <p:nvPr/>
          </p:nvSpPr>
          <p:spPr>
            <a:xfrm>
              <a:off x="3427601" y="3594648"/>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4"/>
            <p:cNvSpPr/>
            <p:nvPr/>
          </p:nvSpPr>
          <p:spPr>
            <a:xfrm>
              <a:off x="3113988" y="3419175"/>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4"/>
            <p:cNvSpPr/>
            <p:nvPr/>
          </p:nvSpPr>
          <p:spPr>
            <a:xfrm>
              <a:off x="3097732" y="3649922"/>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4"/>
            <p:cNvSpPr/>
            <p:nvPr/>
          </p:nvSpPr>
          <p:spPr>
            <a:xfrm>
              <a:off x="3135104" y="3427301"/>
              <a:ext cx="411121" cy="237260"/>
            </a:xfrm>
            <a:custGeom>
              <a:avLst/>
              <a:gdLst/>
              <a:ahLst/>
              <a:cxnLst/>
              <a:rect l="l" t="t" r="r" b="b"/>
              <a:pathLst>
                <a:path w="9714" h="5606" extrusionOk="0">
                  <a:moveTo>
                    <a:pt x="9368" y="0"/>
                  </a:moveTo>
                  <a:lnTo>
                    <a:pt x="0" y="5375"/>
                  </a:lnTo>
                  <a:lnTo>
                    <a:pt x="39" y="5490"/>
                  </a:lnTo>
                  <a:lnTo>
                    <a:pt x="77" y="5567"/>
                  </a:lnTo>
                  <a:lnTo>
                    <a:pt x="116" y="5606"/>
                  </a:lnTo>
                  <a:lnTo>
                    <a:pt x="308" y="5606"/>
                  </a:lnTo>
                  <a:lnTo>
                    <a:pt x="9714" y="154"/>
                  </a:lnTo>
                  <a:lnTo>
                    <a:pt x="9522" y="154"/>
                  </a:lnTo>
                  <a:lnTo>
                    <a:pt x="9445" y="116"/>
                  </a:lnTo>
                  <a:lnTo>
                    <a:pt x="9406" y="77"/>
                  </a:lnTo>
                  <a:lnTo>
                    <a:pt x="9368"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4"/>
            <p:cNvSpPr/>
            <p:nvPr/>
          </p:nvSpPr>
          <p:spPr>
            <a:xfrm>
              <a:off x="3139971" y="3638537"/>
              <a:ext cx="653248" cy="274631"/>
            </a:xfrm>
            <a:custGeom>
              <a:avLst/>
              <a:gdLst/>
              <a:ahLst/>
              <a:cxnLst/>
              <a:rect l="l" t="t" r="r" b="b"/>
              <a:pathLst>
                <a:path w="15435" h="6489" extrusionOk="0">
                  <a:moveTo>
                    <a:pt x="15165" y="0"/>
                  </a:moveTo>
                  <a:lnTo>
                    <a:pt x="6796" y="4876"/>
                  </a:lnTo>
                  <a:lnTo>
                    <a:pt x="1" y="960"/>
                  </a:lnTo>
                  <a:lnTo>
                    <a:pt x="1" y="2534"/>
                  </a:lnTo>
                  <a:lnTo>
                    <a:pt x="6758" y="6489"/>
                  </a:lnTo>
                  <a:lnTo>
                    <a:pt x="15434" y="1421"/>
                  </a:lnTo>
                  <a:lnTo>
                    <a:pt x="15396" y="1306"/>
                  </a:lnTo>
                  <a:lnTo>
                    <a:pt x="15357" y="1229"/>
                  </a:lnTo>
                  <a:lnTo>
                    <a:pt x="15242" y="998"/>
                  </a:lnTo>
                  <a:lnTo>
                    <a:pt x="15204" y="768"/>
                  </a:lnTo>
                  <a:lnTo>
                    <a:pt x="15165" y="538"/>
                  </a:lnTo>
                  <a:lnTo>
                    <a:pt x="15165" y="154"/>
                  </a:lnTo>
                  <a:lnTo>
                    <a:pt x="151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4"/>
            <p:cNvSpPr/>
            <p:nvPr/>
          </p:nvSpPr>
          <p:spPr>
            <a:xfrm>
              <a:off x="3414562" y="3631925"/>
              <a:ext cx="387785" cy="281249"/>
            </a:xfrm>
            <a:custGeom>
              <a:avLst/>
              <a:gdLst/>
              <a:ahLst/>
              <a:cxnLst/>
              <a:rect l="l" t="t" r="r" b="b"/>
              <a:pathLst>
                <a:path w="8947" h="6489" extrusionOk="0">
                  <a:moveTo>
                    <a:pt x="8677" y="0"/>
                  </a:moveTo>
                  <a:lnTo>
                    <a:pt x="308" y="4876"/>
                  </a:lnTo>
                  <a:lnTo>
                    <a:pt x="116" y="4761"/>
                  </a:lnTo>
                  <a:lnTo>
                    <a:pt x="39" y="4991"/>
                  </a:lnTo>
                  <a:lnTo>
                    <a:pt x="1" y="5145"/>
                  </a:lnTo>
                  <a:lnTo>
                    <a:pt x="1" y="5337"/>
                  </a:lnTo>
                  <a:lnTo>
                    <a:pt x="1" y="5490"/>
                  </a:lnTo>
                  <a:lnTo>
                    <a:pt x="1" y="5797"/>
                  </a:lnTo>
                  <a:lnTo>
                    <a:pt x="39" y="6028"/>
                  </a:lnTo>
                  <a:lnTo>
                    <a:pt x="154" y="6220"/>
                  </a:lnTo>
                  <a:lnTo>
                    <a:pt x="193" y="6335"/>
                  </a:lnTo>
                  <a:lnTo>
                    <a:pt x="270" y="6489"/>
                  </a:lnTo>
                  <a:lnTo>
                    <a:pt x="8946" y="1421"/>
                  </a:lnTo>
                  <a:lnTo>
                    <a:pt x="8908" y="1306"/>
                  </a:lnTo>
                  <a:lnTo>
                    <a:pt x="8869" y="1229"/>
                  </a:lnTo>
                  <a:lnTo>
                    <a:pt x="8754" y="998"/>
                  </a:lnTo>
                  <a:lnTo>
                    <a:pt x="8716" y="768"/>
                  </a:lnTo>
                  <a:lnTo>
                    <a:pt x="8677" y="538"/>
                  </a:lnTo>
                  <a:lnTo>
                    <a:pt x="8677" y="154"/>
                  </a:lnTo>
                  <a:lnTo>
                    <a:pt x="86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4"/>
            <p:cNvSpPr/>
            <p:nvPr/>
          </p:nvSpPr>
          <p:spPr>
            <a:xfrm>
              <a:off x="3448721" y="3495526"/>
              <a:ext cx="240519" cy="139791"/>
            </a:xfrm>
            <a:custGeom>
              <a:avLst/>
              <a:gdLst/>
              <a:ahLst/>
              <a:cxnLst/>
              <a:rect l="l" t="t" r="r" b="b"/>
              <a:pathLst>
                <a:path w="5683" h="3303" extrusionOk="0">
                  <a:moveTo>
                    <a:pt x="1920" y="1"/>
                  </a:moveTo>
                  <a:lnTo>
                    <a:pt x="0" y="1076"/>
                  </a:lnTo>
                  <a:lnTo>
                    <a:pt x="3801" y="3303"/>
                  </a:lnTo>
                  <a:lnTo>
                    <a:pt x="5682" y="2228"/>
                  </a:lnTo>
                  <a:lnTo>
                    <a:pt x="1920"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4"/>
            <p:cNvSpPr/>
            <p:nvPr/>
          </p:nvSpPr>
          <p:spPr>
            <a:xfrm>
              <a:off x="3409699" y="3545891"/>
              <a:ext cx="191763" cy="110546"/>
            </a:xfrm>
            <a:custGeom>
              <a:avLst/>
              <a:gdLst/>
              <a:ahLst/>
              <a:cxnLst/>
              <a:rect l="l" t="t" r="r" b="b"/>
              <a:pathLst>
                <a:path w="4531" h="2612" extrusionOk="0">
                  <a:moveTo>
                    <a:pt x="730" y="1"/>
                  </a:moveTo>
                  <a:lnTo>
                    <a:pt x="1" y="423"/>
                  </a:lnTo>
                  <a:lnTo>
                    <a:pt x="3801" y="2612"/>
                  </a:lnTo>
                  <a:lnTo>
                    <a:pt x="4531" y="2228"/>
                  </a:lnTo>
                  <a:lnTo>
                    <a:pt x="730"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4"/>
            <p:cNvSpPr/>
            <p:nvPr/>
          </p:nvSpPr>
          <p:spPr>
            <a:xfrm>
              <a:off x="3424342" y="3697028"/>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4"/>
            <p:cNvSpPr/>
            <p:nvPr/>
          </p:nvSpPr>
          <p:spPr>
            <a:xfrm>
              <a:off x="3167608" y="3726274"/>
              <a:ext cx="185246" cy="108896"/>
            </a:xfrm>
            <a:custGeom>
              <a:avLst/>
              <a:gdLst/>
              <a:ahLst/>
              <a:cxnLst/>
              <a:rect l="l" t="t" r="r" b="b"/>
              <a:pathLst>
                <a:path w="4377" h="2573" extrusionOk="0">
                  <a:moveTo>
                    <a:pt x="0" y="0"/>
                  </a:moveTo>
                  <a:lnTo>
                    <a:pt x="1075" y="692"/>
                  </a:lnTo>
                  <a:lnTo>
                    <a:pt x="2150" y="1344"/>
                  </a:lnTo>
                  <a:lnTo>
                    <a:pt x="3264" y="1958"/>
                  </a:lnTo>
                  <a:lnTo>
                    <a:pt x="4377" y="2573"/>
                  </a:lnTo>
                  <a:lnTo>
                    <a:pt x="4377" y="2573"/>
                  </a:lnTo>
                  <a:lnTo>
                    <a:pt x="3302" y="1920"/>
                  </a:lnTo>
                  <a:lnTo>
                    <a:pt x="2227" y="1267"/>
                  </a:lnTo>
                  <a:lnTo>
                    <a:pt x="1114" y="615"/>
                  </a:lnTo>
                  <a:lnTo>
                    <a:pt x="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4"/>
            <p:cNvSpPr/>
            <p:nvPr/>
          </p:nvSpPr>
          <p:spPr>
            <a:xfrm>
              <a:off x="3256953" y="3796150"/>
              <a:ext cx="117064" cy="66658"/>
            </a:xfrm>
            <a:custGeom>
              <a:avLst/>
              <a:gdLst/>
              <a:ahLst/>
              <a:cxnLst/>
              <a:rect l="l" t="t" r="r" b="b"/>
              <a:pathLst>
                <a:path w="2766" h="1575" extrusionOk="0">
                  <a:moveTo>
                    <a:pt x="1" y="0"/>
                  </a:moveTo>
                  <a:lnTo>
                    <a:pt x="692" y="423"/>
                  </a:lnTo>
                  <a:lnTo>
                    <a:pt x="1383" y="845"/>
                  </a:lnTo>
                  <a:lnTo>
                    <a:pt x="2036" y="1190"/>
                  </a:lnTo>
                  <a:lnTo>
                    <a:pt x="2765" y="1574"/>
                  </a:lnTo>
                  <a:lnTo>
                    <a:pt x="2112" y="1152"/>
                  </a:lnTo>
                  <a:lnTo>
                    <a:pt x="1421" y="730"/>
                  </a:lnTo>
                  <a:lnTo>
                    <a:pt x="730" y="346"/>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4"/>
            <p:cNvSpPr/>
            <p:nvPr/>
          </p:nvSpPr>
          <p:spPr>
            <a:xfrm>
              <a:off x="3466581" y="3713280"/>
              <a:ext cx="258379" cy="149525"/>
            </a:xfrm>
            <a:custGeom>
              <a:avLst/>
              <a:gdLst/>
              <a:ahLst/>
              <a:cxnLst/>
              <a:rect l="l" t="t" r="r" b="b"/>
              <a:pathLst>
                <a:path w="6105" h="3533" extrusionOk="0">
                  <a:moveTo>
                    <a:pt x="6105" y="0"/>
                  </a:moveTo>
                  <a:lnTo>
                    <a:pt x="4531" y="845"/>
                  </a:lnTo>
                  <a:lnTo>
                    <a:pt x="3033" y="1728"/>
                  </a:lnTo>
                  <a:lnTo>
                    <a:pt x="1498" y="2611"/>
                  </a:lnTo>
                  <a:lnTo>
                    <a:pt x="0" y="3532"/>
                  </a:lnTo>
                  <a:lnTo>
                    <a:pt x="1536" y="2688"/>
                  </a:lnTo>
                  <a:lnTo>
                    <a:pt x="3072" y="1805"/>
                  </a:lnTo>
                  <a:lnTo>
                    <a:pt x="4607" y="922"/>
                  </a:lnTo>
                  <a:lnTo>
                    <a:pt x="610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4"/>
            <p:cNvSpPr/>
            <p:nvPr/>
          </p:nvSpPr>
          <p:spPr>
            <a:xfrm>
              <a:off x="3695678" y="3674258"/>
              <a:ext cx="74784" cy="42322"/>
            </a:xfrm>
            <a:custGeom>
              <a:avLst/>
              <a:gdLst/>
              <a:ahLst/>
              <a:cxnLst/>
              <a:rect l="l" t="t" r="r" b="b"/>
              <a:pathLst>
                <a:path w="1767" h="1000" extrusionOk="0">
                  <a:moveTo>
                    <a:pt x="1767" y="1"/>
                  </a:moveTo>
                  <a:lnTo>
                    <a:pt x="1306" y="193"/>
                  </a:lnTo>
                  <a:lnTo>
                    <a:pt x="845" y="462"/>
                  </a:lnTo>
                  <a:lnTo>
                    <a:pt x="423" y="730"/>
                  </a:lnTo>
                  <a:lnTo>
                    <a:pt x="1" y="999"/>
                  </a:lnTo>
                  <a:lnTo>
                    <a:pt x="1" y="999"/>
                  </a:lnTo>
                  <a:lnTo>
                    <a:pt x="461" y="769"/>
                  </a:lnTo>
                  <a:lnTo>
                    <a:pt x="884" y="538"/>
                  </a:lnTo>
                  <a:lnTo>
                    <a:pt x="1344" y="270"/>
                  </a:lnTo>
                  <a:lnTo>
                    <a:pt x="1767"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4"/>
            <p:cNvSpPr/>
            <p:nvPr/>
          </p:nvSpPr>
          <p:spPr>
            <a:xfrm>
              <a:off x="3099816" y="3649922"/>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4"/>
            <p:cNvSpPr/>
            <p:nvPr/>
          </p:nvSpPr>
          <p:spPr>
            <a:xfrm>
              <a:off x="3424343" y="3697216"/>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4"/>
            <p:cNvSpPr/>
            <p:nvPr/>
          </p:nvSpPr>
          <p:spPr>
            <a:xfrm>
              <a:off x="3118104" y="3419175"/>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4"/>
            <p:cNvSpPr/>
            <p:nvPr/>
          </p:nvSpPr>
          <p:spPr>
            <a:xfrm>
              <a:off x="3429000" y="3594648"/>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051"/>
                                        </p:tgtEl>
                                        <p:attrNameLst>
                                          <p:attrName>style.visibility</p:attrName>
                                        </p:attrNameLst>
                                      </p:cBhvr>
                                      <p:to>
                                        <p:strVal val="visible"/>
                                      </p:to>
                                    </p:set>
                                    <p:animEffect transition="in" filter="dissolve">
                                      <p:cBhvr>
                                        <p:cTn id="7" dur="500"/>
                                        <p:tgtEl>
                                          <p:spTgt spid="105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53">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53">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53">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053">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05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43"/>
          <p:cNvSpPr/>
          <p:nvPr/>
        </p:nvSpPr>
        <p:spPr>
          <a:xfrm rot="1531370">
            <a:off x="977901" y="1266403"/>
            <a:ext cx="2991476" cy="2268252"/>
          </a:xfrm>
          <a:custGeom>
            <a:avLst/>
            <a:gdLst/>
            <a:ahLst/>
            <a:cxnLst/>
            <a:rect l="l" t="t" r="r" b="b"/>
            <a:pathLst>
              <a:path w="15242" h="11557" extrusionOk="0">
                <a:moveTo>
                  <a:pt x="3763" y="0"/>
                </a:moveTo>
                <a:lnTo>
                  <a:pt x="3340" y="39"/>
                </a:lnTo>
                <a:lnTo>
                  <a:pt x="2918" y="154"/>
                </a:lnTo>
                <a:lnTo>
                  <a:pt x="2534" y="308"/>
                </a:lnTo>
                <a:lnTo>
                  <a:pt x="2150" y="499"/>
                </a:lnTo>
                <a:lnTo>
                  <a:pt x="1805" y="730"/>
                </a:lnTo>
                <a:lnTo>
                  <a:pt x="1421" y="1114"/>
                </a:lnTo>
                <a:lnTo>
                  <a:pt x="1037" y="1574"/>
                </a:lnTo>
                <a:lnTo>
                  <a:pt x="730" y="2074"/>
                </a:lnTo>
                <a:lnTo>
                  <a:pt x="499" y="2611"/>
                </a:lnTo>
                <a:lnTo>
                  <a:pt x="308" y="3187"/>
                </a:lnTo>
                <a:lnTo>
                  <a:pt x="154" y="3801"/>
                </a:lnTo>
                <a:lnTo>
                  <a:pt x="39" y="4415"/>
                </a:lnTo>
                <a:lnTo>
                  <a:pt x="0" y="5068"/>
                </a:lnTo>
                <a:lnTo>
                  <a:pt x="39" y="5682"/>
                </a:lnTo>
                <a:lnTo>
                  <a:pt x="77" y="6335"/>
                </a:lnTo>
                <a:lnTo>
                  <a:pt x="192" y="6949"/>
                </a:lnTo>
                <a:lnTo>
                  <a:pt x="346" y="7564"/>
                </a:lnTo>
                <a:lnTo>
                  <a:pt x="538" y="8139"/>
                </a:lnTo>
                <a:lnTo>
                  <a:pt x="807" y="8677"/>
                </a:lnTo>
                <a:lnTo>
                  <a:pt x="1075" y="9176"/>
                </a:lnTo>
                <a:lnTo>
                  <a:pt x="1421" y="9637"/>
                </a:lnTo>
                <a:lnTo>
                  <a:pt x="1690" y="9944"/>
                </a:lnTo>
                <a:lnTo>
                  <a:pt x="1997" y="10213"/>
                </a:lnTo>
                <a:lnTo>
                  <a:pt x="2304" y="10443"/>
                </a:lnTo>
                <a:lnTo>
                  <a:pt x="2649" y="10635"/>
                </a:lnTo>
                <a:lnTo>
                  <a:pt x="2995" y="10827"/>
                </a:lnTo>
                <a:lnTo>
                  <a:pt x="3379" y="10980"/>
                </a:lnTo>
                <a:lnTo>
                  <a:pt x="3763" y="11096"/>
                </a:lnTo>
                <a:lnTo>
                  <a:pt x="4147" y="11211"/>
                </a:lnTo>
                <a:lnTo>
                  <a:pt x="4991" y="11364"/>
                </a:lnTo>
                <a:lnTo>
                  <a:pt x="5798" y="11480"/>
                </a:lnTo>
                <a:lnTo>
                  <a:pt x="6642" y="11518"/>
                </a:lnTo>
                <a:lnTo>
                  <a:pt x="7487" y="11556"/>
                </a:lnTo>
                <a:lnTo>
                  <a:pt x="8447" y="11556"/>
                </a:lnTo>
                <a:lnTo>
                  <a:pt x="9406" y="11518"/>
                </a:lnTo>
                <a:lnTo>
                  <a:pt x="10328" y="11403"/>
                </a:lnTo>
                <a:lnTo>
                  <a:pt x="10788" y="11326"/>
                </a:lnTo>
                <a:lnTo>
                  <a:pt x="11288" y="11211"/>
                </a:lnTo>
                <a:lnTo>
                  <a:pt x="11710" y="11096"/>
                </a:lnTo>
                <a:lnTo>
                  <a:pt x="12171" y="10904"/>
                </a:lnTo>
                <a:lnTo>
                  <a:pt x="12593" y="10712"/>
                </a:lnTo>
                <a:lnTo>
                  <a:pt x="13015" y="10481"/>
                </a:lnTo>
                <a:lnTo>
                  <a:pt x="13399" y="10213"/>
                </a:lnTo>
                <a:lnTo>
                  <a:pt x="13783" y="9905"/>
                </a:lnTo>
                <a:lnTo>
                  <a:pt x="14090" y="9560"/>
                </a:lnTo>
                <a:lnTo>
                  <a:pt x="14397" y="9214"/>
                </a:lnTo>
                <a:lnTo>
                  <a:pt x="14666" y="8754"/>
                </a:lnTo>
                <a:lnTo>
                  <a:pt x="14896" y="8255"/>
                </a:lnTo>
                <a:lnTo>
                  <a:pt x="15050" y="7756"/>
                </a:lnTo>
                <a:lnTo>
                  <a:pt x="15165" y="7218"/>
                </a:lnTo>
                <a:lnTo>
                  <a:pt x="15242" y="6681"/>
                </a:lnTo>
                <a:lnTo>
                  <a:pt x="15242" y="6143"/>
                </a:lnTo>
                <a:lnTo>
                  <a:pt x="15242" y="5606"/>
                </a:lnTo>
                <a:lnTo>
                  <a:pt x="15204" y="5068"/>
                </a:lnTo>
                <a:lnTo>
                  <a:pt x="15127" y="4454"/>
                </a:lnTo>
                <a:lnTo>
                  <a:pt x="15012" y="3878"/>
                </a:lnTo>
                <a:lnTo>
                  <a:pt x="14858" y="3302"/>
                </a:lnTo>
                <a:lnTo>
                  <a:pt x="14704" y="2995"/>
                </a:lnTo>
                <a:lnTo>
                  <a:pt x="14589" y="2726"/>
                </a:lnTo>
                <a:lnTo>
                  <a:pt x="14397" y="2496"/>
                </a:lnTo>
                <a:lnTo>
                  <a:pt x="14205" y="2265"/>
                </a:lnTo>
                <a:lnTo>
                  <a:pt x="13975" y="2035"/>
                </a:lnTo>
                <a:lnTo>
                  <a:pt x="13745" y="1843"/>
                </a:lnTo>
                <a:lnTo>
                  <a:pt x="13514" y="1690"/>
                </a:lnTo>
                <a:lnTo>
                  <a:pt x="13207" y="1574"/>
                </a:lnTo>
                <a:lnTo>
                  <a:pt x="12938" y="1498"/>
                </a:lnTo>
                <a:lnTo>
                  <a:pt x="12631" y="1421"/>
                </a:lnTo>
                <a:lnTo>
                  <a:pt x="12247" y="1459"/>
                </a:lnTo>
                <a:lnTo>
                  <a:pt x="11863" y="1536"/>
                </a:lnTo>
                <a:lnTo>
                  <a:pt x="11096" y="1728"/>
                </a:lnTo>
                <a:lnTo>
                  <a:pt x="10021" y="2035"/>
                </a:lnTo>
                <a:lnTo>
                  <a:pt x="8984" y="2265"/>
                </a:lnTo>
                <a:lnTo>
                  <a:pt x="8639" y="2304"/>
                </a:lnTo>
                <a:lnTo>
                  <a:pt x="8293" y="2342"/>
                </a:lnTo>
                <a:lnTo>
                  <a:pt x="7947" y="2342"/>
                </a:lnTo>
                <a:lnTo>
                  <a:pt x="7640" y="2304"/>
                </a:lnTo>
                <a:lnTo>
                  <a:pt x="7448" y="2227"/>
                </a:lnTo>
                <a:lnTo>
                  <a:pt x="7256" y="2150"/>
                </a:lnTo>
                <a:lnTo>
                  <a:pt x="6911" y="1920"/>
                </a:lnTo>
                <a:lnTo>
                  <a:pt x="6565" y="1651"/>
                </a:lnTo>
                <a:lnTo>
                  <a:pt x="6258" y="1344"/>
                </a:lnTo>
                <a:lnTo>
                  <a:pt x="5644" y="768"/>
                </a:lnTo>
                <a:lnTo>
                  <a:pt x="5337" y="461"/>
                </a:lnTo>
                <a:lnTo>
                  <a:pt x="4953" y="269"/>
                </a:lnTo>
                <a:lnTo>
                  <a:pt x="4569" y="77"/>
                </a:lnTo>
                <a:lnTo>
                  <a:pt x="4185"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5" name="Google Shape;885;p43"/>
          <p:cNvGrpSpPr/>
          <p:nvPr/>
        </p:nvGrpSpPr>
        <p:grpSpPr>
          <a:xfrm>
            <a:off x="846529" y="2793284"/>
            <a:ext cx="433595" cy="710618"/>
            <a:chOff x="2046404" y="2875647"/>
            <a:chExt cx="268065" cy="439358"/>
          </a:xfrm>
        </p:grpSpPr>
        <p:sp>
          <p:nvSpPr>
            <p:cNvPr id="886" name="Google Shape;886;p43"/>
            <p:cNvSpPr/>
            <p:nvPr/>
          </p:nvSpPr>
          <p:spPr>
            <a:xfrm>
              <a:off x="2046404" y="2875647"/>
              <a:ext cx="268065" cy="439358"/>
            </a:xfrm>
            <a:custGeom>
              <a:avLst/>
              <a:gdLst/>
              <a:ahLst/>
              <a:cxnLst/>
              <a:rect l="l" t="t" r="r" b="b"/>
              <a:pathLst>
                <a:path w="8831" h="14474" extrusionOk="0">
                  <a:moveTo>
                    <a:pt x="1306" y="0"/>
                  </a:moveTo>
                  <a:lnTo>
                    <a:pt x="999" y="39"/>
                  </a:lnTo>
                  <a:lnTo>
                    <a:pt x="768" y="115"/>
                  </a:lnTo>
                  <a:lnTo>
                    <a:pt x="538" y="231"/>
                  </a:lnTo>
                  <a:lnTo>
                    <a:pt x="346" y="346"/>
                  </a:lnTo>
                  <a:lnTo>
                    <a:pt x="193" y="499"/>
                  </a:lnTo>
                  <a:lnTo>
                    <a:pt x="116" y="653"/>
                  </a:lnTo>
                  <a:lnTo>
                    <a:pt x="39" y="845"/>
                  </a:lnTo>
                  <a:lnTo>
                    <a:pt x="1" y="1037"/>
                  </a:lnTo>
                  <a:lnTo>
                    <a:pt x="1" y="1267"/>
                  </a:lnTo>
                  <a:lnTo>
                    <a:pt x="1" y="1497"/>
                  </a:lnTo>
                  <a:lnTo>
                    <a:pt x="116" y="1958"/>
                  </a:lnTo>
                  <a:lnTo>
                    <a:pt x="346" y="2457"/>
                  </a:lnTo>
                  <a:lnTo>
                    <a:pt x="615" y="3033"/>
                  </a:lnTo>
                  <a:lnTo>
                    <a:pt x="999" y="3609"/>
                  </a:lnTo>
                  <a:lnTo>
                    <a:pt x="1805" y="4799"/>
                  </a:lnTo>
                  <a:lnTo>
                    <a:pt x="2726" y="6028"/>
                  </a:lnTo>
                  <a:lnTo>
                    <a:pt x="3571" y="7218"/>
                  </a:lnTo>
                  <a:lnTo>
                    <a:pt x="3917" y="7794"/>
                  </a:lnTo>
                  <a:lnTo>
                    <a:pt x="4224" y="8331"/>
                  </a:lnTo>
                  <a:lnTo>
                    <a:pt x="4454" y="8792"/>
                  </a:lnTo>
                  <a:lnTo>
                    <a:pt x="4608" y="9176"/>
                  </a:lnTo>
                  <a:lnTo>
                    <a:pt x="4684" y="9445"/>
                  </a:lnTo>
                  <a:lnTo>
                    <a:pt x="4723" y="9675"/>
                  </a:lnTo>
                  <a:lnTo>
                    <a:pt x="4684" y="9828"/>
                  </a:lnTo>
                  <a:lnTo>
                    <a:pt x="4646" y="9944"/>
                  </a:lnTo>
                  <a:lnTo>
                    <a:pt x="4531" y="10020"/>
                  </a:lnTo>
                  <a:lnTo>
                    <a:pt x="4377" y="10059"/>
                  </a:lnTo>
                  <a:lnTo>
                    <a:pt x="4032" y="10097"/>
                  </a:lnTo>
                  <a:lnTo>
                    <a:pt x="3571" y="10174"/>
                  </a:lnTo>
                  <a:lnTo>
                    <a:pt x="3379" y="10251"/>
                  </a:lnTo>
                  <a:lnTo>
                    <a:pt x="3149" y="10366"/>
                  </a:lnTo>
                  <a:lnTo>
                    <a:pt x="2918" y="10519"/>
                  </a:lnTo>
                  <a:lnTo>
                    <a:pt x="2726" y="10750"/>
                  </a:lnTo>
                  <a:lnTo>
                    <a:pt x="2650" y="10903"/>
                  </a:lnTo>
                  <a:lnTo>
                    <a:pt x="2650" y="11019"/>
                  </a:lnTo>
                  <a:lnTo>
                    <a:pt x="2650" y="11172"/>
                  </a:lnTo>
                  <a:lnTo>
                    <a:pt x="2688" y="11326"/>
                  </a:lnTo>
                  <a:lnTo>
                    <a:pt x="2803" y="11479"/>
                  </a:lnTo>
                  <a:lnTo>
                    <a:pt x="2918" y="11633"/>
                  </a:lnTo>
                  <a:lnTo>
                    <a:pt x="3226" y="11940"/>
                  </a:lnTo>
                  <a:lnTo>
                    <a:pt x="3648" y="12247"/>
                  </a:lnTo>
                  <a:lnTo>
                    <a:pt x="4185" y="12554"/>
                  </a:lnTo>
                  <a:lnTo>
                    <a:pt x="4723" y="12861"/>
                  </a:lnTo>
                  <a:lnTo>
                    <a:pt x="5337" y="13130"/>
                  </a:lnTo>
                  <a:lnTo>
                    <a:pt x="6527" y="13668"/>
                  </a:lnTo>
                  <a:lnTo>
                    <a:pt x="7602" y="14090"/>
                  </a:lnTo>
                  <a:lnTo>
                    <a:pt x="8677" y="14474"/>
                  </a:lnTo>
                  <a:lnTo>
                    <a:pt x="8754" y="13898"/>
                  </a:lnTo>
                  <a:lnTo>
                    <a:pt x="8831" y="13322"/>
                  </a:lnTo>
                  <a:lnTo>
                    <a:pt x="8831" y="12746"/>
                  </a:lnTo>
                  <a:lnTo>
                    <a:pt x="8792" y="12132"/>
                  </a:lnTo>
                  <a:lnTo>
                    <a:pt x="8716" y="11518"/>
                  </a:lnTo>
                  <a:lnTo>
                    <a:pt x="8639" y="10865"/>
                  </a:lnTo>
                  <a:lnTo>
                    <a:pt x="8485" y="10251"/>
                  </a:lnTo>
                  <a:lnTo>
                    <a:pt x="8332" y="9598"/>
                  </a:lnTo>
                  <a:lnTo>
                    <a:pt x="8140" y="8945"/>
                  </a:lnTo>
                  <a:lnTo>
                    <a:pt x="7909" y="8331"/>
                  </a:lnTo>
                  <a:lnTo>
                    <a:pt x="7679" y="7679"/>
                  </a:lnTo>
                  <a:lnTo>
                    <a:pt x="7410" y="7064"/>
                  </a:lnTo>
                  <a:lnTo>
                    <a:pt x="6834" y="5836"/>
                  </a:lnTo>
                  <a:lnTo>
                    <a:pt x="6182" y="4684"/>
                  </a:lnTo>
                  <a:lnTo>
                    <a:pt x="5452" y="3609"/>
                  </a:lnTo>
                  <a:lnTo>
                    <a:pt x="4723" y="2611"/>
                  </a:lnTo>
                  <a:lnTo>
                    <a:pt x="3993" y="1766"/>
                  </a:lnTo>
                  <a:lnTo>
                    <a:pt x="3648" y="1382"/>
                  </a:lnTo>
                  <a:lnTo>
                    <a:pt x="3264" y="1037"/>
                  </a:lnTo>
                  <a:lnTo>
                    <a:pt x="2918" y="768"/>
                  </a:lnTo>
                  <a:lnTo>
                    <a:pt x="2573" y="499"/>
                  </a:lnTo>
                  <a:lnTo>
                    <a:pt x="2227" y="307"/>
                  </a:lnTo>
                  <a:lnTo>
                    <a:pt x="1882" y="154"/>
                  </a:lnTo>
                  <a:lnTo>
                    <a:pt x="1575" y="77"/>
                  </a:lnTo>
                  <a:lnTo>
                    <a:pt x="13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3"/>
            <p:cNvSpPr/>
            <p:nvPr/>
          </p:nvSpPr>
          <p:spPr>
            <a:xfrm>
              <a:off x="2067378" y="2876800"/>
              <a:ext cx="236617" cy="420720"/>
            </a:xfrm>
            <a:custGeom>
              <a:avLst/>
              <a:gdLst/>
              <a:ahLst/>
              <a:cxnLst/>
              <a:rect l="l" t="t" r="r" b="b"/>
              <a:pathLst>
                <a:path w="7795" h="13860" extrusionOk="0">
                  <a:moveTo>
                    <a:pt x="116" y="1"/>
                  </a:moveTo>
                  <a:lnTo>
                    <a:pt x="1" y="116"/>
                  </a:lnTo>
                  <a:lnTo>
                    <a:pt x="77" y="193"/>
                  </a:lnTo>
                  <a:lnTo>
                    <a:pt x="577" y="807"/>
                  </a:lnTo>
                  <a:lnTo>
                    <a:pt x="1421" y="1920"/>
                  </a:lnTo>
                  <a:lnTo>
                    <a:pt x="2535" y="3456"/>
                  </a:lnTo>
                  <a:lnTo>
                    <a:pt x="3149" y="4339"/>
                  </a:lnTo>
                  <a:lnTo>
                    <a:pt x="3801" y="5260"/>
                  </a:lnTo>
                  <a:lnTo>
                    <a:pt x="4416" y="6297"/>
                  </a:lnTo>
                  <a:lnTo>
                    <a:pt x="5030" y="7333"/>
                  </a:lnTo>
                  <a:lnTo>
                    <a:pt x="5606" y="8408"/>
                  </a:lnTo>
                  <a:lnTo>
                    <a:pt x="6182" y="9522"/>
                  </a:lnTo>
                  <a:lnTo>
                    <a:pt x="6642" y="10597"/>
                  </a:lnTo>
                  <a:lnTo>
                    <a:pt x="7065" y="11710"/>
                  </a:lnTo>
                  <a:lnTo>
                    <a:pt x="7410" y="12785"/>
                  </a:lnTo>
                  <a:lnTo>
                    <a:pt x="7525" y="13322"/>
                  </a:lnTo>
                  <a:lnTo>
                    <a:pt x="7641" y="13860"/>
                  </a:lnTo>
                  <a:lnTo>
                    <a:pt x="7794" y="13822"/>
                  </a:lnTo>
                  <a:lnTo>
                    <a:pt x="7679" y="13246"/>
                  </a:lnTo>
                  <a:lnTo>
                    <a:pt x="7525" y="12670"/>
                  </a:lnTo>
                  <a:lnTo>
                    <a:pt x="7372" y="12094"/>
                  </a:lnTo>
                  <a:lnTo>
                    <a:pt x="7180" y="11518"/>
                  </a:lnTo>
                  <a:lnTo>
                    <a:pt x="6719" y="10328"/>
                  </a:lnTo>
                  <a:lnTo>
                    <a:pt x="6182" y="9138"/>
                  </a:lnTo>
                  <a:lnTo>
                    <a:pt x="5567" y="7986"/>
                  </a:lnTo>
                  <a:lnTo>
                    <a:pt x="4915" y="6834"/>
                  </a:lnTo>
                  <a:lnTo>
                    <a:pt x="4262" y="5721"/>
                  </a:lnTo>
                  <a:lnTo>
                    <a:pt x="3571" y="4684"/>
                  </a:lnTo>
                  <a:lnTo>
                    <a:pt x="2918" y="3686"/>
                  </a:lnTo>
                  <a:lnTo>
                    <a:pt x="2304" y="2803"/>
                  </a:lnTo>
                  <a:lnTo>
                    <a:pt x="1191" y="1344"/>
                  </a:lnTo>
                  <a:lnTo>
                    <a:pt x="423" y="346"/>
                  </a:lnTo>
                  <a:lnTo>
                    <a:pt x="1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8" name="Google Shape;888;p43"/>
          <p:cNvSpPr/>
          <p:nvPr/>
        </p:nvSpPr>
        <p:spPr>
          <a:xfrm flipH="1">
            <a:off x="3129434" y="3675018"/>
            <a:ext cx="1465391" cy="459130"/>
          </a:xfrm>
          <a:custGeom>
            <a:avLst/>
            <a:gdLst/>
            <a:ahLst/>
            <a:cxnLst/>
            <a:rect l="l" t="t" r="r" b="b"/>
            <a:pathLst>
              <a:path w="35053" h="10982" extrusionOk="0">
                <a:moveTo>
                  <a:pt x="19734" y="1"/>
                </a:moveTo>
                <a:lnTo>
                  <a:pt x="19082" y="78"/>
                </a:lnTo>
                <a:lnTo>
                  <a:pt x="18429" y="155"/>
                </a:lnTo>
                <a:lnTo>
                  <a:pt x="17815" y="270"/>
                </a:lnTo>
                <a:lnTo>
                  <a:pt x="17239" y="385"/>
                </a:lnTo>
                <a:lnTo>
                  <a:pt x="16701" y="577"/>
                </a:lnTo>
                <a:lnTo>
                  <a:pt x="16241" y="769"/>
                </a:lnTo>
                <a:lnTo>
                  <a:pt x="15780" y="961"/>
                </a:lnTo>
                <a:lnTo>
                  <a:pt x="15319" y="1191"/>
                </a:lnTo>
                <a:lnTo>
                  <a:pt x="14935" y="1421"/>
                </a:lnTo>
                <a:lnTo>
                  <a:pt x="14551" y="1690"/>
                </a:lnTo>
                <a:lnTo>
                  <a:pt x="14244" y="1959"/>
                </a:lnTo>
                <a:lnTo>
                  <a:pt x="13937" y="2228"/>
                </a:lnTo>
                <a:lnTo>
                  <a:pt x="13630" y="2496"/>
                </a:lnTo>
                <a:lnTo>
                  <a:pt x="13169" y="3072"/>
                </a:lnTo>
                <a:lnTo>
                  <a:pt x="12747" y="3648"/>
                </a:lnTo>
                <a:lnTo>
                  <a:pt x="12440" y="4224"/>
                </a:lnTo>
                <a:lnTo>
                  <a:pt x="12209" y="4723"/>
                </a:lnTo>
                <a:lnTo>
                  <a:pt x="12056" y="5184"/>
                </a:lnTo>
                <a:lnTo>
                  <a:pt x="11941" y="5606"/>
                </a:lnTo>
                <a:lnTo>
                  <a:pt x="11864" y="5913"/>
                </a:lnTo>
                <a:lnTo>
                  <a:pt x="11825" y="6182"/>
                </a:lnTo>
                <a:lnTo>
                  <a:pt x="11595" y="6105"/>
                </a:lnTo>
                <a:lnTo>
                  <a:pt x="10942" y="5913"/>
                </a:lnTo>
                <a:lnTo>
                  <a:pt x="10520" y="5837"/>
                </a:lnTo>
                <a:lnTo>
                  <a:pt x="10059" y="5760"/>
                </a:lnTo>
                <a:lnTo>
                  <a:pt x="9522" y="5721"/>
                </a:lnTo>
                <a:lnTo>
                  <a:pt x="8946" y="5721"/>
                </a:lnTo>
                <a:lnTo>
                  <a:pt x="8370" y="5760"/>
                </a:lnTo>
                <a:lnTo>
                  <a:pt x="7794" y="5875"/>
                </a:lnTo>
                <a:lnTo>
                  <a:pt x="7218" y="6028"/>
                </a:lnTo>
                <a:lnTo>
                  <a:pt x="6950" y="6144"/>
                </a:lnTo>
                <a:lnTo>
                  <a:pt x="6643" y="6297"/>
                </a:lnTo>
                <a:lnTo>
                  <a:pt x="6374" y="6451"/>
                </a:lnTo>
                <a:lnTo>
                  <a:pt x="6143" y="6643"/>
                </a:lnTo>
                <a:lnTo>
                  <a:pt x="5913" y="6835"/>
                </a:lnTo>
                <a:lnTo>
                  <a:pt x="5683" y="7103"/>
                </a:lnTo>
                <a:lnTo>
                  <a:pt x="5452" y="7372"/>
                </a:lnTo>
                <a:lnTo>
                  <a:pt x="5260" y="7641"/>
                </a:lnTo>
                <a:lnTo>
                  <a:pt x="5069" y="7986"/>
                </a:lnTo>
                <a:lnTo>
                  <a:pt x="4915" y="8370"/>
                </a:lnTo>
                <a:lnTo>
                  <a:pt x="4339" y="8255"/>
                </a:lnTo>
                <a:lnTo>
                  <a:pt x="3802" y="8255"/>
                </a:lnTo>
                <a:lnTo>
                  <a:pt x="3302" y="8332"/>
                </a:lnTo>
                <a:lnTo>
                  <a:pt x="2842" y="8486"/>
                </a:lnTo>
                <a:lnTo>
                  <a:pt x="2381" y="8678"/>
                </a:lnTo>
                <a:lnTo>
                  <a:pt x="1997" y="8869"/>
                </a:lnTo>
                <a:lnTo>
                  <a:pt x="1613" y="9138"/>
                </a:lnTo>
                <a:lnTo>
                  <a:pt x="1268" y="9407"/>
                </a:lnTo>
                <a:lnTo>
                  <a:pt x="999" y="9676"/>
                </a:lnTo>
                <a:lnTo>
                  <a:pt x="730" y="9983"/>
                </a:lnTo>
                <a:lnTo>
                  <a:pt x="308" y="10482"/>
                </a:lnTo>
                <a:lnTo>
                  <a:pt x="78" y="10827"/>
                </a:lnTo>
                <a:lnTo>
                  <a:pt x="1" y="10981"/>
                </a:lnTo>
                <a:lnTo>
                  <a:pt x="35052" y="10981"/>
                </a:lnTo>
                <a:lnTo>
                  <a:pt x="31828" y="5913"/>
                </a:lnTo>
                <a:lnTo>
                  <a:pt x="31674" y="5683"/>
                </a:lnTo>
                <a:lnTo>
                  <a:pt x="31175" y="4992"/>
                </a:lnTo>
                <a:lnTo>
                  <a:pt x="30791" y="4531"/>
                </a:lnTo>
                <a:lnTo>
                  <a:pt x="30330" y="4032"/>
                </a:lnTo>
                <a:lnTo>
                  <a:pt x="29793" y="3495"/>
                </a:lnTo>
                <a:lnTo>
                  <a:pt x="29140" y="2957"/>
                </a:lnTo>
                <a:lnTo>
                  <a:pt x="28411" y="2420"/>
                </a:lnTo>
                <a:lnTo>
                  <a:pt x="27566" y="1882"/>
                </a:lnTo>
                <a:lnTo>
                  <a:pt x="26645" y="1383"/>
                </a:lnTo>
                <a:lnTo>
                  <a:pt x="26146" y="1153"/>
                </a:lnTo>
                <a:lnTo>
                  <a:pt x="25608" y="922"/>
                </a:lnTo>
                <a:lnTo>
                  <a:pt x="25071" y="730"/>
                </a:lnTo>
                <a:lnTo>
                  <a:pt x="24495" y="538"/>
                </a:lnTo>
                <a:lnTo>
                  <a:pt x="23880" y="385"/>
                </a:lnTo>
                <a:lnTo>
                  <a:pt x="23266" y="270"/>
                </a:lnTo>
                <a:lnTo>
                  <a:pt x="22614" y="155"/>
                </a:lnTo>
                <a:lnTo>
                  <a:pt x="21923" y="78"/>
                </a:lnTo>
                <a:lnTo>
                  <a:pt x="21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9" name="Google Shape;889;p43"/>
          <p:cNvGrpSpPr/>
          <p:nvPr/>
        </p:nvGrpSpPr>
        <p:grpSpPr>
          <a:xfrm>
            <a:off x="3454100" y="3020336"/>
            <a:ext cx="643781" cy="560700"/>
            <a:chOff x="1523160" y="4398728"/>
            <a:chExt cx="325159" cy="283211"/>
          </a:xfrm>
        </p:grpSpPr>
        <p:sp>
          <p:nvSpPr>
            <p:cNvPr id="890" name="Google Shape;890;p43"/>
            <p:cNvSpPr/>
            <p:nvPr/>
          </p:nvSpPr>
          <p:spPr>
            <a:xfrm>
              <a:off x="1523160" y="4443015"/>
              <a:ext cx="205139" cy="238924"/>
            </a:xfrm>
            <a:custGeom>
              <a:avLst/>
              <a:gdLst/>
              <a:ahLst/>
              <a:cxnLst/>
              <a:rect l="l" t="t" r="r" b="b"/>
              <a:pathLst>
                <a:path w="6758" h="7871" extrusionOk="0">
                  <a:moveTo>
                    <a:pt x="6489" y="1"/>
                  </a:moveTo>
                  <a:lnTo>
                    <a:pt x="6028" y="807"/>
                  </a:lnTo>
                  <a:lnTo>
                    <a:pt x="5490" y="1651"/>
                  </a:lnTo>
                  <a:lnTo>
                    <a:pt x="4799" y="2650"/>
                  </a:lnTo>
                  <a:lnTo>
                    <a:pt x="3878" y="3801"/>
                  </a:lnTo>
                  <a:lnTo>
                    <a:pt x="3379" y="4416"/>
                  </a:lnTo>
                  <a:lnTo>
                    <a:pt x="2803" y="5030"/>
                  </a:lnTo>
                  <a:lnTo>
                    <a:pt x="2150" y="5683"/>
                  </a:lnTo>
                  <a:lnTo>
                    <a:pt x="1498" y="6335"/>
                  </a:lnTo>
                  <a:lnTo>
                    <a:pt x="768" y="6988"/>
                  </a:lnTo>
                  <a:lnTo>
                    <a:pt x="0" y="7641"/>
                  </a:lnTo>
                  <a:lnTo>
                    <a:pt x="192" y="7871"/>
                  </a:lnTo>
                  <a:lnTo>
                    <a:pt x="999" y="7218"/>
                  </a:lnTo>
                  <a:lnTo>
                    <a:pt x="1766" y="6527"/>
                  </a:lnTo>
                  <a:lnTo>
                    <a:pt x="2457" y="5836"/>
                  </a:lnTo>
                  <a:lnTo>
                    <a:pt x="3110" y="5184"/>
                  </a:lnTo>
                  <a:lnTo>
                    <a:pt x="3686" y="4531"/>
                  </a:lnTo>
                  <a:lnTo>
                    <a:pt x="4224" y="3878"/>
                  </a:lnTo>
                  <a:lnTo>
                    <a:pt x="5145" y="2688"/>
                  </a:lnTo>
                  <a:lnTo>
                    <a:pt x="5874" y="1651"/>
                  </a:lnTo>
                  <a:lnTo>
                    <a:pt x="6373" y="845"/>
                  </a:lnTo>
                  <a:lnTo>
                    <a:pt x="6757" y="154"/>
                  </a:lnTo>
                  <a:lnTo>
                    <a:pt x="6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3"/>
            <p:cNvSpPr/>
            <p:nvPr/>
          </p:nvSpPr>
          <p:spPr>
            <a:xfrm>
              <a:off x="1644363" y="4398728"/>
              <a:ext cx="203955" cy="210967"/>
            </a:xfrm>
            <a:custGeom>
              <a:avLst/>
              <a:gdLst/>
              <a:ahLst/>
              <a:cxnLst/>
              <a:rect l="l" t="t" r="r" b="b"/>
              <a:pathLst>
                <a:path w="6719" h="6950" extrusionOk="0">
                  <a:moveTo>
                    <a:pt x="1997" y="730"/>
                  </a:moveTo>
                  <a:lnTo>
                    <a:pt x="2150" y="807"/>
                  </a:lnTo>
                  <a:lnTo>
                    <a:pt x="2227" y="845"/>
                  </a:lnTo>
                  <a:lnTo>
                    <a:pt x="2227" y="884"/>
                  </a:lnTo>
                  <a:lnTo>
                    <a:pt x="2189" y="922"/>
                  </a:lnTo>
                  <a:lnTo>
                    <a:pt x="1958" y="999"/>
                  </a:lnTo>
                  <a:lnTo>
                    <a:pt x="1766" y="1037"/>
                  </a:lnTo>
                  <a:lnTo>
                    <a:pt x="1574" y="999"/>
                  </a:lnTo>
                  <a:lnTo>
                    <a:pt x="1497" y="999"/>
                  </a:lnTo>
                  <a:lnTo>
                    <a:pt x="1497" y="961"/>
                  </a:lnTo>
                  <a:lnTo>
                    <a:pt x="1497" y="922"/>
                  </a:lnTo>
                  <a:lnTo>
                    <a:pt x="1536" y="884"/>
                  </a:lnTo>
                  <a:lnTo>
                    <a:pt x="1689" y="807"/>
                  </a:lnTo>
                  <a:lnTo>
                    <a:pt x="1843" y="769"/>
                  </a:lnTo>
                  <a:lnTo>
                    <a:pt x="1997" y="730"/>
                  </a:lnTo>
                  <a:close/>
                  <a:moveTo>
                    <a:pt x="4338" y="3878"/>
                  </a:moveTo>
                  <a:lnTo>
                    <a:pt x="4454" y="3917"/>
                  </a:lnTo>
                  <a:lnTo>
                    <a:pt x="4569" y="3993"/>
                  </a:lnTo>
                  <a:lnTo>
                    <a:pt x="4684" y="4109"/>
                  </a:lnTo>
                  <a:lnTo>
                    <a:pt x="4799" y="4262"/>
                  </a:lnTo>
                  <a:lnTo>
                    <a:pt x="4914" y="4416"/>
                  </a:lnTo>
                  <a:lnTo>
                    <a:pt x="4914" y="4531"/>
                  </a:lnTo>
                  <a:lnTo>
                    <a:pt x="4914" y="4608"/>
                  </a:lnTo>
                  <a:lnTo>
                    <a:pt x="4838" y="4646"/>
                  </a:lnTo>
                  <a:lnTo>
                    <a:pt x="4722" y="4685"/>
                  </a:lnTo>
                  <a:lnTo>
                    <a:pt x="4646" y="4646"/>
                  </a:lnTo>
                  <a:lnTo>
                    <a:pt x="4530" y="4608"/>
                  </a:lnTo>
                  <a:lnTo>
                    <a:pt x="4454" y="4569"/>
                  </a:lnTo>
                  <a:lnTo>
                    <a:pt x="4300" y="4416"/>
                  </a:lnTo>
                  <a:lnTo>
                    <a:pt x="4223" y="4224"/>
                  </a:lnTo>
                  <a:lnTo>
                    <a:pt x="4146" y="4032"/>
                  </a:lnTo>
                  <a:lnTo>
                    <a:pt x="4146" y="3955"/>
                  </a:lnTo>
                  <a:lnTo>
                    <a:pt x="4185" y="3917"/>
                  </a:lnTo>
                  <a:lnTo>
                    <a:pt x="4262" y="3878"/>
                  </a:lnTo>
                  <a:close/>
                  <a:moveTo>
                    <a:pt x="2342" y="1"/>
                  </a:moveTo>
                  <a:lnTo>
                    <a:pt x="1958" y="39"/>
                  </a:lnTo>
                  <a:lnTo>
                    <a:pt x="1536" y="193"/>
                  </a:lnTo>
                  <a:lnTo>
                    <a:pt x="1344" y="269"/>
                  </a:lnTo>
                  <a:lnTo>
                    <a:pt x="1114" y="385"/>
                  </a:lnTo>
                  <a:lnTo>
                    <a:pt x="883" y="538"/>
                  </a:lnTo>
                  <a:lnTo>
                    <a:pt x="691" y="730"/>
                  </a:lnTo>
                  <a:lnTo>
                    <a:pt x="499" y="922"/>
                  </a:lnTo>
                  <a:lnTo>
                    <a:pt x="346" y="1191"/>
                  </a:lnTo>
                  <a:lnTo>
                    <a:pt x="192" y="1498"/>
                  </a:lnTo>
                  <a:lnTo>
                    <a:pt x="115" y="1844"/>
                  </a:lnTo>
                  <a:lnTo>
                    <a:pt x="39" y="2227"/>
                  </a:lnTo>
                  <a:lnTo>
                    <a:pt x="0" y="2611"/>
                  </a:lnTo>
                  <a:lnTo>
                    <a:pt x="0" y="2611"/>
                  </a:lnTo>
                  <a:lnTo>
                    <a:pt x="192" y="2381"/>
                  </a:lnTo>
                  <a:lnTo>
                    <a:pt x="499" y="2151"/>
                  </a:lnTo>
                  <a:lnTo>
                    <a:pt x="1190" y="1805"/>
                  </a:lnTo>
                  <a:lnTo>
                    <a:pt x="1728" y="1536"/>
                  </a:lnTo>
                  <a:lnTo>
                    <a:pt x="2035" y="1421"/>
                  </a:lnTo>
                  <a:lnTo>
                    <a:pt x="2112" y="1421"/>
                  </a:lnTo>
                  <a:lnTo>
                    <a:pt x="2073" y="1498"/>
                  </a:lnTo>
                  <a:lnTo>
                    <a:pt x="1958" y="1575"/>
                  </a:lnTo>
                  <a:lnTo>
                    <a:pt x="1728" y="1690"/>
                  </a:lnTo>
                  <a:lnTo>
                    <a:pt x="1459" y="1882"/>
                  </a:lnTo>
                  <a:lnTo>
                    <a:pt x="1114" y="2112"/>
                  </a:lnTo>
                  <a:lnTo>
                    <a:pt x="768" y="2419"/>
                  </a:lnTo>
                  <a:lnTo>
                    <a:pt x="461" y="2765"/>
                  </a:lnTo>
                  <a:lnTo>
                    <a:pt x="346" y="2957"/>
                  </a:lnTo>
                  <a:lnTo>
                    <a:pt x="231" y="3187"/>
                  </a:lnTo>
                  <a:lnTo>
                    <a:pt x="115" y="3418"/>
                  </a:lnTo>
                  <a:lnTo>
                    <a:pt x="77" y="3686"/>
                  </a:lnTo>
                  <a:lnTo>
                    <a:pt x="192" y="4224"/>
                  </a:lnTo>
                  <a:lnTo>
                    <a:pt x="422" y="4723"/>
                  </a:lnTo>
                  <a:lnTo>
                    <a:pt x="422" y="4454"/>
                  </a:lnTo>
                  <a:lnTo>
                    <a:pt x="461" y="4147"/>
                  </a:lnTo>
                  <a:lnTo>
                    <a:pt x="576" y="3878"/>
                  </a:lnTo>
                  <a:lnTo>
                    <a:pt x="768" y="3610"/>
                  </a:lnTo>
                  <a:lnTo>
                    <a:pt x="1229" y="3149"/>
                  </a:lnTo>
                  <a:lnTo>
                    <a:pt x="1728" y="2727"/>
                  </a:lnTo>
                  <a:lnTo>
                    <a:pt x="2189" y="2458"/>
                  </a:lnTo>
                  <a:lnTo>
                    <a:pt x="2342" y="2381"/>
                  </a:lnTo>
                  <a:lnTo>
                    <a:pt x="2419" y="2381"/>
                  </a:lnTo>
                  <a:lnTo>
                    <a:pt x="2457" y="2419"/>
                  </a:lnTo>
                  <a:lnTo>
                    <a:pt x="2496" y="2458"/>
                  </a:lnTo>
                  <a:lnTo>
                    <a:pt x="2457" y="2611"/>
                  </a:lnTo>
                  <a:lnTo>
                    <a:pt x="2342" y="2842"/>
                  </a:lnTo>
                  <a:lnTo>
                    <a:pt x="2112" y="3264"/>
                  </a:lnTo>
                  <a:lnTo>
                    <a:pt x="1766" y="3725"/>
                  </a:lnTo>
                  <a:lnTo>
                    <a:pt x="1382" y="4262"/>
                  </a:lnTo>
                  <a:lnTo>
                    <a:pt x="1190" y="4569"/>
                  </a:lnTo>
                  <a:lnTo>
                    <a:pt x="1037" y="4877"/>
                  </a:lnTo>
                  <a:lnTo>
                    <a:pt x="922" y="5145"/>
                  </a:lnTo>
                  <a:lnTo>
                    <a:pt x="883" y="5452"/>
                  </a:lnTo>
                  <a:lnTo>
                    <a:pt x="1190" y="5760"/>
                  </a:lnTo>
                  <a:lnTo>
                    <a:pt x="1497" y="6028"/>
                  </a:lnTo>
                  <a:lnTo>
                    <a:pt x="1613" y="5606"/>
                  </a:lnTo>
                  <a:lnTo>
                    <a:pt x="1766" y="5107"/>
                  </a:lnTo>
                  <a:lnTo>
                    <a:pt x="1958" y="4569"/>
                  </a:lnTo>
                  <a:lnTo>
                    <a:pt x="2073" y="4339"/>
                  </a:lnTo>
                  <a:lnTo>
                    <a:pt x="2189" y="4147"/>
                  </a:lnTo>
                  <a:lnTo>
                    <a:pt x="2496" y="3802"/>
                  </a:lnTo>
                  <a:lnTo>
                    <a:pt x="2726" y="3648"/>
                  </a:lnTo>
                  <a:lnTo>
                    <a:pt x="2918" y="3610"/>
                  </a:lnTo>
                  <a:lnTo>
                    <a:pt x="3072" y="3610"/>
                  </a:lnTo>
                  <a:lnTo>
                    <a:pt x="3110" y="3648"/>
                  </a:lnTo>
                  <a:lnTo>
                    <a:pt x="3148" y="3725"/>
                  </a:lnTo>
                  <a:lnTo>
                    <a:pt x="3148" y="3955"/>
                  </a:lnTo>
                  <a:lnTo>
                    <a:pt x="3110" y="4301"/>
                  </a:lnTo>
                  <a:lnTo>
                    <a:pt x="3033" y="4723"/>
                  </a:lnTo>
                  <a:lnTo>
                    <a:pt x="2956" y="5184"/>
                  </a:lnTo>
                  <a:lnTo>
                    <a:pt x="2803" y="5644"/>
                  </a:lnTo>
                  <a:lnTo>
                    <a:pt x="2688" y="6105"/>
                  </a:lnTo>
                  <a:lnTo>
                    <a:pt x="2496" y="6527"/>
                  </a:lnTo>
                  <a:lnTo>
                    <a:pt x="2918" y="6681"/>
                  </a:lnTo>
                  <a:lnTo>
                    <a:pt x="3302" y="6758"/>
                  </a:lnTo>
                  <a:lnTo>
                    <a:pt x="3916" y="6873"/>
                  </a:lnTo>
                  <a:lnTo>
                    <a:pt x="4300" y="6950"/>
                  </a:lnTo>
                  <a:lnTo>
                    <a:pt x="4454" y="6950"/>
                  </a:lnTo>
                  <a:lnTo>
                    <a:pt x="4454" y="6911"/>
                  </a:lnTo>
                  <a:lnTo>
                    <a:pt x="4454" y="6796"/>
                  </a:lnTo>
                  <a:lnTo>
                    <a:pt x="4530" y="6566"/>
                  </a:lnTo>
                  <a:lnTo>
                    <a:pt x="4722" y="6297"/>
                  </a:lnTo>
                  <a:lnTo>
                    <a:pt x="5029" y="6028"/>
                  </a:lnTo>
                  <a:lnTo>
                    <a:pt x="5337" y="5760"/>
                  </a:lnTo>
                  <a:lnTo>
                    <a:pt x="5490" y="5644"/>
                  </a:lnTo>
                  <a:lnTo>
                    <a:pt x="5644" y="5452"/>
                  </a:lnTo>
                  <a:lnTo>
                    <a:pt x="5797" y="5260"/>
                  </a:lnTo>
                  <a:lnTo>
                    <a:pt x="5913" y="5030"/>
                  </a:lnTo>
                  <a:lnTo>
                    <a:pt x="5605" y="4646"/>
                  </a:lnTo>
                  <a:lnTo>
                    <a:pt x="5145" y="4070"/>
                  </a:lnTo>
                  <a:lnTo>
                    <a:pt x="4722" y="3533"/>
                  </a:lnTo>
                  <a:lnTo>
                    <a:pt x="4492" y="3149"/>
                  </a:lnTo>
                  <a:lnTo>
                    <a:pt x="4415" y="2995"/>
                  </a:lnTo>
                  <a:lnTo>
                    <a:pt x="4415" y="2880"/>
                  </a:lnTo>
                  <a:lnTo>
                    <a:pt x="4415" y="2803"/>
                  </a:lnTo>
                  <a:lnTo>
                    <a:pt x="4492" y="2765"/>
                  </a:lnTo>
                  <a:lnTo>
                    <a:pt x="4761" y="2880"/>
                  </a:lnTo>
                  <a:lnTo>
                    <a:pt x="5221" y="3072"/>
                  </a:lnTo>
                  <a:lnTo>
                    <a:pt x="5413" y="3226"/>
                  </a:lnTo>
                  <a:lnTo>
                    <a:pt x="5605" y="3379"/>
                  </a:lnTo>
                  <a:lnTo>
                    <a:pt x="5759" y="3533"/>
                  </a:lnTo>
                  <a:lnTo>
                    <a:pt x="5874" y="3725"/>
                  </a:lnTo>
                  <a:lnTo>
                    <a:pt x="5913" y="4032"/>
                  </a:lnTo>
                  <a:lnTo>
                    <a:pt x="5951" y="4339"/>
                  </a:lnTo>
                  <a:lnTo>
                    <a:pt x="5951" y="4569"/>
                  </a:lnTo>
                  <a:lnTo>
                    <a:pt x="6028" y="4761"/>
                  </a:lnTo>
                  <a:lnTo>
                    <a:pt x="6258" y="4147"/>
                  </a:lnTo>
                  <a:lnTo>
                    <a:pt x="6527" y="3418"/>
                  </a:lnTo>
                  <a:lnTo>
                    <a:pt x="5951" y="3072"/>
                  </a:lnTo>
                  <a:lnTo>
                    <a:pt x="5644" y="2842"/>
                  </a:lnTo>
                  <a:lnTo>
                    <a:pt x="5337" y="2611"/>
                  </a:lnTo>
                  <a:lnTo>
                    <a:pt x="4684" y="1997"/>
                  </a:lnTo>
                  <a:lnTo>
                    <a:pt x="4530" y="1767"/>
                  </a:lnTo>
                  <a:lnTo>
                    <a:pt x="4492" y="1690"/>
                  </a:lnTo>
                  <a:lnTo>
                    <a:pt x="4569" y="1690"/>
                  </a:lnTo>
                  <a:lnTo>
                    <a:pt x="4953" y="1767"/>
                  </a:lnTo>
                  <a:lnTo>
                    <a:pt x="5260" y="1844"/>
                  </a:lnTo>
                  <a:lnTo>
                    <a:pt x="5605" y="1959"/>
                  </a:lnTo>
                  <a:lnTo>
                    <a:pt x="5951" y="2151"/>
                  </a:lnTo>
                  <a:lnTo>
                    <a:pt x="6220" y="2381"/>
                  </a:lnTo>
                  <a:lnTo>
                    <a:pt x="6373" y="2496"/>
                  </a:lnTo>
                  <a:lnTo>
                    <a:pt x="6450" y="2688"/>
                  </a:lnTo>
                  <a:lnTo>
                    <a:pt x="6565" y="2880"/>
                  </a:lnTo>
                  <a:lnTo>
                    <a:pt x="6604" y="3072"/>
                  </a:lnTo>
                  <a:lnTo>
                    <a:pt x="6680" y="2688"/>
                  </a:lnTo>
                  <a:lnTo>
                    <a:pt x="6719" y="2304"/>
                  </a:lnTo>
                  <a:lnTo>
                    <a:pt x="6680" y="1959"/>
                  </a:lnTo>
                  <a:lnTo>
                    <a:pt x="6604" y="1652"/>
                  </a:lnTo>
                  <a:lnTo>
                    <a:pt x="6450" y="1344"/>
                  </a:lnTo>
                  <a:lnTo>
                    <a:pt x="6258" y="1153"/>
                  </a:lnTo>
                  <a:lnTo>
                    <a:pt x="6066" y="999"/>
                  </a:lnTo>
                  <a:lnTo>
                    <a:pt x="5836" y="884"/>
                  </a:lnTo>
                  <a:lnTo>
                    <a:pt x="5413" y="730"/>
                  </a:lnTo>
                  <a:lnTo>
                    <a:pt x="5183" y="653"/>
                  </a:lnTo>
                  <a:lnTo>
                    <a:pt x="5029" y="577"/>
                  </a:lnTo>
                  <a:lnTo>
                    <a:pt x="4684" y="346"/>
                  </a:lnTo>
                  <a:lnTo>
                    <a:pt x="4338" y="154"/>
                  </a:lnTo>
                  <a:lnTo>
                    <a:pt x="4031" y="39"/>
                  </a:lnTo>
                  <a:lnTo>
                    <a:pt x="3839" y="39"/>
                  </a:lnTo>
                  <a:lnTo>
                    <a:pt x="3763" y="116"/>
                  </a:lnTo>
                  <a:lnTo>
                    <a:pt x="3724" y="193"/>
                  </a:lnTo>
                  <a:lnTo>
                    <a:pt x="3686" y="423"/>
                  </a:lnTo>
                  <a:lnTo>
                    <a:pt x="3647" y="538"/>
                  </a:lnTo>
                  <a:lnTo>
                    <a:pt x="3571" y="653"/>
                  </a:lnTo>
                  <a:lnTo>
                    <a:pt x="3532" y="692"/>
                  </a:lnTo>
                  <a:lnTo>
                    <a:pt x="3417" y="692"/>
                  </a:lnTo>
                  <a:lnTo>
                    <a:pt x="3302" y="653"/>
                  </a:lnTo>
                  <a:lnTo>
                    <a:pt x="3225" y="577"/>
                  </a:lnTo>
                  <a:lnTo>
                    <a:pt x="3072" y="308"/>
                  </a:lnTo>
                  <a:lnTo>
                    <a:pt x="2880" y="78"/>
                  </a:lnTo>
                  <a:lnTo>
                    <a:pt x="2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2" name="Google Shape;892;p43"/>
          <p:cNvGrpSpPr/>
          <p:nvPr/>
        </p:nvGrpSpPr>
        <p:grpSpPr>
          <a:xfrm>
            <a:off x="3541295" y="3316216"/>
            <a:ext cx="770925" cy="538833"/>
            <a:chOff x="2178079" y="4255386"/>
            <a:chExt cx="325189" cy="227298"/>
          </a:xfrm>
        </p:grpSpPr>
        <p:sp>
          <p:nvSpPr>
            <p:cNvPr id="893" name="Google Shape;893;p43"/>
            <p:cNvSpPr/>
            <p:nvPr/>
          </p:nvSpPr>
          <p:spPr>
            <a:xfrm>
              <a:off x="2178079" y="4295028"/>
              <a:ext cx="224961" cy="101416"/>
            </a:xfrm>
            <a:custGeom>
              <a:avLst/>
              <a:gdLst/>
              <a:ahLst/>
              <a:cxnLst/>
              <a:rect l="l" t="t" r="r" b="b"/>
              <a:pathLst>
                <a:path w="7411" h="3341" extrusionOk="0">
                  <a:moveTo>
                    <a:pt x="5606" y="0"/>
                  </a:moveTo>
                  <a:lnTo>
                    <a:pt x="5107" y="39"/>
                  </a:lnTo>
                  <a:lnTo>
                    <a:pt x="4531" y="154"/>
                  </a:lnTo>
                  <a:lnTo>
                    <a:pt x="3955" y="346"/>
                  </a:lnTo>
                  <a:lnTo>
                    <a:pt x="3264" y="615"/>
                  </a:lnTo>
                  <a:lnTo>
                    <a:pt x="2535" y="1037"/>
                  </a:lnTo>
                  <a:lnTo>
                    <a:pt x="1767" y="1574"/>
                  </a:lnTo>
                  <a:lnTo>
                    <a:pt x="922" y="2265"/>
                  </a:lnTo>
                  <a:lnTo>
                    <a:pt x="1" y="3148"/>
                  </a:lnTo>
                  <a:lnTo>
                    <a:pt x="231" y="3340"/>
                  </a:lnTo>
                  <a:lnTo>
                    <a:pt x="1114" y="2534"/>
                  </a:lnTo>
                  <a:lnTo>
                    <a:pt x="1959" y="1843"/>
                  </a:lnTo>
                  <a:lnTo>
                    <a:pt x="2727" y="1306"/>
                  </a:lnTo>
                  <a:lnTo>
                    <a:pt x="3418" y="922"/>
                  </a:lnTo>
                  <a:lnTo>
                    <a:pt x="4032" y="615"/>
                  </a:lnTo>
                  <a:lnTo>
                    <a:pt x="4608" y="423"/>
                  </a:lnTo>
                  <a:lnTo>
                    <a:pt x="5145" y="346"/>
                  </a:lnTo>
                  <a:lnTo>
                    <a:pt x="5606" y="307"/>
                  </a:lnTo>
                  <a:lnTo>
                    <a:pt x="5990" y="346"/>
                  </a:lnTo>
                  <a:lnTo>
                    <a:pt x="6297" y="384"/>
                  </a:lnTo>
                  <a:lnTo>
                    <a:pt x="6604" y="499"/>
                  </a:lnTo>
                  <a:lnTo>
                    <a:pt x="6835" y="576"/>
                  </a:lnTo>
                  <a:lnTo>
                    <a:pt x="7103" y="768"/>
                  </a:lnTo>
                  <a:lnTo>
                    <a:pt x="7180" y="845"/>
                  </a:lnTo>
                  <a:lnTo>
                    <a:pt x="7219" y="845"/>
                  </a:lnTo>
                  <a:lnTo>
                    <a:pt x="7410" y="653"/>
                  </a:lnTo>
                  <a:lnTo>
                    <a:pt x="7295" y="538"/>
                  </a:lnTo>
                  <a:lnTo>
                    <a:pt x="6950" y="307"/>
                  </a:lnTo>
                  <a:lnTo>
                    <a:pt x="6719" y="192"/>
                  </a:lnTo>
                  <a:lnTo>
                    <a:pt x="6374" y="77"/>
                  </a:lnTo>
                  <a:lnTo>
                    <a:pt x="6028" y="39"/>
                  </a:lnTo>
                  <a:lnTo>
                    <a:pt x="56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3"/>
            <p:cNvSpPr/>
            <p:nvPr/>
          </p:nvSpPr>
          <p:spPr>
            <a:xfrm>
              <a:off x="2309785" y="4255386"/>
              <a:ext cx="193483" cy="227298"/>
            </a:xfrm>
            <a:custGeom>
              <a:avLst/>
              <a:gdLst/>
              <a:ahLst/>
              <a:cxnLst/>
              <a:rect l="l" t="t" r="r" b="b"/>
              <a:pathLst>
                <a:path w="6374" h="7488" extrusionOk="0">
                  <a:moveTo>
                    <a:pt x="4838" y="5222"/>
                  </a:moveTo>
                  <a:lnTo>
                    <a:pt x="4914" y="5376"/>
                  </a:lnTo>
                  <a:lnTo>
                    <a:pt x="4991" y="5529"/>
                  </a:lnTo>
                  <a:lnTo>
                    <a:pt x="4991" y="5645"/>
                  </a:lnTo>
                  <a:lnTo>
                    <a:pt x="4953" y="5721"/>
                  </a:lnTo>
                  <a:lnTo>
                    <a:pt x="4914" y="5721"/>
                  </a:lnTo>
                  <a:lnTo>
                    <a:pt x="4838" y="5645"/>
                  </a:lnTo>
                  <a:lnTo>
                    <a:pt x="4799" y="5453"/>
                  </a:lnTo>
                  <a:lnTo>
                    <a:pt x="4799" y="5337"/>
                  </a:lnTo>
                  <a:lnTo>
                    <a:pt x="4838" y="5222"/>
                  </a:lnTo>
                  <a:close/>
                  <a:moveTo>
                    <a:pt x="2457" y="1"/>
                  </a:moveTo>
                  <a:lnTo>
                    <a:pt x="2073" y="39"/>
                  </a:lnTo>
                  <a:lnTo>
                    <a:pt x="1728" y="193"/>
                  </a:lnTo>
                  <a:lnTo>
                    <a:pt x="1382" y="385"/>
                  </a:lnTo>
                  <a:lnTo>
                    <a:pt x="1037" y="654"/>
                  </a:lnTo>
                  <a:lnTo>
                    <a:pt x="730" y="922"/>
                  </a:lnTo>
                  <a:lnTo>
                    <a:pt x="461" y="1268"/>
                  </a:lnTo>
                  <a:lnTo>
                    <a:pt x="461" y="1268"/>
                  </a:lnTo>
                  <a:lnTo>
                    <a:pt x="883" y="1114"/>
                  </a:lnTo>
                  <a:lnTo>
                    <a:pt x="1229" y="1114"/>
                  </a:lnTo>
                  <a:lnTo>
                    <a:pt x="1497" y="1153"/>
                  </a:lnTo>
                  <a:lnTo>
                    <a:pt x="1728" y="1268"/>
                  </a:lnTo>
                  <a:lnTo>
                    <a:pt x="1881" y="1421"/>
                  </a:lnTo>
                  <a:lnTo>
                    <a:pt x="2035" y="1575"/>
                  </a:lnTo>
                  <a:lnTo>
                    <a:pt x="2112" y="1729"/>
                  </a:lnTo>
                  <a:lnTo>
                    <a:pt x="2150" y="1844"/>
                  </a:lnTo>
                  <a:lnTo>
                    <a:pt x="269" y="1613"/>
                  </a:lnTo>
                  <a:lnTo>
                    <a:pt x="115" y="1997"/>
                  </a:lnTo>
                  <a:lnTo>
                    <a:pt x="39" y="2381"/>
                  </a:lnTo>
                  <a:lnTo>
                    <a:pt x="0" y="2727"/>
                  </a:lnTo>
                  <a:lnTo>
                    <a:pt x="0" y="3072"/>
                  </a:lnTo>
                  <a:lnTo>
                    <a:pt x="269" y="2880"/>
                  </a:lnTo>
                  <a:lnTo>
                    <a:pt x="576" y="2765"/>
                  </a:lnTo>
                  <a:lnTo>
                    <a:pt x="883" y="2688"/>
                  </a:lnTo>
                  <a:lnTo>
                    <a:pt x="1229" y="2650"/>
                  </a:lnTo>
                  <a:lnTo>
                    <a:pt x="1805" y="2612"/>
                  </a:lnTo>
                  <a:lnTo>
                    <a:pt x="2150" y="2650"/>
                  </a:lnTo>
                  <a:lnTo>
                    <a:pt x="2496" y="2688"/>
                  </a:lnTo>
                  <a:lnTo>
                    <a:pt x="2649" y="2688"/>
                  </a:lnTo>
                  <a:lnTo>
                    <a:pt x="2688" y="2727"/>
                  </a:lnTo>
                  <a:lnTo>
                    <a:pt x="2572" y="2804"/>
                  </a:lnTo>
                  <a:lnTo>
                    <a:pt x="2304" y="2842"/>
                  </a:lnTo>
                  <a:lnTo>
                    <a:pt x="1229" y="2919"/>
                  </a:lnTo>
                  <a:lnTo>
                    <a:pt x="806" y="2996"/>
                  </a:lnTo>
                  <a:lnTo>
                    <a:pt x="499" y="3111"/>
                  </a:lnTo>
                  <a:lnTo>
                    <a:pt x="231" y="3264"/>
                  </a:lnTo>
                  <a:lnTo>
                    <a:pt x="0" y="3456"/>
                  </a:lnTo>
                  <a:lnTo>
                    <a:pt x="115" y="4339"/>
                  </a:lnTo>
                  <a:lnTo>
                    <a:pt x="192" y="4762"/>
                  </a:lnTo>
                  <a:lnTo>
                    <a:pt x="269" y="4953"/>
                  </a:lnTo>
                  <a:lnTo>
                    <a:pt x="346" y="5107"/>
                  </a:lnTo>
                  <a:lnTo>
                    <a:pt x="422" y="4915"/>
                  </a:lnTo>
                  <a:lnTo>
                    <a:pt x="576" y="4685"/>
                  </a:lnTo>
                  <a:lnTo>
                    <a:pt x="845" y="4339"/>
                  </a:lnTo>
                  <a:lnTo>
                    <a:pt x="1190" y="4032"/>
                  </a:lnTo>
                  <a:lnTo>
                    <a:pt x="1536" y="3802"/>
                  </a:lnTo>
                  <a:lnTo>
                    <a:pt x="1881" y="3648"/>
                  </a:lnTo>
                  <a:lnTo>
                    <a:pt x="2188" y="3533"/>
                  </a:lnTo>
                  <a:lnTo>
                    <a:pt x="2419" y="3495"/>
                  </a:lnTo>
                  <a:lnTo>
                    <a:pt x="2572" y="3533"/>
                  </a:lnTo>
                  <a:lnTo>
                    <a:pt x="2649" y="3571"/>
                  </a:lnTo>
                  <a:lnTo>
                    <a:pt x="2649" y="3610"/>
                  </a:lnTo>
                  <a:lnTo>
                    <a:pt x="2611" y="3687"/>
                  </a:lnTo>
                  <a:lnTo>
                    <a:pt x="2534" y="3763"/>
                  </a:lnTo>
                  <a:lnTo>
                    <a:pt x="2227" y="3994"/>
                  </a:lnTo>
                  <a:lnTo>
                    <a:pt x="1766" y="4262"/>
                  </a:lnTo>
                  <a:lnTo>
                    <a:pt x="1344" y="4531"/>
                  </a:lnTo>
                  <a:lnTo>
                    <a:pt x="998" y="4877"/>
                  </a:lnTo>
                  <a:lnTo>
                    <a:pt x="730" y="5145"/>
                  </a:lnTo>
                  <a:lnTo>
                    <a:pt x="538" y="5376"/>
                  </a:lnTo>
                  <a:lnTo>
                    <a:pt x="653" y="5606"/>
                  </a:lnTo>
                  <a:lnTo>
                    <a:pt x="768" y="5875"/>
                  </a:lnTo>
                  <a:lnTo>
                    <a:pt x="883" y="6105"/>
                  </a:lnTo>
                  <a:lnTo>
                    <a:pt x="960" y="6220"/>
                  </a:lnTo>
                  <a:lnTo>
                    <a:pt x="1075" y="6336"/>
                  </a:lnTo>
                  <a:lnTo>
                    <a:pt x="1229" y="6451"/>
                  </a:lnTo>
                  <a:lnTo>
                    <a:pt x="1190" y="6297"/>
                  </a:lnTo>
                  <a:lnTo>
                    <a:pt x="1114" y="6105"/>
                  </a:lnTo>
                  <a:lnTo>
                    <a:pt x="1114" y="5875"/>
                  </a:lnTo>
                  <a:lnTo>
                    <a:pt x="1152" y="5721"/>
                  </a:lnTo>
                  <a:lnTo>
                    <a:pt x="1190" y="5606"/>
                  </a:lnTo>
                  <a:lnTo>
                    <a:pt x="1305" y="5414"/>
                  </a:lnTo>
                  <a:lnTo>
                    <a:pt x="1497" y="5261"/>
                  </a:lnTo>
                  <a:lnTo>
                    <a:pt x="1689" y="5069"/>
                  </a:lnTo>
                  <a:lnTo>
                    <a:pt x="1920" y="4915"/>
                  </a:lnTo>
                  <a:lnTo>
                    <a:pt x="2150" y="4762"/>
                  </a:lnTo>
                  <a:lnTo>
                    <a:pt x="2342" y="4685"/>
                  </a:lnTo>
                  <a:lnTo>
                    <a:pt x="2496" y="4646"/>
                  </a:lnTo>
                  <a:lnTo>
                    <a:pt x="2572" y="4646"/>
                  </a:lnTo>
                  <a:lnTo>
                    <a:pt x="2611" y="4685"/>
                  </a:lnTo>
                  <a:lnTo>
                    <a:pt x="2649" y="4762"/>
                  </a:lnTo>
                  <a:lnTo>
                    <a:pt x="2649" y="4838"/>
                  </a:lnTo>
                  <a:lnTo>
                    <a:pt x="2649" y="4915"/>
                  </a:lnTo>
                  <a:lnTo>
                    <a:pt x="2611" y="5030"/>
                  </a:lnTo>
                  <a:lnTo>
                    <a:pt x="2380" y="5261"/>
                  </a:lnTo>
                  <a:lnTo>
                    <a:pt x="2035" y="5645"/>
                  </a:lnTo>
                  <a:lnTo>
                    <a:pt x="1805" y="5952"/>
                  </a:lnTo>
                  <a:lnTo>
                    <a:pt x="1651" y="6220"/>
                  </a:lnTo>
                  <a:lnTo>
                    <a:pt x="1574" y="6451"/>
                  </a:lnTo>
                  <a:lnTo>
                    <a:pt x="1574" y="6643"/>
                  </a:lnTo>
                  <a:lnTo>
                    <a:pt x="2073" y="6911"/>
                  </a:lnTo>
                  <a:lnTo>
                    <a:pt x="2572" y="7180"/>
                  </a:lnTo>
                  <a:lnTo>
                    <a:pt x="3033" y="7411"/>
                  </a:lnTo>
                  <a:lnTo>
                    <a:pt x="3225" y="7487"/>
                  </a:lnTo>
                  <a:lnTo>
                    <a:pt x="3455" y="7487"/>
                  </a:lnTo>
                  <a:lnTo>
                    <a:pt x="3455" y="7180"/>
                  </a:lnTo>
                  <a:lnTo>
                    <a:pt x="3340" y="6643"/>
                  </a:lnTo>
                  <a:lnTo>
                    <a:pt x="3302" y="6297"/>
                  </a:lnTo>
                  <a:lnTo>
                    <a:pt x="3302" y="5990"/>
                  </a:lnTo>
                  <a:lnTo>
                    <a:pt x="3340" y="5721"/>
                  </a:lnTo>
                  <a:lnTo>
                    <a:pt x="3379" y="5491"/>
                  </a:lnTo>
                  <a:lnTo>
                    <a:pt x="3455" y="5337"/>
                  </a:lnTo>
                  <a:lnTo>
                    <a:pt x="3571" y="5337"/>
                  </a:lnTo>
                  <a:lnTo>
                    <a:pt x="3609" y="5376"/>
                  </a:lnTo>
                  <a:lnTo>
                    <a:pt x="3686" y="5453"/>
                  </a:lnTo>
                  <a:lnTo>
                    <a:pt x="3801" y="5721"/>
                  </a:lnTo>
                  <a:lnTo>
                    <a:pt x="3878" y="6028"/>
                  </a:lnTo>
                  <a:lnTo>
                    <a:pt x="3916" y="6336"/>
                  </a:lnTo>
                  <a:lnTo>
                    <a:pt x="3916" y="6566"/>
                  </a:lnTo>
                  <a:lnTo>
                    <a:pt x="3878" y="6796"/>
                  </a:lnTo>
                  <a:lnTo>
                    <a:pt x="3801" y="7219"/>
                  </a:lnTo>
                  <a:lnTo>
                    <a:pt x="3686" y="7487"/>
                  </a:lnTo>
                  <a:lnTo>
                    <a:pt x="3801" y="7487"/>
                  </a:lnTo>
                  <a:lnTo>
                    <a:pt x="3993" y="7449"/>
                  </a:lnTo>
                  <a:lnTo>
                    <a:pt x="4185" y="7372"/>
                  </a:lnTo>
                  <a:lnTo>
                    <a:pt x="4607" y="7142"/>
                  </a:lnTo>
                  <a:lnTo>
                    <a:pt x="4646" y="6911"/>
                  </a:lnTo>
                  <a:lnTo>
                    <a:pt x="4646" y="6720"/>
                  </a:lnTo>
                  <a:lnTo>
                    <a:pt x="4607" y="6259"/>
                  </a:lnTo>
                  <a:lnTo>
                    <a:pt x="4492" y="5875"/>
                  </a:lnTo>
                  <a:lnTo>
                    <a:pt x="4338" y="5491"/>
                  </a:lnTo>
                  <a:lnTo>
                    <a:pt x="3993" y="4838"/>
                  </a:lnTo>
                  <a:lnTo>
                    <a:pt x="3878" y="4570"/>
                  </a:lnTo>
                  <a:lnTo>
                    <a:pt x="3801" y="4416"/>
                  </a:lnTo>
                  <a:lnTo>
                    <a:pt x="3763" y="4262"/>
                  </a:lnTo>
                  <a:lnTo>
                    <a:pt x="3763" y="4186"/>
                  </a:lnTo>
                  <a:lnTo>
                    <a:pt x="3839" y="4186"/>
                  </a:lnTo>
                  <a:lnTo>
                    <a:pt x="3916" y="4224"/>
                  </a:lnTo>
                  <a:lnTo>
                    <a:pt x="4031" y="4301"/>
                  </a:lnTo>
                  <a:lnTo>
                    <a:pt x="4146" y="4454"/>
                  </a:lnTo>
                  <a:lnTo>
                    <a:pt x="4262" y="4685"/>
                  </a:lnTo>
                  <a:lnTo>
                    <a:pt x="4377" y="4992"/>
                  </a:lnTo>
                  <a:lnTo>
                    <a:pt x="4569" y="5529"/>
                  </a:lnTo>
                  <a:lnTo>
                    <a:pt x="4684" y="6105"/>
                  </a:lnTo>
                  <a:lnTo>
                    <a:pt x="4838" y="6988"/>
                  </a:lnTo>
                  <a:lnTo>
                    <a:pt x="5260" y="6604"/>
                  </a:lnTo>
                  <a:lnTo>
                    <a:pt x="5682" y="6144"/>
                  </a:lnTo>
                  <a:lnTo>
                    <a:pt x="5567" y="5836"/>
                  </a:lnTo>
                  <a:lnTo>
                    <a:pt x="5413" y="5491"/>
                  </a:lnTo>
                  <a:lnTo>
                    <a:pt x="5068" y="4762"/>
                  </a:lnTo>
                  <a:lnTo>
                    <a:pt x="4684" y="4109"/>
                  </a:lnTo>
                  <a:lnTo>
                    <a:pt x="4415" y="3725"/>
                  </a:lnTo>
                  <a:lnTo>
                    <a:pt x="4300" y="3610"/>
                  </a:lnTo>
                  <a:lnTo>
                    <a:pt x="4262" y="3495"/>
                  </a:lnTo>
                  <a:lnTo>
                    <a:pt x="4223" y="3418"/>
                  </a:lnTo>
                  <a:lnTo>
                    <a:pt x="4262" y="3379"/>
                  </a:lnTo>
                  <a:lnTo>
                    <a:pt x="4300" y="3379"/>
                  </a:lnTo>
                  <a:lnTo>
                    <a:pt x="4377" y="3418"/>
                  </a:lnTo>
                  <a:lnTo>
                    <a:pt x="4492" y="3495"/>
                  </a:lnTo>
                  <a:lnTo>
                    <a:pt x="4607" y="3648"/>
                  </a:lnTo>
                  <a:lnTo>
                    <a:pt x="4876" y="4070"/>
                  </a:lnTo>
                  <a:lnTo>
                    <a:pt x="5221" y="4685"/>
                  </a:lnTo>
                  <a:lnTo>
                    <a:pt x="5836" y="5913"/>
                  </a:lnTo>
                  <a:lnTo>
                    <a:pt x="5912" y="5836"/>
                  </a:lnTo>
                  <a:lnTo>
                    <a:pt x="6104" y="5453"/>
                  </a:lnTo>
                  <a:lnTo>
                    <a:pt x="6258" y="5107"/>
                  </a:lnTo>
                  <a:lnTo>
                    <a:pt x="6296" y="4762"/>
                  </a:lnTo>
                  <a:lnTo>
                    <a:pt x="6335" y="4493"/>
                  </a:lnTo>
                  <a:lnTo>
                    <a:pt x="5759" y="3879"/>
                  </a:lnTo>
                  <a:lnTo>
                    <a:pt x="5452" y="3571"/>
                  </a:lnTo>
                  <a:lnTo>
                    <a:pt x="5221" y="3418"/>
                  </a:lnTo>
                  <a:lnTo>
                    <a:pt x="4761" y="3072"/>
                  </a:lnTo>
                  <a:lnTo>
                    <a:pt x="4684" y="3034"/>
                  </a:lnTo>
                  <a:lnTo>
                    <a:pt x="4684" y="2957"/>
                  </a:lnTo>
                  <a:lnTo>
                    <a:pt x="4838" y="2957"/>
                  </a:lnTo>
                  <a:lnTo>
                    <a:pt x="4991" y="2996"/>
                  </a:lnTo>
                  <a:lnTo>
                    <a:pt x="5183" y="3111"/>
                  </a:lnTo>
                  <a:lnTo>
                    <a:pt x="5567" y="3418"/>
                  </a:lnTo>
                  <a:lnTo>
                    <a:pt x="5989" y="3802"/>
                  </a:lnTo>
                  <a:lnTo>
                    <a:pt x="6335" y="4186"/>
                  </a:lnTo>
                  <a:lnTo>
                    <a:pt x="6335" y="3687"/>
                  </a:lnTo>
                  <a:lnTo>
                    <a:pt x="6335" y="3226"/>
                  </a:lnTo>
                  <a:lnTo>
                    <a:pt x="6335" y="2804"/>
                  </a:lnTo>
                  <a:lnTo>
                    <a:pt x="6373" y="2343"/>
                  </a:lnTo>
                  <a:lnTo>
                    <a:pt x="6335" y="2074"/>
                  </a:lnTo>
                  <a:lnTo>
                    <a:pt x="6296" y="1844"/>
                  </a:lnTo>
                  <a:lnTo>
                    <a:pt x="6181" y="1613"/>
                  </a:lnTo>
                  <a:lnTo>
                    <a:pt x="6066" y="1421"/>
                  </a:lnTo>
                  <a:lnTo>
                    <a:pt x="5874" y="1306"/>
                  </a:lnTo>
                  <a:lnTo>
                    <a:pt x="5721" y="1268"/>
                  </a:lnTo>
                  <a:lnTo>
                    <a:pt x="5605" y="1229"/>
                  </a:lnTo>
                  <a:lnTo>
                    <a:pt x="5298" y="1268"/>
                  </a:lnTo>
                  <a:lnTo>
                    <a:pt x="4991" y="1345"/>
                  </a:lnTo>
                  <a:lnTo>
                    <a:pt x="4761" y="1460"/>
                  </a:lnTo>
                  <a:lnTo>
                    <a:pt x="4530" y="1652"/>
                  </a:lnTo>
                  <a:lnTo>
                    <a:pt x="4185" y="1959"/>
                  </a:lnTo>
                  <a:lnTo>
                    <a:pt x="4031" y="2112"/>
                  </a:lnTo>
                  <a:lnTo>
                    <a:pt x="3955" y="2189"/>
                  </a:lnTo>
                  <a:lnTo>
                    <a:pt x="3878" y="2228"/>
                  </a:lnTo>
                  <a:lnTo>
                    <a:pt x="3801" y="2228"/>
                  </a:lnTo>
                  <a:lnTo>
                    <a:pt x="3763" y="2189"/>
                  </a:lnTo>
                  <a:lnTo>
                    <a:pt x="3724" y="2036"/>
                  </a:lnTo>
                  <a:lnTo>
                    <a:pt x="3801" y="1882"/>
                  </a:lnTo>
                  <a:lnTo>
                    <a:pt x="3878" y="1613"/>
                  </a:lnTo>
                  <a:lnTo>
                    <a:pt x="3916" y="1229"/>
                  </a:lnTo>
                  <a:lnTo>
                    <a:pt x="3916" y="999"/>
                  </a:lnTo>
                  <a:lnTo>
                    <a:pt x="3878" y="807"/>
                  </a:lnTo>
                  <a:lnTo>
                    <a:pt x="3763" y="615"/>
                  </a:lnTo>
                  <a:lnTo>
                    <a:pt x="3647" y="462"/>
                  </a:lnTo>
                  <a:lnTo>
                    <a:pt x="3455" y="308"/>
                  </a:lnTo>
                  <a:lnTo>
                    <a:pt x="3263" y="193"/>
                  </a:lnTo>
                  <a:lnTo>
                    <a:pt x="3033" y="116"/>
                  </a:lnTo>
                  <a:lnTo>
                    <a:pt x="2841" y="39"/>
                  </a:lnTo>
                  <a:lnTo>
                    <a:pt x="26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43"/>
          <p:cNvGrpSpPr/>
          <p:nvPr/>
        </p:nvGrpSpPr>
        <p:grpSpPr>
          <a:xfrm rot="-1992006">
            <a:off x="654932" y="3153903"/>
            <a:ext cx="480795" cy="673092"/>
            <a:chOff x="1477722" y="3263692"/>
            <a:chExt cx="268065" cy="375279"/>
          </a:xfrm>
        </p:grpSpPr>
        <p:sp>
          <p:nvSpPr>
            <p:cNvPr id="896" name="Google Shape;896;p43"/>
            <p:cNvSpPr/>
            <p:nvPr/>
          </p:nvSpPr>
          <p:spPr>
            <a:xfrm>
              <a:off x="1481213" y="3267183"/>
              <a:ext cx="259900" cy="369451"/>
            </a:xfrm>
            <a:custGeom>
              <a:avLst/>
              <a:gdLst/>
              <a:ahLst/>
              <a:cxnLst/>
              <a:rect l="l" t="t" r="r" b="b"/>
              <a:pathLst>
                <a:path w="8562" h="12171" extrusionOk="0">
                  <a:moveTo>
                    <a:pt x="1" y="1"/>
                  </a:moveTo>
                  <a:lnTo>
                    <a:pt x="193" y="500"/>
                  </a:lnTo>
                  <a:lnTo>
                    <a:pt x="346" y="1114"/>
                  </a:lnTo>
                  <a:lnTo>
                    <a:pt x="692" y="2650"/>
                  </a:lnTo>
                  <a:lnTo>
                    <a:pt x="884" y="3494"/>
                  </a:lnTo>
                  <a:lnTo>
                    <a:pt x="1114" y="4416"/>
                  </a:lnTo>
                  <a:lnTo>
                    <a:pt x="1383" y="5337"/>
                  </a:lnTo>
                  <a:lnTo>
                    <a:pt x="1728" y="6259"/>
                  </a:lnTo>
                  <a:lnTo>
                    <a:pt x="2151" y="7218"/>
                  </a:lnTo>
                  <a:lnTo>
                    <a:pt x="2381" y="7679"/>
                  </a:lnTo>
                  <a:lnTo>
                    <a:pt x="2650" y="8140"/>
                  </a:lnTo>
                  <a:lnTo>
                    <a:pt x="2957" y="8562"/>
                  </a:lnTo>
                  <a:lnTo>
                    <a:pt x="3302" y="8984"/>
                  </a:lnTo>
                  <a:lnTo>
                    <a:pt x="3648" y="9407"/>
                  </a:lnTo>
                  <a:lnTo>
                    <a:pt x="4032" y="9829"/>
                  </a:lnTo>
                  <a:lnTo>
                    <a:pt x="4454" y="10213"/>
                  </a:lnTo>
                  <a:lnTo>
                    <a:pt x="4915" y="10558"/>
                  </a:lnTo>
                  <a:lnTo>
                    <a:pt x="5414" y="10904"/>
                  </a:lnTo>
                  <a:lnTo>
                    <a:pt x="5990" y="11211"/>
                  </a:lnTo>
                  <a:lnTo>
                    <a:pt x="6566" y="11518"/>
                  </a:lnTo>
                  <a:lnTo>
                    <a:pt x="7180" y="11749"/>
                  </a:lnTo>
                  <a:lnTo>
                    <a:pt x="7871" y="11979"/>
                  </a:lnTo>
                  <a:lnTo>
                    <a:pt x="8562" y="12171"/>
                  </a:lnTo>
                  <a:lnTo>
                    <a:pt x="8524" y="11365"/>
                  </a:lnTo>
                  <a:lnTo>
                    <a:pt x="8408" y="10597"/>
                  </a:lnTo>
                  <a:lnTo>
                    <a:pt x="8255" y="9867"/>
                  </a:lnTo>
                  <a:lnTo>
                    <a:pt x="8063" y="9138"/>
                  </a:lnTo>
                  <a:lnTo>
                    <a:pt x="7833" y="8447"/>
                  </a:lnTo>
                  <a:lnTo>
                    <a:pt x="7602" y="7794"/>
                  </a:lnTo>
                  <a:lnTo>
                    <a:pt x="7295" y="7180"/>
                  </a:lnTo>
                  <a:lnTo>
                    <a:pt x="7026" y="6604"/>
                  </a:lnTo>
                  <a:lnTo>
                    <a:pt x="6681" y="6028"/>
                  </a:lnTo>
                  <a:lnTo>
                    <a:pt x="6335" y="5491"/>
                  </a:lnTo>
                  <a:lnTo>
                    <a:pt x="5990" y="4953"/>
                  </a:lnTo>
                  <a:lnTo>
                    <a:pt x="5606" y="4493"/>
                  </a:lnTo>
                  <a:lnTo>
                    <a:pt x="5260" y="4032"/>
                  </a:lnTo>
                  <a:lnTo>
                    <a:pt x="4876" y="3610"/>
                  </a:lnTo>
                  <a:lnTo>
                    <a:pt x="4070" y="2803"/>
                  </a:lnTo>
                  <a:lnTo>
                    <a:pt x="3302" y="2112"/>
                  </a:lnTo>
                  <a:lnTo>
                    <a:pt x="2573" y="1536"/>
                  </a:lnTo>
                  <a:lnTo>
                    <a:pt x="1882" y="1076"/>
                  </a:lnTo>
                  <a:lnTo>
                    <a:pt x="1268" y="653"/>
                  </a:lnTo>
                  <a:lnTo>
                    <a:pt x="730" y="385"/>
                  </a:lnTo>
                  <a:lnTo>
                    <a:pt x="346" y="15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3"/>
            <p:cNvSpPr/>
            <p:nvPr/>
          </p:nvSpPr>
          <p:spPr>
            <a:xfrm>
              <a:off x="1477722" y="3263692"/>
              <a:ext cx="268065" cy="375279"/>
            </a:xfrm>
            <a:custGeom>
              <a:avLst/>
              <a:gdLst/>
              <a:ahLst/>
              <a:cxnLst/>
              <a:rect l="l" t="t" r="r" b="b"/>
              <a:pathLst>
                <a:path w="8831" h="12363" extrusionOk="0">
                  <a:moveTo>
                    <a:pt x="192" y="1"/>
                  </a:moveTo>
                  <a:lnTo>
                    <a:pt x="0" y="231"/>
                  </a:lnTo>
                  <a:lnTo>
                    <a:pt x="77" y="308"/>
                  </a:lnTo>
                  <a:lnTo>
                    <a:pt x="576" y="845"/>
                  </a:lnTo>
                  <a:lnTo>
                    <a:pt x="1459" y="1882"/>
                  </a:lnTo>
                  <a:lnTo>
                    <a:pt x="2573" y="3226"/>
                  </a:lnTo>
                  <a:lnTo>
                    <a:pt x="2611" y="3226"/>
                  </a:lnTo>
                  <a:lnTo>
                    <a:pt x="2649" y="3264"/>
                  </a:lnTo>
                  <a:lnTo>
                    <a:pt x="3724" y="4608"/>
                  </a:lnTo>
                  <a:lnTo>
                    <a:pt x="3648" y="4608"/>
                  </a:lnTo>
                  <a:lnTo>
                    <a:pt x="3110" y="4531"/>
                  </a:lnTo>
                  <a:lnTo>
                    <a:pt x="2496" y="4531"/>
                  </a:lnTo>
                  <a:lnTo>
                    <a:pt x="1843" y="4569"/>
                  </a:lnTo>
                  <a:lnTo>
                    <a:pt x="1574" y="4608"/>
                  </a:lnTo>
                  <a:lnTo>
                    <a:pt x="1267" y="4684"/>
                  </a:lnTo>
                  <a:lnTo>
                    <a:pt x="1344" y="4953"/>
                  </a:lnTo>
                  <a:lnTo>
                    <a:pt x="1613" y="4915"/>
                  </a:lnTo>
                  <a:lnTo>
                    <a:pt x="1882" y="4838"/>
                  </a:lnTo>
                  <a:lnTo>
                    <a:pt x="3072" y="4838"/>
                  </a:lnTo>
                  <a:lnTo>
                    <a:pt x="3609" y="4915"/>
                  </a:lnTo>
                  <a:lnTo>
                    <a:pt x="3955" y="4992"/>
                  </a:lnTo>
                  <a:lnTo>
                    <a:pt x="3993" y="4992"/>
                  </a:lnTo>
                  <a:lnTo>
                    <a:pt x="4646" y="5798"/>
                  </a:lnTo>
                  <a:lnTo>
                    <a:pt x="5337" y="6719"/>
                  </a:lnTo>
                  <a:lnTo>
                    <a:pt x="5990" y="7679"/>
                  </a:lnTo>
                  <a:lnTo>
                    <a:pt x="6412" y="8408"/>
                  </a:lnTo>
                  <a:lnTo>
                    <a:pt x="6412" y="8408"/>
                  </a:lnTo>
                  <a:lnTo>
                    <a:pt x="6297" y="8332"/>
                  </a:lnTo>
                  <a:lnTo>
                    <a:pt x="5990" y="8255"/>
                  </a:lnTo>
                  <a:lnTo>
                    <a:pt x="5606" y="8178"/>
                  </a:lnTo>
                  <a:lnTo>
                    <a:pt x="5222" y="8140"/>
                  </a:lnTo>
                  <a:lnTo>
                    <a:pt x="4761" y="8101"/>
                  </a:lnTo>
                  <a:lnTo>
                    <a:pt x="4339" y="8140"/>
                  </a:lnTo>
                  <a:lnTo>
                    <a:pt x="3878" y="8178"/>
                  </a:lnTo>
                  <a:lnTo>
                    <a:pt x="3417" y="8293"/>
                  </a:lnTo>
                  <a:lnTo>
                    <a:pt x="2957" y="8447"/>
                  </a:lnTo>
                  <a:lnTo>
                    <a:pt x="3072" y="8716"/>
                  </a:lnTo>
                  <a:lnTo>
                    <a:pt x="3494" y="8600"/>
                  </a:lnTo>
                  <a:lnTo>
                    <a:pt x="3955" y="8485"/>
                  </a:lnTo>
                  <a:lnTo>
                    <a:pt x="4339" y="8447"/>
                  </a:lnTo>
                  <a:lnTo>
                    <a:pt x="4761" y="8408"/>
                  </a:lnTo>
                  <a:lnTo>
                    <a:pt x="5183" y="8447"/>
                  </a:lnTo>
                  <a:lnTo>
                    <a:pt x="5567" y="8485"/>
                  </a:lnTo>
                  <a:lnTo>
                    <a:pt x="5913" y="8562"/>
                  </a:lnTo>
                  <a:lnTo>
                    <a:pt x="6220" y="8639"/>
                  </a:lnTo>
                  <a:lnTo>
                    <a:pt x="6642" y="8792"/>
                  </a:lnTo>
                  <a:lnTo>
                    <a:pt x="6681" y="8831"/>
                  </a:lnTo>
                  <a:lnTo>
                    <a:pt x="7218" y="9599"/>
                  </a:lnTo>
                  <a:lnTo>
                    <a:pt x="7717" y="10558"/>
                  </a:lnTo>
                  <a:lnTo>
                    <a:pt x="8178" y="11480"/>
                  </a:lnTo>
                  <a:lnTo>
                    <a:pt x="8562" y="12363"/>
                  </a:lnTo>
                  <a:lnTo>
                    <a:pt x="8831" y="12248"/>
                  </a:lnTo>
                  <a:lnTo>
                    <a:pt x="8447" y="11288"/>
                  </a:lnTo>
                  <a:lnTo>
                    <a:pt x="7948" y="10290"/>
                  </a:lnTo>
                  <a:lnTo>
                    <a:pt x="7372" y="9253"/>
                  </a:lnTo>
                  <a:lnTo>
                    <a:pt x="6719" y="8216"/>
                  </a:lnTo>
                  <a:lnTo>
                    <a:pt x="6028" y="7180"/>
                  </a:lnTo>
                  <a:lnTo>
                    <a:pt x="5490" y="6450"/>
                  </a:lnTo>
                  <a:lnTo>
                    <a:pt x="5490" y="6374"/>
                  </a:lnTo>
                  <a:lnTo>
                    <a:pt x="5490" y="6066"/>
                  </a:lnTo>
                  <a:lnTo>
                    <a:pt x="5567" y="5683"/>
                  </a:lnTo>
                  <a:lnTo>
                    <a:pt x="5606" y="5452"/>
                  </a:lnTo>
                  <a:lnTo>
                    <a:pt x="5721" y="5260"/>
                  </a:lnTo>
                  <a:lnTo>
                    <a:pt x="5836" y="5030"/>
                  </a:lnTo>
                  <a:lnTo>
                    <a:pt x="5951" y="4838"/>
                  </a:lnTo>
                  <a:lnTo>
                    <a:pt x="5721" y="4646"/>
                  </a:lnTo>
                  <a:lnTo>
                    <a:pt x="5567" y="4876"/>
                  </a:lnTo>
                  <a:lnTo>
                    <a:pt x="5414" y="5107"/>
                  </a:lnTo>
                  <a:lnTo>
                    <a:pt x="5337" y="5375"/>
                  </a:lnTo>
                  <a:lnTo>
                    <a:pt x="5260" y="5606"/>
                  </a:lnTo>
                  <a:lnTo>
                    <a:pt x="5183" y="6028"/>
                  </a:lnTo>
                  <a:lnTo>
                    <a:pt x="4569" y="5183"/>
                  </a:lnTo>
                  <a:lnTo>
                    <a:pt x="3840" y="4262"/>
                  </a:lnTo>
                  <a:lnTo>
                    <a:pt x="2880" y="3149"/>
                  </a:lnTo>
                  <a:lnTo>
                    <a:pt x="2880" y="2842"/>
                  </a:lnTo>
                  <a:lnTo>
                    <a:pt x="2841" y="2381"/>
                  </a:lnTo>
                  <a:lnTo>
                    <a:pt x="2880" y="2074"/>
                  </a:lnTo>
                  <a:lnTo>
                    <a:pt x="2957" y="1843"/>
                  </a:lnTo>
                  <a:lnTo>
                    <a:pt x="2688" y="1690"/>
                  </a:lnTo>
                  <a:lnTo>
                    <a:pt x="2611" y="1843"/>
                  </a:lnTo>
                  <a:lnTo>
                    <a:pt x="2573" y="1997"/>
                  </a:lnTo>
                  <a:lnTo>
                    <a:pt x="2534" y="2381"/>
                  </a:lnTo>
                  <a:lnTo>
                    <a:pt x="2534" y="2688"/>
                  </a:lnTo>
                  <a:lnTo>
                    <a:pt x="2457" y="2573"/>
                  </a:lnTo>
                  <a:lnTo>
                    <a:pt x="1306" y="1229"/>
                  </a:lnTo>
                  <a:lnTo>
                    <a:pt x="1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8" name="Google Shape;898;p43"/>
          <p:cNvSpPr/>
          <p:nvPr/>
        </p:nvSpPr>
        <p:spPr>
          <a:xfrm>
            <a:off x="417173" y="3670659"/>
            <a:ext cx="1465478" cy="459130"/>
          </a:xfrm>
          <a:custGeom>
            <a:avLst/>
            <a:gdLst/>
            <a:ahLst/>
            <a:cxnLst/>
            <a:rect l="l" t="t" r="r" b="b"/>
            <a:pathLst>
              <a:path w="35053" h="10982" extrusionOk="0">
                <a:moveTo>
                  <a:pt x="19734" y="1"/>
                </a:moveTo>
                <a:lnTo>
                  <a:pt x="19082" y="78"/>
                </a:lnTo>
                <a:lnTo>
                  <a:pt x="18429" y="155"/>
                </a:lnTo>
                <a:lnTo>
                  <a:pt x="17815" y="270"/>
                </a:lnTo>
                <a:lnTo>
                  <a:pt x="17239" y="385"/>
                </a:lnTo>
                <a:lnTo>
                  <a:pt x="16701" y="577"/>
                </a:lnTo>
                <a:lnTo>
                  <a:pt x="16241" y="769"/>
                </a:lnTo>
                <a:lnTo>
                  <a:pt x="15780" y="961"/>
                </a:lnTo>
                <a:lnTo>
                  <a:pt x="15319" y="1191"/>
                </a:lnTo>
                <a:lnTo>
                  <a:pt x="14935" y="1421"/>
                </a:lnTo>
                <a:lnTo>
                  <a:pt x="14551" y="1690"/>
                </a:lnTo>
                <a:lnTo>
                  <a:pt x="14244" y="1959"/>
                </a:lnTo>
                <a:lnTo>
                  <a:pt x="13937" y="2228"/>
                </a:lnTo>
                <a:lnTo>
                  <a:pt x="13630" y="2496"/>
                </a:lnTo>
                <a:lnTo>
                  <a:pt x="13169" y="3072"/>
                </a:lnTo>
                <a:lnTo>
                  <a:pt x="12747" y="3648"/>
                </a:lnTo>
                <a:lnTo>
                  <a:pt x="12440" y="4224"/>
                </a:lnTo>
                <a:lnTo>
                  <a:pt x="12209" y="4723"/>
                </a:lnTo>
                <a:lnTo>
                  <a:pt x="12056" y="5184"/>
                </a:lnTo>
                <a:lnTo>
                  <a:pt x="11941" y="5606"/>
                </a:lnTo>
                <a:lnTo>
                  <a:pt x="11864" y="5913"/>
                </a:lnTo>
                <a:lnTo>
                  <a:pt x="11825" y="6182"/>
                </a:lnTo>
                <a:lnTo>
                  <a:pt x="11595" y="6105"/>
                </a:lnTo>
                <a:lnTo>
                  <a:pt x="10942" y="5913"/>
                </a:lnTo>
                <a:lnTo>
                  <a:pt x="10520" y="5837"/>
                </a:lnTo>
                <a:lnTo>
                  <a:pt x="10059" y="5760"/>
                </a:lnTo>
                <a:lnTo>
                  <a:pt x="9522" y="5721"/>
                </a:lnTo>
                <a:lnTo>
                  <a:pt x="8946" y="5721"/>
                </a:lnTo>
                <a:lnTo>
                  <a:pt x="8370" y="5760"/>
                </a:lnTo>
                <a:lnTo>
                  <a:pt x="7794" y="5875"/>
                </a:lnTo>
                <a:lnTo>
                  <a:pt x="7218" y="6028"/>
                </a:lnTo>
                <a:lnTo>
                  <a:pt x="6950" y="6144"/>
                </a:lnTo>
                <a:lnTo>
                  <a:pt x="6643" y="6297"/>
                </a:lnTo>
                <a:lnTo>
                  <a:pt x="6374" y="6451"/>
                </a:lnTo>
                <a:lnTo>
                  <a:pt x="6143" y="6643"/>
                </a:lnTo>
                <a:lnTo>
                  <a:pt x="5913" y="6835"/>
                </a:lnTo>
                <a:lnTo>
                  <a:pt x="5683" y="7103"/>
                </a:lnTo>
                <a:lnTo>
                  <a:pt x="5452" y="7372"/>
                </a:lnTo>
                <a:lnTo>
                  <a:pt x="5260" y="7641"/>
                </a:lnTo>
                <a:lnTo>
                  <a:pt x="5069" y="7986"/>
                </a:lnTo>
                <a:lnTo>
                  <a:pt x="4915" y="8370"/>
                </a:lnTo>
                <a:lnTo>
                  <a:pt x="4339" y="8255"/>
                </a:lnTo>
                <a:lnTo>
                  <a:pt x="3802" y="8255"/>
                </a:lnTo>
                <a:lnTo>
                  <a:pt x="3302" y="8332"/>
                </a:lnTo>
                <a:lnTo>
                  <a:pt x="2842" y="8486"/>
                </a:lnTo>
                <a:lnTo>
                  <a:pt x="2381" y="8678"/>
                </a:lnTo>
                <a:lnTo>
                  <a:pt x="1997" y="8869"/>
                </a:lnTo>
                <a:lnTo>
                  <a:pt x="1613" y="9138"/>
                </a:lnTo>
                <a:lnTo>
                  <a:pt x="1268" y="9407"/>
                </a:lnTo>
                <a:lnTo>
                  <a:pt x="999" y="9676"/>
                </a:lnTo>
                <a:lnTo>
                  <a:pt x="730" y="9983"/>
                </a:lnTo>
                <a:lnTo>
                  <a:pt x="308" y="10482"/>
                </a:lnTo>
                <a:lnTo>
                  <a:pt x="78" y="10827"/>
                </a:lnTo>
                <a:lnTo>
                  <a:pt x="1" y="10981"/>
                </a:lnTo>
                <a:lnTo>
                  <a:pt x="35052" y="10981"/>
                </a:lnTo>
                <a:lnTo>
                  <a:pt x="31828" y="5913"/>
                </a:lnTo>
                <a:lnTo>
                  <a:pt x="31674" y="5683"/>
                </a:lnTo>
                <a:lnTo>
                  <a:pt x="31175" y="4992"/>
                </a:lnTo>
                <a:lnTo>
                  <a:pt x="30791" y="4531"/>
                </a:lnTo>
                <a:lnTo>
                  <a:pt x="30330" y="4032"/>
                </a:lnTo>
                <a:lnTo>
                  <a:pt x="29793" y="3495"/>
                </a:lnTo>
                <a:lnTo>
                  <a:pt x="29140" y="2957"/>
                </a:lnTo>
                <a:lnTo>
                  <a:pt x="28411" y="2420"/>
                </a:lnTo>
                <a:lnTo>
                  <a:pt x="27566" y="1882"/>
                </a:lnTo>
                <a:lnTo>
                  <a:pt x="26645" y="1383"/>
                </a:lnTo>
                <a:lnTo>
                  <a:pt x="26146" y="1153"/>
                </a:lnTo>
                <a:lnTo>
                  <a:pt x="25608" y="922"/>
                </a:lnTo>
                <a:lnTo>
                  <a:pt x="25071" y="730"/>
                </a:lnTo>
                <a:lnTo>
                  <a:pt x="24495" y="538"/>
                </a:lnTo>
                <a:lnTo>
                  <a:pt x="23880" y="385"/>
                </a:lnTo>
                <a:lnTo>
                  <a:pt x="23266" y="270"/>
                </a:lnTo>
                <a:lnTo>
                  <a:pt x="22614" y="155"/>
                </a:lnTo>
                <a:lnTo>
                  <a:pt x="21923" y="78"/>
                </a:lnTo>
                <a:lnTo>
                  <a:pt x="21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3"/>
          <p:cNvSpPr txBox="1">
            <a:spLocks noGrp="1"/>
          </p:cNvSpPr>
          <p:nvPr>
            <p:ph type="title"/>
          </p:nvPr>
        </p:nvSpPr>
        <p:spPr>
          <a:xfrm>
            <a:off x="4391875" y="2343200"/>
            <a:ext cx="4038900" cy="56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Motivation</a:t>
            </a:r>
            <a:endParaRPr/>
          </a:p>
        </p:txBody>
      </p:sp>
      <p:sp>
        <p:nvSpPr>
          <p:cNvPr id="910" name="Google Shape;910;p43"/>
          <p:cNvSpPr txBox="1">
            <a:spLocks noGrp="1"/>
          </p:cNvSpPr>
          <p:nvPr>
            <p:ph type="title" idx="2"/>
          </p:nvPr>
        </p:nvSpPr>
        <p:spPr>
          <a:xfrm>
            <a:off x="4391874" y="1632475"/>
            <a:ext cx="1300835" cy="71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grpSp>
        <p:nvGrpSpPr>
          <p:cNvPr id="1021" name="Google Shape;1021;p43"/>
          <p:cNvGrpSpPr/>
          <p:nvPr/>
        </p:nvGrpSpPr>
        <p:grpSpPr>
          <a:xfrm rot="-364662">
            <a:off x="7707037" y="541413"/>
            <a:ext cx="901936" cy="1046248"/>
            <a:chOff x="-1306539" y="2227242"/>
            <a:chExt cx="735137" cy="852760"/>
          </a:xfrm>
        </p:grpSpPr>
        <p:sp>
          <p:nvSpPr>
            <p:cNvPr id="1022" name="Google Shape;1022;p43"/>
            <p:cNvSpPr/>
            <p:nvPr/>
          </p:nvSpPr>
          <p:spPr>
            <a:xfrm flipH="1">
              <a:off x="-1270861" y="2233533"/>
              <a:ext cx="672160" cy="842238"/>
            </a:xfrm>
            <a:custGeom>
              <a:avLst/>
              <a:gdLst/>
              <a:ahLst/>
              <a:cxnLst/>
              <a:rect l="l" t="t" r="r" b="b"/>
              <a:pathLst>
                <a:path w="12287" h="15396" extrusionOk="0">
                  <a:moveTo>
                    <a:pt x="3610" y="1"/>
                  </a:moveTo>
                  <a:lnTo>
                    <a:pt x="1" y="12977"/>
                  </a:lnTo>
                  <a:lnTo>
                    <a:pt x="8677" y="15396"/>
                  </a:lnTo>
                  <a:lnTo>
                    <a:pt x="12286" y="2419"/>
                  </a:lnTo>
                  <a:lnTo>
                    <a:pt x="36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3"/>
            <p:cNvSpPr/>
            <p:nvPr/>
          </p:nvSpPr>
          <p:spPr>
            <a:xfrm flipH="1">
              <a:off x="-796185" y="2227242"/>
              <a:ext cx="224783" cy="716198"/>
            </a:xfrm>
            <a:custGeom>
              <a:avLst/>
              <a:gdLst/>
              <a:ahLst/>
              <a:cxnLst/>
              <a:rect l="l" t="t" r="r" b="b"/>
              <a:pathLst>
                <a:path w="4109" h="13092" extrusionOk="0">
                  <a:moveTo>
                    <a:pt x="3610" y="0"/>
                  </a:moveTo>
                  <a:lnTo>
                    <a:pt x="1" y="12938"/>
                  </a:lnTo>
                  <a:lnTo>
                    <a:pt x="500" y="13092"/>
                  </a:lnTo>
                  <a:lnTo>
                    <a:pt x="4109" y="116"/>
                  </a:lnTo>
                  <a:lnTo>
                    <a:pt x="36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3"/>
            <p:cNvSpPr/>
            <p:nvPr/>
          </p:nvSpPr>
          <p:spPr>
            <a:xfrm flipH="1">
              <a:off x="-1262437" y="2260832"/>
              <a:ext cx="663736" cy="814940"/>
            </a:xfrm>
            <a:custGeom>
              <a:avLst/>
              <a:gdLst/>
              <a:ahLst/>
              <a:cxnLst/>
              <a:rect l="l" t="t" r="r" b="b"/>
              <a:pathLst>
                <a:path w="12133" h="14897" extrusionOk="0">
                  <a:moveTo>
                    <a:pt x="3456" y="1"/>
                  </a:moveTo>
                  <a:lnTo>
                    <a:pt x="1" y="12478"/>
                  </a:lnTo>
                  <a:lnTo>
                    <a:pt x="8677" y="14897"/>
                  </a:lnTo>
                  <a:lnTo>
                    <a:pt x="12133" y="2419"/>
                  </a:lnTo>
                  <a:lnTo>
                    <a:pt x="34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3"/>
            <p:cNvSpPr/>
            <p:nvPr/>
          </p:nvSpPr>
          <p:spPr>
            <a:xfrm flipH="1">
              <a:off x="-1306522" y="2265036"/>
              <a:ext cx="602794" cy="814940"/>
            </a:xfrm>
            <a:custGeom>
              <a:avLst/>
              <a:gdLst/>
              <a:ahLst/>
              <a:cxnLst/>
              <a:rect l="l" t="t" r="r" b="b"/>
              <a:pathLst>
                <a:path w="11019" h="14897" extrusionOk="0">
                  <a:moveTo>
                    <a:pt x="3609" y="0"/>
                  </a:moveTo>
                  <a:lnTo>
                    <a:pt x="0" y="12938"/>
                  </a:lnTo>
                  <a:lnTo>
                    <a:pt x="6988" y="14858"/>
                  </a:lnTo>
                  <a:lnTo>
                    <a:pt x="7103" y="14896"/>
                  </a:lnTo>
                  <a:lnTo>
                    <a:pt x="7218" y="14896"/>
                  </a:lnTo>
                  <a:lnTo>
                    <a:pt x="7448" y="14820"/>
                  </a:lnTo>
                  <a:lnTo>
                    <a:pt x="7602" y="14666"/>
                  </a:lnTo>
                  <a:lnTo>
                    <a:pt x="7679" y="14589"/>
                  </a:lnTo>
                  <a:lnTo>
                    <a:pt x="7717" y="14474"/>
                  </a:lnTo>
                  <a:lnTo>
                    <a:pt x="11019" y="2649"/>
                  </a:lnTo>
                  <a:lnTo>
                    <a:pt x="11019" y="2534"/>
                  </a:lnTo>
                  <a:lnTo>
                    <a:pt x="11019" y="2419"/>
                  </a:lnTo>
                  <a:lnTo>
                    <a:pt x="10942" y="2227"/>
                  </a:lnTo>
                  <a:lnTo>
                    <a:pt x="10788" y="2035"/>
                  </a:lnTo>
                  <a:lnTo>
                    <a:pt x="10712" y="1958"/>
                  </a:lnTo>
                  <a:lnTo>
                    <a:pt x="10597" y="1920"/>
                  </a:lnTo>
                  <a:lnTo>
                    <a:pt x="36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3"/>
            <p:cNvSpPr/>
            <p:nvPr/>
          </p:nvSpPr>
          <p:spPr>
            <a:xfrm flipH="1">
              <a:off x="-901221" y="2256619"/>
              <a:ext cx="222704" cy="716253"/>
            </a:xfrm>
            <a:custGeom>
              <a:avLst/>
              <a:gdLst/>
              <a:ahLst/>
              <a:cxnLst/>
              <a:rect l="l" t="t" r="r" b="b"/>
              <a:pathLst>
                <a:path w="4071" h="13093" extrusionOk="0">
                  <a:moveTo>
                    <a:pt x="3610" y="1"/>
                  </a:moveTo>
                  <a:lnTo>
                    <a:pt x="1" y="12939"/>
                  </a:lnTo>
                  <a:lnTo>
                    <a:pt x="461" y="13092"/>
                  </a:lnTo>
                  <a:lnTo>
                    <a:pt x="4070" y="154"/>
                  </a:lnTo>
                  <a:lnTo>
                    <a:pt x="36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3"/>
            <p:cNvSpPr/>
            <p:nvPr/>
          </p:nvSpPr>
          <p:spPr>
            <a:xfrm flipH="1">
              <a:off x="-1304465" y="2365868"/>
              <a:ext cx="33644" cy="21061"/>
            </a:xfrm>
            <a:custGeom>
              <a:avLst/>
              <a:gdLst/>
              <a:ahLst/>
              <a:cxnLst/>
              <a:rect l="l" t="t" r="r" b="b"/>
              <a:pathLst>
                <a:path w="615" h="385" extrusionOk="0">
                  <a:moveTo>
                    <a:pt x="0" y="0"/>
                  </a:moveTo>
                  <a:lnTo>
                    <a:pt x="307" y="115"/>
                  </a:lnTo>
                  <a:lnTo>
                    <a:pt x="384" y="154"/>
                  </a:lnTo>
                  <a:lnTo>
                    <a:pt x="422" y="167"/>
                  </a:lnTo>
                  <a:lnTo>
                    <a:pt x="422" y="167"/>
                  </a:lnTo>
                  <a:lnTo>
                    <a:pt x="346" y="115"/>
                  </a:lnTo>
                  <a:lnTo>
                    <a:pt x="231" y="77"/>
                  </a:lnTo>
                  <a:lnTo>
                    <a:pt x="0" y="0"/>
                  </a:lnTo>
                  <a:close/>
                  <a:moveTo>
                    <a:pt x="422" y="167"/>
                  </a:moveTo>
                  <a:lnTo>
                    <a:pt x="461" y="192"/>
                  </a:lnTo>
                  <a:lnTo>
                    <a:pt x="538" y="269"/>
                  </a:lnTo>
                  <a:lnTo>
                    <a:pt x="614" y="384"/>
                  </a:lnTo>
                  <a:lnTo>
                    <a:pt x="499" y="192"/>
                  </a:lnTo>
                  <a:lnTo>
                    <a:pt x="422" y="167"/>
                  </a:lnTo>
                  <a:close/>
                </a:path>
              </a:pathLst>
            </a:custGeom>
            <a:solidFill>
              <a:srgbClr val="BFC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3"/>
            <p:cNvSpPr/>
            <p:nvPr/>
          </p:nvSpPr>
          <p:spPr>
            <a:xfrm flipH="1">
              <a:off x="-1111242" y="3075735"/>
              <a:ext cx="37856" cy="4267"/>
            </a:xfrm>
            <a:custGeom>
              <a:avLst/>
              <a:gdLst/>
              <a:ahLst/>
              <a:cxnLst/>
              <a:rect l="l" t="t" r="r" b="b"/>
              <a:pathLst>
                <a:path w="692" h="78" extrusionOk="0">
                  <a:moveTo>
                    <a:pt x="0" y="1"/>
                  </a:moveTo>
                  <a:lnTo>
                    <a:pt x="307" y="77"/>
                  </a:lnTo>
                  <a:lnTo>
                    <a:pt x="384" y="77"/>
                  </a:lnTo>
                  <a:lnTo>
                    <a:pt x="231" y="39"/>
                  </a:lnTo>
                  <a:lnTo>
                    <a:pt x="0" y="1"/>
                  </a:lnTo>
                  <a:close/>
                  <a:moveTo>
                    <a:pt x="691" y="1"/>
                  </a:moveTo>
                  <a:lnTo>
                    <a:pt x="538" y="39"/>
                  </a:lnTo>
                  <a:lnTo>
                    <a:pt x="384" y="77"/>
                  </a:lnTo>
                  <a:lnTo>
                    <a:pt x="576" y="77"/>
                  </a:lnTo>
                  <a:lnTo>
                    <a:pt x="691" y="1"/>
                  </a:lnTo>
                  <a:close/>
                </a:path>
              </a:pathLst>
            </a:custGeom>
            <a:solidFill>
              <a:srgbClr val="BFC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3"/>
            <p:cNvSpPr/>
            <p:nvPr/>
          </p:nvSpPr>
          <p:spPr>
            <a:xfrm flipH="1">
              <a:off x="-1306539" y="2365868"/>
              <a:ext cx="233153" cy="714119"/>
            </a:xfrm>
            <a:custGeom>
              <a:avLst/>
              <a:gdLst/>
              <a:ahLst/>
              <a:cxnLst/>
              <a:rect l="l" t="t" r="r" b="b"/>
              <a:pathLst>
                <a:path w="4262" h="13054" extrusionOk="0">
                  <a:moveTo>
                    <a:pt x="3609" y="0"/>
                  </a:moveTo>
                  <a:lnTo>
                    <a:pt x="0" y="12977"/>
                  </a:lnTo>
                  <a:lnTo>
                    <a:pt x="231" y="13015"/>
                  </a:lnTo>
                  <a:lnTo>
                    <a:pt x="384" y="13053"/>
                  </a:lnTo>
                  <a:lnTo>
                    <a:pt x="538" y="13015"/>
                  </a:lnTo>
                  <a:lnTo>
                    <a:pt x="691" y="12977"/>
                  </a:lnTo>
                  <a:lnTo>
                    <a:pt x="883" y="12785"/>
                  </a:lnTo>
                  <a:lnTo>
                    <a:pt x="999" y="12516"/>
                  </a:lnTo>
                  <a:lnTo>
                    <a:pt x="2035" y="8792"/>
                  </a:lnTo>
                  <a:lnTo>
                    <a:pt x="4223" y="922"/>
                  </a:lnTo>
                  <a:lnTo>
                    <a:pt x="4262" y="768"/>
                  </a:lnTo>
                  <a:lnTo>
                    <a:pt x="4262" y="615"/>
                  </a:lnTo>
                  <a:lnTo>
                    <a:pt x="4223" y="384"/>
                  </a:lnTo>
                  <a:lnTo>
                    <a:pt x="4147" y="269"/>
                  </a:lnTo>
                  <a:lnTo>
                    <a:pt x="4070" y="192"/>
                  </a:lnTo>
                  <a:lnTo>
                    <a:pt x="3955" y="115"/>
                  </a:lnTo>
                  <a:lnTo>
                    <a:pt x="3840" y="77"/>
                  </a:lnTo>
                  <a:lnTo>
                    <a:pt x="360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3"/>
            <p:cNvSpPr/>
            <p:nvPr/>
          </p:nvSpPr>
          <p:spPr>
            <a:xfrm flipH="1">
              <a:off x="-833989" y="2332223"/>
              <a:ext cx="153338" cy="554545"/>
            </a:xfrm>
            <a:custGeom>
              <a:avLst/>
              <a:gdLst/>
              <a:ahLst/>
              <a:cxnLst/>
              <a:rect l="l" t="t" r="r" b="b"/>
              <a:pathLst>
                <a:path w="2803" h="10137" extrusionOk="0">
                  <a:moveTo>
                    <a:pt x="2803" y="1"/>
                  </a:moveTo>
                  <a:lnTo>
                    <a:pt x="2073" y="2458"/>
                  </a:lnTo>
                  <a:lnTo>
                    <a:pt x="1344" y="5030"/>
                  </a:lnTo>
                  <a:lnTo>
                    <a:pt x="653" y="7641"/>
                  </a:lnTo>
                  <a:lnTo>
                    <a:pt x="0" y="10136"/>
                  </a:lnTo>
                  <a:lnTo>
                    <a:pt x="0" y="10136"/>
                  </a:lnTo>
                  <a:lnTo>
                    <a:pt x="730" y="7641"/>
                  </a:lnTo>
                  <a:lnTo>
                    <a:pt x="1459" y="5069"/>
                  </a:lnTo>
                  <a:lnTo>
                    <a:pt x="2150" y="2496"/>
                  </a:lnTo>
                  <a:lnTo>
                    <a:pt x="280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3"/>
            <p:cNvSpPr/>
            <p:nvPr/>
          </p:nvSpPr>
          <p:spPr>
            <a:xfrm flipH="1">
              <a:off x="-812982" y="2325932"/>
              <a:ext cx="155472" cy="554545"/>
            </a:xfrm>
            <a:custGeom>
              <a:avLst/>
              <a:gdLst/>
              <a:ahLst/>
              <a:cxnLst/>
              <a:rect l="l" t="t" r="r" b="b"/>
              <a:pathLst>
                <a:path w="2842" h="10137" extrusionOk="0">
                  <a:moveTo>
                    <a:pt x="2842" y="1"/>
                  </a:moveTo>
                  <a:lnTo>
                    <a:pt x="2112" y="2496"/>
                  </a:lnTo>
                  <a:lnTo>
                    <a:pt x="1383" y="5030"/>
                  </a:lnTo>
                  <a:lnTo>
                    <a:pt x="692" y="7641"/>
                  </a:lnTo>
                  <a:lnTo>
                    <a:pt x="1" y="10136"/>
                  </a:lnTo>
                  <a:lnTo>
                    <a:pt x="769" y="7641"/>
                  </a:lnTo>
                  <a:lnTo>
                    <a:pt x="1498" y="5069"/>
                  </a:lnTo>
                  <a:lnTo>
                    <a:pt x="2189" y="2496"/>
                  </a:lnTo>
                  <a:lnTo>
                    <a:pt x="2842"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3"/>
            <p:cNvSpPr/>
            <p:nvPr/>
          </p:nvSpPr>
          <p:spPr>
            <a:xfrm flipH="1">
              <a:off x="-791974" y="2319641"/>
              <a:ext cx="155472" cy="554545"/>
            </a:xfrm>
            <a:custGeom>
              <a:avLst/>
              <a:gdLst/>
              <a:ahLst/>
              <a:cxnLst/>
              <a:rect l="l" t="t" r="r" b="b"/>
              <a:pathLst>
                <a:path w="2842" h="10137" extrusionOk="0">
                  <a:moveTo>
                    <a:pt x="2842" y="1"/>
                  </a:moveTo>
                  <a:lnTo>
                    <a:pt x="2112" y="2496"/>
                  </a:lnTo>
                  <a:lnTo>
                    <a:pt x="1345" y="5068"/>
                  </a:lnTo>
                  <a:lnTo>
                    <a:pt x="654" y="7641"/>
                  </a:lnTo>
                  <a:lnTo>
                    <a:pt x="1" y="10136"/>
                  </a:lnTo>
                  <a:lnTo>
                    <a:pt x="730" y="7641"/>
                  </a:lnTo>
                  <a:lnTo>
                    <a:pt x="1460" y="5068"/>
                  </a:lnTo>
                  <a:lnTo>
                    <a:pt x="2189" y="2496"/>
                  </a:lnTo>
                  <a:lnTo>
                    <a:pt x="2842"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3"/>
            <p:cNvSpPr/>
            <p:nvPr/>
          </p:nvSpPr>
          <p:spPr>
            <a:xfrm flipH="1">
              <a:off x="-1140616" y="2517075"/>
              <a:ext cx="222649" cy="81948"/>
            </a:xfrm>
            <a:custGeom>
              <a:avLst/>
              <a:gdLst/>
              <a:ahLst/>
              <a:cxnLst/>
              <a:rect l="l" t="t" r="r" b="b"/>
              <a:pathLst>
                <a:path w="4070" h="1498" extrusionOk="0">
                  <a:moveTo>
                    <a:pt x="154" y="0"/>
                  </a:moveTo>
                  <a:lnTo>
                    <a:pt x="77" y="39"/>
                  </a:lnTo>
                  <a:lnTo>
                    <a:pt x="39" y="116"/>
                  </a:lnTo>
                  <a:lnTo>
                    <a:pt x="0" y="192"/>
                  </a:lnTo>
                  <a:lnTo>
                    <a:pt x="0" y="269"/>
                  </a:lnTo>
                  <a:lnTo>
                    <a:pt x="0" y="346"/>
                  </a:lnTo>
                  <a:lnTo>
                    <a:pt x="77" y="423"/>
                  </a:lnTo>
                  <a:lnTo>
                    <a:pt x="154" y="461"/>
                  </a:lnTo>
                  <a:lnTo>
                    <a:pt x="3763" y="1498"/>
                  </a:lnTo>
                  <a:lnTo>
                    <a:pt x="3840" y="1498"/>
                  </a:lnTo>
                  <a:lnTo>
                    <a:pt x="3916" y="1459"/>
                  </a:lnTo>
                  <a:lnTo>
                    <a:pt x="3993" y="1459"/>
                  </a:lnTo>
                  <a:lnTo>
                    <a:pt x="4032" y="1383"/>
                  </a:lnTo>
                  <a:lnTo>
                    <a:pt x="4070" y="1306"/>
                  </a:lnTo>
                  <a:lnTo>
                    <a:pt x="4070" y="1229"/>
                  </a:lnTo>
                  <a:lnTo>
                    <a:pt x="4032" y="1152"/>
                  </a:lnTo>
                  <a:lnTo>
                    <a:pt x="3993" y="1075"/>
                  </a:lnTo>
                  <a:lnTo>
                    <a:pt x="3916" y="1037"/>
                  </a:lnTo>
                  <a:lnTo>
                    <a:pt x="26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 name="Google Shape;1034;p43"/>
          <p:cNvGrpSpPr/>
          <p:nvPr/>
        </p:nvGrpSpPr>
        <p:grpSpPr>
          <a:xfrm rot="-3018670">
            <a:off x="6209801" y="3763817"/>
            <a:ext cx="1339247" cy="1113731"/>
            <a:chOff x="10185946" y="3830792"/>
            <a:chExt cx="1177405" cy="979142"/>
          </a:xfrm>
        </p:grpSpPr>
        <p:sp>
          <p:nvSpPr>
            <p:cNvPr id="1035" name="Google Shape;1035;p43"/>
            <p:cNvSpPr/>
            <p:nvPr/>
          </p:nvSpPr>
          <p:spPr>
            <a:xfrm rot="-2419374" flipH="1">
              <a:off x="10934504" y="4067926"/>
              <a:ext cx="244845" cy="252712"/>
            </a:xfrm>
            <a:custGeom>
              <a:avLst/>
              <a:gdLst/>
              <a:ahLst/>
              <a:cxnLst/>
              <a:rect l="l" t="t" r="r" b="b"/>
              <a:pathLst>
                <a:path w="4762" h="4915" extrusionOk="0">
                  <a:moveTo>
                    <a:pt x="4761" y="0"/>
                  </a:moveTo>
                  <a:lnTo>
                    <a:pt x="4301" y="269"/>
                  </a:lnTo>
                  <a:lnTo>
                    <a:pt x="3763" y="653"/>
                  </a:lnTo>
                  <a:lnTo>
                    <a:pt x="3110" y="1152"/>
                  </a:lnTo>
                  <a:lnTo>
                    <a:pt x="2381" y="1766"/>
                  </a:lnTo>
                  <a:lnTo>
                    <a:pt x="1575" y="2534"/>
                  </a:lnTo>
                  <a:lnTo>
                    <a:pt x="1152" y="2957"/>
                  </a:lnTo>
                  <a:lnTo>
                    <a:pt x="769" y="3417"/>
                  </a:lnTo>
                  <a:lnTo>
                    <a:pt x="385" y="3878"/>
                  </a:lnTo>
                  <a:lnTo>
                    <a:pt x="1" y="4415"/>
                  </a:lnTo>
                  <a:lnTo>
                    <a:pt x="1152" y="4915"/>
                  </a:lnTo>
                  <a:lnTo>
                    <a:pt x="4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3"/>
            <p:cNvSpPr/>
            <p:nvPr/>
          </p:nvSpPr>
          <p:spPr>
            <a:xfrm rot="-2419374" flipH="1">
              <a:off x="10888942" y="4086826"/>
              <a:ext cx="335647" cy="373129"/>
            </a:xfrm>
            <a:custGeom>
              <a:avLst/>
              <a:gdLst/>
              <a:ahLst/>
              <a:cxnLst/>
              <a:rect l="l" t="t" r="r" b="b"/>
              <a:pathLst>
                <a:path w="6528" h="7257" extrusionOk="0">
                  <a:moveTo>
                    <a:pt x="4646" y="0"/>
                  </a:moveTo>
                  <a:lnTo>
                    <a:pt x="4070" y="538"/>
                  </a:lnTo>
                  <a:lnTo>
                    <a:pt x="2727" y="1958"/>
                  </a:lnTo>
                  <a:lnTo>
                    <a:pt x="1959" y="2803"/>
                  </a:lnTo>
                  <a:lnTo>
                    <a:pt x="1191" y="3724"/>
                  </a:lnTo>
                  <a:lnTo>
                    <a:pt x="500" y="4607"/>
                  </a:lnTo>
                  <a:lnTo>
                    <a:pt x="231" y="5030"/>
                  </a:lnTo>
                  <a:lnTo>
                    <a:pt x="1" y="5414"/>
                  </a:lnTo>
                  <a:lnTo>
                    <a:pt x="5568" y="7256"/>
                  </a:lnTo>
                  <a:lnTo>
                    <a:pt x="6527" y="807"/>
                  </a:lnTo>
                  <a:lnTo>
                    <a:pt x="4953" y="116"/>
                  </a:lnTo>
                  <a:lnTo>
                    <a:pt x="46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3"/>
            <p:cNvSpPr/>
            <p:nvPr/>
          </p:nvSpPr>
          <p:spPr>
            <a:xfrm rot="-2419374" flipH="1">
              <a:off x="10790430" y="4145563"/>
              <a:ext cx="84940" cy="79027"/>
            </a:xfrm>
            <a:custGeom>
              <a:avLst/>
              <a:gdLst/>
              <a:ahLst/>
              <a:cxnLst/>
              <a:rect l="l" t="t" r="r" b="b"/>
              <a:pathLst>
                <a:path w="1652" h="1537" extrusionOk="0">
                  <a:moveTo>
                    <a:pt x="538" y="1"/>
                  </a:moveTo>
                  <a:lnTo>
                    <a:pt x="576" y="77"/>
                  </a:lnTo>
                  <a:lnTo>
                    <a:pt x="615" y="231"/>
                  </a:lnTo>
                  <a:lnTo>
                    <a:pt x="653" y="461"/>
                  </a:lnTo>
                  <a:lnTo>
                    <a:pt x="615" y="615"/>
                  </a:lnTo>
                  <a:lnTo>
                    <a:pt x="576" y="768"/>
                  </a:lnTo>
                  <a:lnTo>
                    <a:pt x="499" y="884"/>
                  </a:lnTo>
                  <a:lnTo>
                    <a:pt x="423" y="999"/>
                  </a:lnTo>
                  <a:lnTo>
                    <a:pt x="231" y="1152"/>
                  </a:lnTo>
                  <a:lnTo>
                    <a:pt x="77" y="1229"/>
                  </a:lnTo>
                  <a:lnTo>
                    <a:pt x="0" y="1267"/>
                  </a:lnTo>
                  <a:lnTo>
                    <a:pt x="307" y="1383"/>
                  </a:lnTo>
                  <a:lnTo>
                    <a:pt x="499" y="1459"/>
                  </a:lnTo>
                  <a:lnTo>
                    <a:pt x="883" y="1536"/>
                  </a:lnTo>
                  <a:lnTo>
                    <a:pt x="1344" y="1536"/>
                  </a:lnTo>
                  <a:lnTo>
                    <a:pt x="1498" y="1459"/>
                  </a:lnTo>
                  <a:lnTo>
                    <a:pt x="1574" y="1383"/>
                  </a:lnTo>
                  <a:lnTo>
                    <a:pt x="1651" y="1306"/>
                  </a:lnTo>
                  <a:lnTo>
                    <a:pt x="1651" y="1229"/>
                  </a:lnTo>
                  <a:lnTo>
                    <a:pt x="1651" y="1114"/>
                  </a:lnTo>
                  <a:lnTo>
                    <a:pt x="1613" y="922"/>
                  </a:lnTo>
                  <a:lnTo>
                    <a:pt x="1498" y="730"/>
                  </a:lnTo>
                  <a:lnTo>
                    <a:pt x="1344" y="538"/>
                  </a:lnTo>
                  <a:lnTo>
                    <a:pt x="998" y="269"/>
                  </a:lnTo>
                  <a:lnTo>
                    <a:pt x="845" y="116"/>
                  </a:lnTo>
                  <a:lnTo>
                    <a:pt x="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3"/>
            <p:cNvSpPr/>
            <p:nvPr/>
          </p:nvSpPr>
          <p:spPr>
            <a:xfrm rot="-2419374" flipH="1">
              <a:off x="10653136" y="3866723"/>
              <a:ext cx="79027" cy="333641"/>
            </a:xfrm>
            <a:custGeom>
              <a:avLst/>
              <a:gdLst/>
              <a:ahLst/>
              <a:cxnLst/>
              <a:rect l="l" t="t" r="r" b="b"/>
              <a:pathLst>
                <a:path w="1537" h="6489" extrusionOk="0">
                  <a:moveTo>
                    <a:pt x="346" y="0"/>
                  </a:moveTo>
                  <a:lnTo>
                    <a:pt x="231" y="615"/>
                  </a:lnTo>
                  <a:lnTo>
                    <a:pt x="154" y="1229"/>
                  </a:lnTo>
                  <a:lnTo>
                    <a:pt x="77" y="1843"/>
                  </a:lnTo>
                  <a:lnTo>
                    <a:pt x="39" y="2419"/>
                  </a:lnTo>
                  <a:lnTo>
                    <a:pt x="1" y="3532"/>
                  </a:lnTo>
                  <a:lnTo>
                    <a:pt x="77" y="4492"/>
                  </a:lnTo>
                  <a:lnTo>
                    <a:pt x="154" y="5298"/>
                  </a:lnTo>
                  <a:lnTo>
                    <a:pt x="231" y="5951"/>
                  </a:lnTo>
                  <a:lnTo>
                    <a:pt x="308" y="6489"/>
                  </a:lnTo>
                  <a:lnTo>
                    <a:pt x="1536" y="499"/>
                  </a:lnTo>
                  <a:lnTo>
                    <a:pt x="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3"/>
            <p:cNvSpPr/>
            <p:nvPr/>
          </p:nvSpPr>
          <p:spPr>
            <a:xfrm rot="-2419374" flipH="1">
              <a:off x="10442536" y="3918274"/>
              <a:ext cx="307985" cy="406653"/>
            </a:xfrm>
            <a:custGeom>
              <a:avLst/>
              <a:gdLst/>
              <a:ahLst/>
              <a:cxnLst/>
              <a:rect l="l" t="t" r="r" b="b"/>
              <a:pathLst>
                <a:path w="5990" h="7909" extrusionOk="0">
                  <a:moveTo>
                    <a:pt x="884" y="0"/>
                  </a:moveTo>
                  <a:lnTo>
                    <a:pt x="730" y="422"/>
                  </a:lnTo>
                  <a:lnTo>
                    <a:pt x="615" y="921"/>
                  </a:lnTo>
                  <a:lnTo>
                    <a:pt x="423" y="2035"/>
                  </a:lnTo>
                  <a:lnTo>
                    <a:pt x="270" y="3187"/>
                  </a:lnTo>
                  <a:lnTo>
                    <a:pt x="154" y="4377"/>
                  </a:lnTo>
                  <a:lnTo>
                    <a:pt x="39" y="6296"/>
                  </a:lnTo>
                  <a:lnTo>
                    <a:pt x="1" y="7103"/>
                  </a:lnTo>
                  <a:lnTo>
                    <a:pt x="308" y="7218"/>
                  </a:lnTo>
                  <a:lnTo>
                    <a:pt x="1882" y="7909"/>
                  </a:lnTo>
                  <a:lnTo>
                    <a:pt x="5990" y="2879"/>
                  </a:lnTo>
                  <a:lnTo>
                    <a:pt x="8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3"/>
            <p:cNvSpPr/>
            <p:nvPr/>
          </p:nvSpPr>
          <p:spPr>
            <a:xfrm rot="-2419374" flipH="1">
              <a:off x="10498120" y="4264597"/>
              <a:ext cx="471849" cy="254717"/>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3"/>
            <p:cNvSpPr/>
            <p:nvPr/>
          </p:nvSpPr>
          <p:spPr>
            <a:xfrm rot="-2419374" flipH="1">
              <a:off x="10326286" y="3919347"/>
              <a:ext cx="463931" cy="604092"/>
            </a:xfrm>
            <a:custGeom>
              <a:avLst/>
              <a:gdLst/>
              <a:ahLst/>
              <a:cxnLst/>
              <a:rect l="l" t="t" r="r" b="b"/>
              <a:pathLst>
                <a:path w="9023" h="11749" extrusionOk="0">
                  <a:moveTo>
                    <a:pt x="1498" y="1"/>
                  </a:moveTo>
                  <a:lnTo>
                    <a:pt x="1" y="8140"/>
                  </a:lnTo>
                  <a:lnTo>
                    <a:pt x="8217" y="11749"/>
                  </a:lnTo>
                  <a:lnTo>
                    <a:pt x="9023" y="5030"/>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3"/>
            <p:cNvSpPr/>
            <p:nvPr/>
          </p:nvSpPr>
          <p:spPr>
            <a:xfrm rot="-2419374" flipH="1">
              <a:off x="10616918" y="4191181"/>
              <a:ext cx="681062" cy="452105"/>
            </a:xfrm>
            <a:custGeom>
              <a:avLst/>
              <a:gdLst/>
              <a:ahLst/>
              <a:cxnLst/>
              <a:rect l="l" t="t" r="r" b="b"/>
              <a:pathLst>
                <a:path w="13246" h="8793" extrusionOk="0">
                  <a:moveTo>
                    <a:pt x="5029" y="1"/>
                  </a:moveTo>
                  <a:lnTo>
                    <a:pt x="0" y="6604"/>
                  </a:lnTo>
                  <a:lnTo>
                    <a:pt x="8830" y="8792"/>
                  </a:lnTo>
                  <a:lnTo>
                    <a:pt x="13245" y="3609"/>
                  </a:lnTo>
                  <a:lnTo>
                    <a:pt x="50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3"/>
            <p:cNvSpPr/>
            <p:nvPr/>
          </p:nvSpPr>
          <p:spPr>
            <a:xfrm rot="-2419374" flipH="1">
              <a:off x="10605273" y="3811117"/>
              <a:ext cx="92858" cy="418530"/>
            </a:xfrm>
            <a:custGeom>
              <a:avLst/>
              <a:gdLst/>
              <a:ahLst/>
              <a:cxnLst/>
              <a:rect l="l" t="t" r="r" b="b"/>
              <a:pathLst>
                <a:path w="1806" h="8140" extrusionOk="0">
                  <a:moveTo>
                    <a:pt x="1805" y="1"/>
                  </a:moveTo>
                  <a:lnTo>
                    <a:pt x="1498" y="116"/>
                  </a:lnTo>
                  <a:lnTo>
                    <a:pt x="1" y="8025"/>
                  </a:lnTo>
                  <a:lnTo>
                    <a:pt x="308" y="8140"/>
                  </a:lnTo>
                  <a:lnTo>
                    <a:pt x="1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3"/>
            <p:cNvSpPr/>
            <p:nvPr/>
          </p:nvSpPr>
          <p:spPr>
            <a:xfrm rot="-2419374" flipH="1">
              <a:off x="10950135" y="4060733"/>
              <a:ext cx="264589" cy="345467"/>
            </a:xfrm>
            <a:custGeom>
              <a:avLst/>
              <a:gdLst/>
              <a:ahLst/>
              <a:cxnLst/>
              <a:rect l="l" t="t" r="r" b="b"/>
              <a:pathLst>
                <a:path w="5146" h="6719" extrusionOk="0">
                  <a:moveTo>
                    <a:pt x="4838" y="0"/>
                  </a:moveTo>
                  <a:lnTo>
                    <a:pt x="1" y="6450"/>
                  </a:lnTo>
                  <a:lnTo>
                    <a:pt x="116" y="6719"/>
                  </a:lnTo>
                  <a:lnTo>
                    <a:pt x="5145" y="116"/>
                  </a:lnTo>
                  <a:lnTo>
                    <a:pt x="4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3"/>
            <p:cNvSpPr/>
            <p:nvPr/>
          </p:nvSpPr>
          <p:spPr>
            <a:xfrm rot="-2419374" flipH="1">
              <a:off x="10523128" y="3963985"/>
              <a:ext cx="150033" cy="343513"/>
            </a:xfrm>
            <a:custGeom>
              <a:avLst/>
              <a:gdLst/>
              <a:ahLst/>
              <a:cxnLst/>
              <a:rect l="l" t="t" r="r" b="b"/>
              <a:pathLst>
                <a:path w="2918" h="6681" extrusionOk="0">
                  <a:moveTo>
                    <a:pt x="1075" y="1"/>
                  </a:moveTo>
                  <a:lnTo>
                    <a:pt x="0" y="5798"/>
                  </a:lnTo>
                  <a:lnTo>
                    <a:pt x="2035" y="6681"/>
                  </a:lnTo>
                  <a:lnTo>
                    <a:pt x="2918" y="1191"/>
                  </a:lnTo>
                  <a:lnTo>
                    <a:pt x="1075"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3"/>
            <p:cNvSpPr/>
            <p:nvPr/>
          </p:nvSpPr>
          <p:spPr>
            <a:xfrm rot="-2419452" flipH="1">
              <a:off x="10496239" y="4265304"/>
              <a:ext cx="471853" cy="25471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Google Shape;1793;p53">
            <a:extLst>
              <a:ext uri="{FF2B5EF4-FFF2-40B4-BE49-F238E27FC236}">
                <a16:creationId xmlns:a16="http://schemas.microsoft.com/office/drawing/2014/main" id="{86C8A301-085A-C87B-E91E-0107CC366028}"/>
              </a:ext>
            </a:extLst>
          </p:cNvPr>
          <p:cNvPicPr preferRelativeResize="0">
            <a:picLocks/>
          </p:cNvPicPr>
          <p:nvPr/>
        </p:nvPicPr>
        <p:blipFill rotWithShape="1">
          <a:blip r:embed="rId3">
            <a:alphaModFix/>
          </a:blip>
          <a:srcRect l="30285" r="3065"/>
          <a:stretch/>
        </p:blipFill>
        <p:spPr>
          <a:xfrm>
            <a:off x="921787" y="804025"/>
            <a:ext cx="3078300" cy="3078300"/>
          </a:xfrm>
          <a:prstGeom prst="ellipse">
            <a:avLst/>
          </a:prstGeom>
          <a:noFill/>
          <a:ln>
            <a:noFill/>
          </a:ln>
        </p:spPr>
      </p:pic>
    </p:spTree>
    <p:extLst>
      <p:ext uri="{BB962C8B-B14F-4D97-AF65-F5344CB8AC3E}">
        <p14:creationId xmlns:p14="http://schemas.microsoft.com/office/powerpoint/2010/main" val="204510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10"/>
                                        </p:tgtEl>
                                        <p:attrNameLst>
                                          <p:attrName>style.visibility</p:attrName>
                                        </p:attrNameLst>
                                      </p:cBhvr>
                                      <p:to>
                                        <p:strVal val="visible"/>
                                      </p:to>
                                    </p:set>
                                    <p:animEffect transition="in" filter="fade">
                                      <p:cBhvr>
                                        <p:cTn id="7" dur="1000"/>
                                        <p:tgtEl>
                                          <p:spTgt spid="910"/>
                                        </p:tgtEl>
                                      </p:cBhvr>
                                    </p:animEffect>
                                    <p:anim calcmode="lin" valueType="num">
                                      <p:cBhvr>
                                        <p:cTn id="8" dur="1000" fill="hold"/>
                                        <p:tgtEl>
                                          <p:spTgt spid="910"/>
                                        </p:tgtEl>
                                        <p:attrNameLst>
                                          <p:attrName>ppt_x</p:attrName>
                                        </p:attrNameLst>
                                      </p:cBhvr>
                                      <p:tavLst>
                                        <p:tav tm="0">
                                          <p:val>
                                            <p:strVal val="#ppt_x"/>
                                          </p:val>
                                        </p:tav>
                                        <p:tav tm="100000">
                                          <p:val>
                                            <p:strVal val="#ppt_x"/>
                                          </p:val>
                                        </p:tav>
                                      </p:tavLst>
                                    </p:anim>
                                    <p:anim calcmode="lin" valueType="num">
                                      <p:cBhvr>
                                        <p:cTn id="9" dur="1000" fill="hold"/>
                                        <p:tgtEl>
                                          <p:spTgt spid="910"/>
                                        </p:tgtEl>
                                        <p:attrNameLst>
                                          <p:attrName>ppt_y</p:attrName>
                                        </p:attrNameLst>
                                      </p:cBhvr>
                                      <p:tavLst>
                                        <p:tav tm="0">
                                          <p:val>
                                            <p:strVal val="#ppt_y+.1"/>
                                          </p:val>
                                        </p:tav>
                                        <p:tav tm="100000">
                                          <p:val>
                                            <p:strVal val="#ppt_y"/>
                                          </p:val>
                                        </p:tav>
                                      </p:tavLst>
                                    </p:anim>
                                  </p:childTnLst>
                                </p:cTn>
                              </p:par>
                              <p:par>
                                <p:cTn id="10" presetID="14" presetClass="entr" presetSubtype="10" fill="hold" grpId="0" nodeType="withEffect">
                                  <p:stCondLst>
                                    <p:cond delay="0"/>
                                  </p:stCondLst>
                                  <p:childTnLst>
                                    <p:set>
                                      <p:cBhvr>
                                        <p:cTn id="11" dur="1" fill="hold">
                                          <p:stCondLst>
                                            <p:cond delay="0"/>
                                          </p:stCondLst>
                                        </p:cTn>
                                        <p:tgtEl>
                                          <p:spTgt spid="909"/>
                                        </p:tgtEl>
                                        <p:attrNameLst>
                                          <p:attrName>style.visibility</p:attrName>
                                        </p:attrNameLst>
                                      </p:cBhvr>
                                      <p:to>
                                        <p:strVal val="visible"/>
                                      </p:to>
                                    </p:set>
                                    <p:animEffect transition="in" filter="randombar(horizontal)">
                                      <p:cBhvr>
                                        <p:cTn id="12" dur="500"/>
                                        <p:tgtEl>
                                          <p:spTgt spid="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9" grpId="0"/>
      <p:bldP spid="9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2"/>
        <p:cNvGrpSpPr/>
        <p:nvPr/>
      </p:nvGrpSpPr>
      <p:grpSpPr>
        <a:xfrm>
          <a:off x="0" y="0"/>
          <a:ext cx="0" cy="0"/>
          <a:chOff x="0" y="0"/>
          <a:chExt cx="0" cy="0"/>
        </a:xfrm>
      </p:grpSpPr>
      <p:sp>
        <p:nvSpPr>
          <p:cNvPr id="1113" name="Google Shape;1113;p45"/>
          <p:cNvSpPr/>
          <p:nvPr/>
        </p:nvSpPr>
        <p:spPr>
          <a:xfrm rot="4991221">
            <a:off x="5916215" y="1179640"/>
            <a:ext cx="2070366" cy="2742727"/>
          </a:xfrm>
          <a:custGeom>
            <a:avLst/>
            <a:gdLst/>
            <a:ahLst/>
            <a:cxnLst/>
            <a:rect l="l" t="t" r="r" b="b"/>
            <a:pathLst>
              <a:path w="11825" h="15665" extrusionOk="0">
                <a:moveTo>
                  <a:pt x="3302" y="1"/>
                </a:moveTo>
                <a:lnTo>
                  <a:pt x="2918" y="77"/>
                </a:lnTo>
                <a:lnTo>
                  <a:pt x="2534" y="154"/>
                </a:lnTo>
                <a:lnTo>
                  <a:pt x="2150" y="231"/>
                </a:lnTo>
                <a:lnTo>
                  <a:pt x="1766" y="385"/>
                </a:lnTo>
                <a:lnTo>
                  <a:pt x="1459" y="576"/>
                </a:lnTo>
                <a:lnTo>
                  <a:pt x="1152" y="768"/>
                </a:lnTo>
                <a:lnTo>
                  <a:pt x="883" y="999"/>
                </a:lnTo>
                <a:lnTo>
                  <a:pt x="691" y="1268"/>
                </a:lnTo>
                <a:lnTo>
                  <a:pt x="538" y="1613"/>
                </a:lnTo>
                <a:lnTo>
                  <a:pt x="423" y="1959"/>
                </a:lnTo>
                <a:lnTo>
                  <a:pt x="423" y="2342"/>
                </a:lnTo>
                <a:lnTo>
                  <a:pt x="461" y="2765"/>
                </a:lnTo>
                <a:lnTo>
                  <a:pt x="576" y="3417"/>
                </a:lnTo>
                <a:lnTo>
                  <a:pt x="653" y="4070"/>
                </a:lnTo>
                <a:lnTo>
                  <a:pt x="691" y="4723"/>
                </a:lnTo>
                <a:lnTo>
                  <a:pt x="730" y="5375"/>
                </a:lnTo>
                <a:lnTo>
                  <a:pt x="691" y="6028"/>
                </a:lnTo>
                <a:lnTo>
                  <a:pt x="653" y="6681"/>
                </a:lnTo>
                <a:lnTo>
                  <a:pt x="576" y="7333"/>
                </a:lnTo>
                <a:lnTo>
                  <a:pt x="499" y="7948"/>
                </a:lnTo>
                <a:lnTo>
                  <a:pt x="307" y="8869"/>
                </a:lnTo>
                <a:lnTo>
                  <a:pt x="115" y="9790"/>
                </a:lnTo>
                <a:lnTo>
                  <a:pt x="39" y="10213"/>
                </a:lnTo>
                <a:lnTo>
                  <a:pt x="0" y="10673"/>
                </a:lnTo>
                <a:lnTo>
                  <a:pt x="0" y="11134"/>
                </a:lnTo>
                <a:lnTo>
                  <a:pt x="39" y="11595"/>
                </a:lnTo>
                <a:lnTo>
                  <a:pt x="154" y="12056"/>
                </a:lnTo>
                <a:lnTo>
                  <a:pt x="307" y="12478"/>
                </a:lnTo>
                <a:lnTo>
                  <a:pt x="499" y="12862"/>
                </a:lnTo>
                <a:lnTo>
                  <a:pt x="730" y="13284"/>
                </a:lnTo>
                <a:lnTo>
                  <a:pt x="1037" y="13630"/>
                </a:lnTo>
                <a:lnTo>
                  <a:pt x="1344" y="13975"/>
                </a:lnTo>
                <a:lnTo>
                  <a:pt x="1690" y="14282"/>
                </a:lnTo>
                <a:lnTo>
                  <a:pt x="2073" y="14551"/>
                </a:lnTo>
                <a:lnTo>
                  <a:pt x="2457" y="14820"/>
                </a:lnTo>
                <a:lnTo>
                  <a:pt x="2841" y="15012"/>
                </a:lnTo>
                <a:lnTo>
                  <a:pt x="3264" y="15204"/>
                </a:lnTo>
                <a:lnTo>
                  <a:pt x="3724" y="15319"/>
                </a:lnTo>
                <a:lnTo>
                  <a:pt x="4147" y="15472"/>
                </a:lnTo>
                <a:lnTo>
                  <a:pt x="4607" y="15549"/>
                </a:lnTo>
                <a:lnTo>
                  <a:pt x="5068" y="15626"/>
                </a:lnTo>
                <a:lnTo>
                  <a:pt x="5529" y="15664"/>
                </a:lnTo>
                <a:lnTo>
                  <a:pt x="6450" y="15664"/>
                </a:lnTo>
                <a:lnTo>
                  <a:pt x="6911" y="15626"/>
                </a:lnTo>
                <a:lnTo>
                  <a:pt x="7371" y="15549"/>
                </a:lnTo>
                <a:lnTo>
                  <a:pt x="7832" y="15472"/>
                </a:lnTo>
                <a:lnTo>
                  <a:pt x="8255" y="15319"/>
                </a:lnTo>
                <a:lnTo>
                  <a:pt x="8677" y="15127"/>
                </a:lnTo>
                <a:lnTo>
                  <a:pt x="9061" y="14897"/>
                </a:lnTo>
                <a:lnTo>
                  <a:pt x="9329" y="14666"/>
                </a:lnTo>
                <a:lnTo>
                  <a:pt x="9560" y="14436"/>
                </a:lnTo>
                <a:lnTo>
                  <a:pt x="9790" y="14206"/>
                </a:lnTo>
                <a:lnTo>
                  <a:pt x="10021" y="13937"/>
                </a:lnTo>
                <a:lnTo>
                  <a:pt x="10366" y="13399"/>
                </a:lnTo>
                <a:lnTo>
                  <a:pt x="10712" y="12785"/>
                </a:lnTo>
                <a:lnTo>
                  <a:pt x="10942" y="12363"/>
                </a:lnTo>
                <a:lnTo>
                  <a:pt x="11134" y="11902"/>
                </a:lnTo>
                <a:lnTo>
                  <a:pt x="11287" y="11441"/>
                </a:lnTo>
                <a:lnTo>
                  <a:pt x="11441" y="10942"/>
                </a:lnTo>
                <a:lnTo>
                  <a:pt x="11595" y="10482"/>
                </a:lnTo>
                <a:lnTo>
                  <a:pt x="11671" y="9982"/>
                </a:lnTo>
                <a:lnTo>
                  <a:pt x="11748" y="9483"/>
                </a:lnTo>
                <a:lnTo>
                  <a:pt x="11825" y="9023"/>
                </a:lnTo>
                <a:lnTo>
                  <a:pt x="11825" y="8524"/>
                </a:lnTo>
                <a:lnTo>
                  <a:pt x="11825" y="8024"/>
                </a:lnTo>
                <a:lnTo>
                  <a:pt x="11787" y="7525"/>
                </a:lnTo>
                <a:lnTo>
                  <a:pt x="11748" y="7065"/>
                </a:lnTo>
                <a:lnTo>
                  <a:pt x="11633" y="6566"/>
                </a:lnTo>
                <a:lnTo>
                  <a:pt x="11518" y="6105"/>
                </a:lnTo>
                <a:lnTo>
                  <a:pt x="11364" y="5644"/>
                </a:lnTo>
                <a:lnTo>
                  <a:pt x="11172" y="5222"/>
                </a:lnTo>
                <a:lnTo>
                  <a:pt x="10942" y="4800"/>
                </a:lnTo>
                <a:lnTo>
                  <a:pt x="10673" y="4377"/>
                </a:lnTo>
                <a:lnTo>
                  <a:pt x="10404" y="3993"/>
                </a:lnTo>
                <a:lnTo>
                  <a:pt x="10136" y="3609"/>
                </a:lnTo>
                <a:lnTo>
                  <a:pt x="9483" y="2918"/>
                </a:lnTo>
                <a:lnTo>
                  <a:pt x="8792" y="2266"/>
                </a:lnTo>
                <a:lnTo>
                  <a:pt x="8370" y="1882"/>
                </a:lnTo>
                <a:lnTo>
                  <a:pt x="7909" y="1536"/>
                </a:lnTo>
                <a:lnTo>
                  <a:pt x="7448" y="1229"/>
                </a:lnTo>
                <a:lnTo>
                  <a:pt x="6949" y="922"/>
                </a:lnTo>
                <a:lnTo>
                  <a:pt x="6450" y="653"/>
                </a:lnTo>
                <a:lnTo>
                  <a:pt x="5913" y="423"/>
                </a:lnTo>
                <a:lnTo>
                  <a:pt x="5375" y="231"/>
                </a:lnTo>
                <a:lnTo>
                  <a:pt x="4838" y="77"/>
                </a:lnTo>
                <a:lnTo>
                  <a:pt x="4492" y="39"/>
                </a:lnTo>
                <a:lnTo>
                  <a:pt x="4108"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4" name="Google Shape;1114;p45"/>
          <p:cNvGrpSpPr/>
          <p:nvPr/>
        </p:nvGrpSpPr>
        <p:grpSpPr>
          <a:xfrm>
            <a:off x="7878336" y="3138206"/>
            <a:ext cx="505100" cy="543136"/>
            <a:chOff x="1949696" y="3589997"/>
            <a:chExt cx="278537" cy="299513"/>
          </a:xfrm>
        </p:grpSpPr>
        <p:sp>
          <p:nvSpPr>
            <p:cNvPr id="1115" name="Google Shape;1115;p45"/>
            <p:cNvSpPr/>
            <p:nvPr/>
          </p:nvSpPr>
          <p:spPr>
            <a:xfrm>
              <a:off x="1949696" y="3589997"/>
              <a:ext cx="278537" cy="299513"/>
            </a:xfrm>
            <a:custGeom>
              <a:avLst/>
              <a:gdLst/>
              <a:ahLst/>
              <a:cxnLst/>
              <a:rect l="l" t="t" r="r" b="b"/>
              <a:pathLst>
                <a:path w="9176" h="9867" extrusionOk="0">
                  <a:moveTo>
                    <a:pt x="6987" y="0"/>
                  </a:moveTo>
                  <a:lnTo>
                    <a:pt x="4377" y="39"/>
                  </a:lnTo>
                  <a:lnTo>
                    <a:pt x="4338" y="499"/>
                  </a:lnTo>
                  <a:lnTo>
                    <a:pt x="4262" y="1536"/>
                  </a:lnTo>
                  <a:lnTo>
                    <a:pt x="4223" y="2112"/>
                  </a:lnTo>
                  <a:lnTo>
                    <a:pt x="4146" y="2611"/>
                  </a:lnTo>
                  <a:lnTo>
                    <a:pt x="3993" y="3033"/>
                  </a:lnTo>
                  <a:lnTo>
                    <a:pt x="3954" y="3187"/>
                  </a:lnTo>
                  <a:lnTo>
                    <a:pt x="3878" y="3264"/>
                  </a:lnTo>
                  <a:lnTo>
                    <a:pt x="3801" y="3264"/>
                  </a:lnTo>
                  <a:lnTo>
                    <a:pt x="3724" y="3225"/>
                  </a:lnTo>
                  <a:lnTo>
                    <a:pt x="3686" y="3072"/>
                  </a:lnTo>
                  <a:lnTo>
                    <a:pt x="3647" y="2880"/>
                  </a:lnTo>
                  <a:lnTo>
                    <a:pt x="3571" y="2381"/>
                  </a:lnTo>
                  <a:lnTo>
                    <a:pt x="3571" y="1766"/>
                  </a:lnTo>
                  <a:lnTo>
                    <a:pt x="3571" y="576"/>
                  </a:lnTo>
                  <a:lnTo>
                    <a:pt x="3609" y="39"/>
                  </a:lnTo>
                  <a:lnTo>
                    <a:pt x="2304" y="922"/>
                  </a:lnTo>
                  <a:lnTo>
                    <a:pt x="2419" y="1306"/>
                  </a:lnTo>
                  <a:lnTo>
                    <a:pt x="2572" y="2227"/>
                  </a:lnTo>
                  <a:lnTo>
                    <a:pt x="2649" y="2726"/>
                  </a:lnTo>
                  <a:lnTo>
                    <a:pt x="2688" y="3187"/>
                  </a:lnTo>
                  <a:lnTo>
                    <a:pt x="2649" y="3532"/>
                  </a:lnTo>
                  <a:lnTo>
                    <a:pt x="2649" y="3647"/>
                  </a:lnTo>
                  <a:lnTo>
                    <a:pt x="2572" y="3724"/>
                  </a:lnTo>
                  <a:lnTo>
                    <a:pt x="2534" y="3724"/>
                  </a:lnTo>
                  <a:lnTo>
                    <a:pt x="2457" y="3686"/>
                  </a:lnTo>
                  <a:lnTo>
                    <a:pt x="2342" y="3456"/>
                  </a:lnTo>
                  <a:lnTo>
                    <a:pt x="2188" y="3110"/>
                  </a:lnTo>
                  <a:lnTo>
                    <a:pt x="2035" y="2688"/>
                  </a:lnTo>
                  <a:lnTo>
                    <a:pt x="1843" y="1881"/>
                  </a:lnTo>
                  <a:lnTo>
                    <a:pt x="1766" y="1498"/>
                  </a:lnTo>
                  <a:lnTo>
                    <a:pt x="1613" y="1651"/>
                  </a:lnTo>
                  <a:lnTo>
                    <a:pt x="1536" y="1843"/>
                  </a:lnTo>
                  <a:lnTo>
                    <a:pt x="1421" y="2150"/>
                  </a:lnTo>
                  <a:lnTo>
                    <a:pt x="1344" y="2534"/>
                  </a:lnTo>
                  <a:lnTo>
                    <a:pt x="1305" y="3033"/>
                  </a:lnTo>
                  <a:lnTo>
                    <a:pt x="1344" y="3609"/>
                  </a:lnTo>
                  <a:lnTo>
                    <a:pt x="1421" y="3916"/>
                  </a:lnTo>
                  <a:lnTo>
                    <a:pt x="1497" y="4300"/>
                  </a:lnTo>
                  <a:lnTo>
                    <a:pt x="1421" y="4339"/>
                  </a:lnTo>
                  <a:lnTo>
                    <a:pt x="1344" y="4339"/>
                  </a:lnTo>
                  <a:lnTo>
                    <a:pt x="1190" y="4300"/>
                  </a:lnTo>
                  <a:lnTo>
                    <a:pt x="960" y="4147"/>
                  </a:lnTo>
                  <a:lnTo>
                    <a:pt x="768" y="3955"/>
                  </a:lnTo>
                  <a:lnTo>
                    <a:pt x="576" y="3686"/>
                  </a:lnTo>
                  <a:lnTo>
                    <a:pt x="422" y="3379"/>
                  </a:lnTo>
                  <a:lnTo>
                    <a:pt x="307" y="3072"/>
                  </a:lnTo>
                  <a:lnTo>
                    <a:pt x="269" y="2688"/>
                  </a:lnTo>
                  <a:lnTo>
                    <a:pt x="154" y="3302"/>
                  </a:lnTo>
                  <a:lnTo>
                    <a:pt x="77" y="3916"/>
                  </a:lnTo>
                  <a:lnTo>
                    <a:pt x="0" y="4454"/>
                  </a:lnTo>
                  <a:lnTo>
                    <a:pt x="0" y="4953"/>
                  </a:lnTo>
                  <a:lnTo>
                    <a:pt x="0" y="5452"/>
                  </a:lnTo>
                  <a:lnTo>
                    <a:pt x="77" y="5874"/>
                  </a:lnTo>
                  <a:lnTo>
                    <a:pt x="154" y="6297"/>
                  </a:lnTo>
                  <a:lnTo>
                    <a:pt x="230" y="6680"/>
                  </a:lnTo>
                  <a:lnTo>
                    <a:pt x="384" y="7026"/>
                  </a:lnTo>
                  <a:lnTo>
                    <a:pt x="538" y="7333"/>
                  </a:lnTo>
                  <a:lnTo>
                    <a:pt x="691" y="7602"/>
                  </a:lnTo>
                  <a:lnTo>
                    <a:pt x="883" y="7871"/>
                  </a:lnTo>
                  <a:lnTo>
                    <a:pt x="1113" y="8101"/>
                  </a:lnTo>
                  <a:lnTo>
                    <a:pt x="1305" y="8255"/>
                  </a:lnTo>
                  <a:lnTo>
                    <a:pt x="1536" y="8408"/>
                  </a:lnTo>
                  <a:lnTo>
                    <a:pt x="1766" y="8562"/>
                  </a:lnTo>
                  <a:lnTo>
                    <a:pt x="1881" y="8677"/>
                  </a:lnTo>
                  <a:lnTo>
                    <a:pt x="2227" y="8984"/>
                  </a:lnTo>
                  <a:lnTo>
                    <a:pt x="2457" y="9138"/>
                  </a:lnTo>
                  <a:lnTo>
                    <a:pt x="2764" y="9329"/>
                  </a:lnTo>
                  <a:lnTo>
                    <a:pt x="3071" y="9521"/>
                  </a:lnTo>
                  <a:lnTo>
                    <a:pt x="3417" y="9675"/>
                  </a:lnTo>
                  <a:lnTo>
                    <a:pt x="3839" y="9790"/>
                  </a:lnTo>
                  <a:lnTo>
                    <a:pt x="4223" y="9867"/>
                  </a:lnTo>
                  <a:lnTo>
                    <a:pt x="4684" y="9867"/>
                  </a:lnTo>
                  <a:lnTo>
                    <a:pt x="5145" y="9829"/>
                  </a:lnTo>
                  <a:lnTo>
                    <a:pt x="5644" y="9675"/>
                  </a:lnTo>
                  <a:lnTo>
                    <a:pt x="5874" y="9560"/>
                  </a:lnTo>
                  <a:lnTo>
                    <a:pt x="6104" y="9406"/>
                  </a:lnTo>
                  <a:lnTo>
                    <a:pt x="6373" y="9214"/>
                  </a:lnTo>
                  <a:lnTo>
                    <a:pt x="6642" y="9022"/>
                  </a:lnTo>
                  <a:lnTo>
                    <a:pt x="6872" y="8792"/>
                  </a:lnTo>
                  <a:lnTo>
                    <a:pt x="7141" y="8523"/>
                  </a:lnTo>
                  <a:lnTo>
                    <a:pt x="6412" y="8523"/>
                  </a:lnTo>
                  <a:lnTo>
                    <a:pt x="5836" y="8446"/>
                  </a:lnTo>
                  <a:lnTo>
                    <a:pt x="5375" y="8293"/>
                  </a:lnTo>
                  <a:lnTo>
                    <a:pt x="4991" y="8139"/>
                  </a:lnTo>
                  <a:lnTo>
                    <a:pt x="4761" y="7947"/>
                  </a:lnTo>
                  <a:lnTo>
                    <a:pt x="4569" y="7794"/>
                  </a:lnTo>
                  <a:lnTo>
                    <a:pt x="4454" y="7640"/>
                  </a:lnTo>
                  <a:lnTo>
                    <a:pt x="4569" y="7717"/>
                  </a:lnTo>
                  <a:lnTo>
                    <a:pt x="4953" y="7832"/>
                  </a:lnTo>
                  <a:lnTo>
                    <a:pt x="5452" y="7947"/>
                  </a:lnTo>
                  <a:lnTo>
                    <a:pt x="5759" y="7986"/>
                  </a:lnTo>
                  <a:lnTo>
                    <a:pt x="6104" y="8024"/>
                  </a:lnTo>
                  <a:lnTo>
                    <a:pt x="6450" y="8024"/>
                  </a:lnTo>
                  <a:lnTo>
                    <a:pt x="6795" y="7947"/>
                  </a:lnTo>
                  <a:lnTo>
                    <a:pt x="7141" y="7871"/>
                  </a:lnTo>
                  <a:lnTo>
                    <a:pt x="7486" y="7717"/>
                  </a:lnTo>
                  <a:lnTo>
                    <a:pt x="7832" y="7487"/>
                  </a:lnTo>
                  <a:lnTo>
                    <a:pt x="8178" y="7180"/>
                  </a:lnTo>
                  <a:lnTo>
                    <a:pt x="8446" y="6834"/>
                  </a:lnTo>
                  <a:lnTo>
                    <a:pt x="8715" y="6373"/>
                  </a:lnTo>
                  <a:lnTo>
                    <a:pt x="7371" y="6373"/>
                  </a:lnTo>
                  <a:lnTo>
                    <a:pt x="6872" y="6297"/>
                  </a:lnTo>
                  <a:lnTo>
                    <a:pt x="6488" y="6181"/>
                  </a:lnTo>
                  <a:lnTo>
                    <a:pt x="6181" y="6066"/>
                  </a:lnTo>
                  <a:lnTo>
                    <a:pt x="5989" y="5951"/>
                  </a:lnTo>
                  <a:lnTo>
                    <a:pt x="5836" y="5874"/>
                  </a:lnTo>
                  <a:lnTo>
                    <a:pt x="6181" y="5759"/>
                  </a:lnTo>
                  <a:lnTo>
                    <a:pt x="6987" y="5529"/>
                  </a:lnTo>
                  <a:lnTo>
                    <a:pt x="7448" y="5414"/>
                  </a:lnTo>
                  <a:lnTo>
                    <a:pt x="7909" y="5337"/>
                  </a:lnTo>
                  <a:lnTo>
                    <a:pt x="8370" y="5298"/>
                  </a:lnTo>
                  <a:lnTo>
                    <a:pt x="8715" y="5337"/>
                  </a:lnTo>
                  <a:lnTo>
                    <a:pt x="8869" y="5337"/>
                  </a:lnTo>
                  <a:lnTo>
                    <a:pt x="8984" y="5298"/>
                  </a:lnTo>
                  <a:lnTo>
                    <a:pt x="9061" y="5260"/>
                  </a:lnTo>
                  <a:lnTo>
                    <a:pt x="9137" y="5145"/>
                  </a:lnTo>
                  <a:lnTo>
                    <a:pt x="9176" y="4991"/>
                  </a:lnTo>
                  <a:lnTo>
                    <a:pt x="9176" y="4876"/>
                  </a:lnTo>
                  <a:lnTo>
                    <a:pt x="9176" y="4531"/>
                  </a:lnTo>
                  <a:lnTo>
                    <a:pt x="9137" y="4185"/>
                  </a:lnTo>
                  <a:lnTo>
                    <a:pt x="9099" y="3878"/>
                  </a:lnTo>
                  <a:lnTo>
                    <a:pt x="9022" y="3571"/>
                  </a:lnTo>
                  <a:lnTo>
                    <a:pt x="8561" y="3763"/>
                  </a:lnTo>
                  <a:lnTo>
                    <a:pt x="7410" y="4223"/>
                  </a:lnTo>
                  <a:lnTo>
                    <a:pt x="6795" y="4454"/>
                  </a:lnTo>
                  <a:lnTo>
                    <a:pt x="6220" y="4607"/>
                  </a:lnTo>
                  <a:lnTo>
                    <a:pt x="5759" y="4684"/>
                  </a:lnTo>
                  <a:lnTo>
                    <a:pt x="5605" y="4684"/>
                  </a:lnTo>
                  <a:lnTo>
                    <a:pt x="5490" y="4646"/>
                  </a:lnTo>
                  <a:lnTo>
                    <a:pt x="5452" y="4607"/>
                  </a:lnTo>
                  <a:lnTo>
                    <a:pt x="5452" y="4569"/>
                  </a:lnTo>
                  <a:lnTo>
                    <a:pt x="5490" y="4492"/>
                  </a:lnTo>
                  <a:lnTo>
                    <a:pt x="5605" y="4339"/>
                  </a:lnTo>
                  <a:lnTo>
                    <a:pt x="5836" y="4185"/>
                  </a:lnTo>
                  <a:lnTo>
                    <a:pt x="6373" y="3878"/>
                  </a:lnTo>
                  <a:lnTo>
                    <a:pt x="7026" y="3494"/>
                  </a:lnTo>
                  <a:lnTo>
                    <a:pt x="8293" y="2880"/>
                  </a:lnTo>
                  <a:lnTo>
                    <a:pt x="8907" y="2611"/>
                  </a:lnTo>
                  <a:lnTo>
                    <a:pt x="8561" y="1651"/>
                  </a:lnTo>
                  <a:lnTo>
                    <a:pt x="8178" y="1920"/>
                  </a:lnTo>
                  <a:lnTo>
                    <a:pt x="7371" y="2457"/>
                  </a:lnTo>
                  <a:lnTo>
                    <a:pt x="6987" y="2688"/>
                  </a:lnTo>
                  <a:lnTo>
                    <a:pt x="6680" y="2803"/>
                  </a:lnTo>
                  <a:lnTo>
                    <a:pt x="6603" y="2803"/>
                  </a:lnTo>
                  <a:lnTo>
                    <a:pt x="6565" y="2764"/>
                  </a:lnTo>
                  <a:lnTo>
                    <a:pt x="6603" y="2649"/>
                  </a:lnTo>
                  <a:lnTo>
                    <a:pt x="6680" y="2496"/>
                  </a:lnTo>
                  <a:lnTo>
                    <a:pt x="6911" y="2150"/>
                  </a:lnTo>
                  <a:lnTo>
                    <a:pt x="7141" y="1881"/>
                  </a:lnTo>
                  <a:lnTo>
                    <a:pt x="7371" y="1651"/>
                  </a:lnTo>
                  <a:lnTo>
                    <a:pt x="7563" y="1498"/>
                  </a:lnTo>
                  <a:lnTo>
                    <a:pt x="7870" y="1306"/>
                  </a:lnTo>
                  <a:lnTo>
                    <a:pt x="7986" y="1267"/>
                  </a:lnTo>
                  <a:lnTo>
                    <a:pt x="69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5"/>
            <p:cNvSpPr/>
            <p:nvPr/>
          </p:nvSpPr>
          <p:spPr>
            <a:xfrm>
              <a:off x="2031257" y="3638927"/>
              <a:ext cx="107244" cy="143367"/>
            </a:xfrm>
            <a:custGeom>
              <a:avLst/>
              <a:gdLst/>
              <a:ahLst/>
              <a:cxnLst/>
              <a:rect l="l" t="t" r="r" b="b"/>
              <a:pathLst>
                <a:path w="3533" h="4723" extrusionOk="0">
                  <a:moveTo>
                    <a:pt x="3533" y="1"/>
                  </a:moveTo>
                  <a:lnTo>
                    <a:pt x="3149" y="385"/>
                  </a:lnTo>
                  <a:lnTo>
                    <a:pt x="2726" y="807"/>
                  </a:lnTo>
                  <a:lnTo>
                    <a:pt x="2227" y="1383"/>
                  </a:lnTo>
                  <a:lnTo>
                    <a:pt x="1690" y="2035"/>
                  </a:lnTo>
                  <a:lnTo>
                    <a:pt x="1075" y="2803"/>
                  </a:lnTo>
                  <a:lnTo>
                    <a:pt x="538" y="3648"/>
                  </a:lnTo>
                  <a:lnTo>
                    <a:pt x="1" y="4531"/>
                  </a:lnTo>
                  <a:lnTo>
                    <a:pt x="346" y="4723"/>
                  </a:lnTo>
                  <a:lnTo>
                    <a:pt x="1498" y="2919"/>
                  </a:lnTo>
                  <a:lnTo>
                    <a:pt x="2534" y="1421"/>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5"/>
            <p:cNvSpPr/>
            <p:nvPr/>
          </p:nvSpPr>
          <p:spPr>
            <a:xfrm>
              <a:off x="2070869" y="3749628"/>
              <a:ext cx="67631" cy="12871"/>
            </a:xfrm>
            <a:custGeom>
              <a:avLst/>
              <a:gdLst/>
              <a:ahLst/>
              <a:cxnLst/>
              <a:rect l="l" t="t" r="r" b="b"/>
              <a:pathLst>
                <a:path w="2228" h="424" extrusionOk="0">
                  <a:moveTo>
                    <a:pt x="2228" y="1"/>
                  </a:moveTo>
                  <a:lnTo>
                    <a:pt x="1" y="231"/>
                  </a:lnTo>
                  <a:lnTo>
                    <a:pt x="78" y="308"/>
                  </a:lnTo>
                  <a:lnTo>
                    <a:pt x="154" y="385"/>
                  </a:lnTo>
                  <a:lnTo>
                    <a:pt x="308" y="423"/>
                  </a:lnTo>
                  <a:lnTo>
                    <a:pt x="462" y="423"/>
                  </a:lnTo>
                  <a:lnTo>
                    <a:pt x="730" y="385"/>
                  </a:lnTo>
                  <a:lnTo>
                    <a:pt x="1037" y="346"/>
                  </a:lnTo>
                  <a:lnTo>
                    <a:pt x="1613" y="193"/>
                  </a:lnTo>
                  <a:lnTo>
                    <a:pt x="22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5"/>
            <p:cNvSpPr/>
            <p:nvPr/>
          </p:nvSpPr>
          <p:spPr>
            <a:xfrm>
              <a:off x="2061550" y="3793915"/>
              <a:ext cx="59465" cy="9349"/>
            </a:xfrm>
            <a:custGeom>
              <a:avLst/>
              <a:gdLst/>
              <a:ahLst/>
              <a:cxnLst/>
              <a:rect l="l" t="t" r="r" b="b"/>
              <a:pathLst>
                <a:path w="1959" h="308" extrusionOk="0">
                  <a:moveTo>
                    <a:pt x="1" y="1"/>
                  </a:moveTo>
                  <a:lnTo>
                    <a:pt x="500" y="308"/>
                  </a:lnTo>
                  <a:lnTo>
                    <a:pt x="884" y="308"/>
                  </a:lnTo>
                  <a:lnTo>
                    <a:pt x="1613" y="270"/>
                  </a:lnTo>
                  <a:lnTo>
                    <a:pt x="1959" y="23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5"/>
            <p:cNvSpPr/>
            <p:nvPr/>
          </p:nvSpPr>
          <p:spPr>
            <a:xfrm>
              <a:off x="2005608" y="3694870"/>
              <a:ext cx="28018" cy="58312"/>
            </a:xfrm>
            <a:custGeom>
              <a:avLst/>
              <a:gdLst/>
              <a:ahLst/>
              <a:cxnLst/>
              <a:rect l="l" t="t" r="r" b="b"/>
              <a:pathLst>
                <a:path w="923" h="1921" extrusionOk="0">
                  <a:moveTo>
                    <a:pt x="1" y="1"/>
                  </a:moveTo>
                  <a:lnTo>
                    <a:pt x="39" y="500"/>
                  </a:lnTo>
                  <a:lnTo>
                    <a:pt x="116" y="922"/>
                  </a:lnTo>
                  <a:lnTo>
                    <a:pt x="231" y="1229"/>
                  </a:lnTo>
                  <a:lnTo>
                    <a:pt x="346" y="1498"/>
                  </a:lnTo>
                  <a:lnTo>
                    <a:pt x="462" y="1690"/>
                  </a:lnTo>
                  <a:lnTo>
                    <a:pt x="615" y="1805"/>
                  </a:lnTo>
                  <a:lnTo>
                    <a:pt x="769" y="1882"/>
                  </a:lnTo>
                  <a:lnTo>
                    <a:pt x="922" y="1920"/>
                  </a:lnTo>
                  <a:lnTo>
                    <a:pt x="922" y="1920"/>
                  </a:lnTo>
                  <a:lnTo>
                    <a:pt x="769" y="1767"/>
                  </a:lnTo>
                  <a:lnTo>
                    <a:pt x="462" y="1306"/>
                  </a:lnTo>
                  <a:lnTo>
                    <a:pt x="308" y="1037"/>
                  </a:lnTo>
                  <a:lnTo>
                    <a:pt x="154" y="692"/>
                  </a:lnTo>
                  <a:lnTo>
                    <a:pt x="78" y="346"/>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5"/>
            <p:cNvSpPr/>
            <p:nvPr/>
          </p:nvSpPr>
          <p:spPr>
            <a:xfrm>
              <a:off x="2039422" y="3659902"/>
              <a:ext cx="12840" cy="57128"/>
            </a:xfrm>
            <a:custGeom>
              <a:avLst/>
              <a:gdLst/>
              <a:ahLst/>
              <a:cxnLst/>
              <a:rect l="l" t="t" r="r" b="b"/>
              <a:pathLst>
                <a:path w="423" h="1882" extrusionOk="0">
                  <a:moveTo>
                    <a:pt x="77" y="1"/>
                  </a:moveTo>
                  <a:lnTo>
                    <a:pt x="0" y="346"/>
                  </a:lnTo>
                  <a:lnTo>
                    <a:pt x="0" y="692"/>
                  </a:lnTo>
                  <a:lnTo>
                    <a:pt x="39" y="1037"/>
                  </a:lnTo>
                  <a:lnTo>
                    <a:pt x="115" y="1306"/>
                  </a:lnTo>
                  <a:lnTo>
                    <a:pt x="269" y="1728"/>
                  </a:lnTo>
                  <a:lnTo>
                    <a:pt x="346" y="1882"/>
                  </a:lnTo>
                  <a:lnTo>
                    <a:pt x="384" y="1844"/>
                  </a:lnTo>
                  <a:lnTo>
                    <a:pt x="423" y="1767"/>
                  </a:lnTo>
                  <a:lnTo>
                    <a:pt x="423" y="1652"/>
                  </a:lnTo>
                  <a:lnTo>
                    <a:pt x="423" y="1460"/>
                  </a:lnTo>
                  <a:lnTo>
                    <a:pt x="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5"/>
            <p:cNvSpPr/>
            <p:nvPr/>
          </p:nvSpPr>
          <p:spPr>
            <a:xfrm>
              <a:off x="2091844" y="3624965"/>
              <a:ext cx="9380" cy="38460"/>
            </a:xfrm>
            <a:custGeom>
              <a:avLst/>
              <a:gdLst/>
              <a:ahLst/>
              <a:cxnLst/>
              <a:rect l="l" t="t" r="r" b="b"/>
              <a:pathLst>
                <a:path w="309" h="1267" extrusionOk="0">
                  <a:moveTo>
                    <a:pt x="154" y="0"/>
                  </a:moveTo>
                  <a:lnTo>
                    <a:pt x="1" y="1267"/>
                  </a:lnTo>
                  <a:lnTo>
                    <a:pt x="1" y="1267"/>
                  </a:lnTo>
                  <a:lnTo>
                    <a:pt x="116" y="1190"/>
                  </a:lnTo>
                  <a:lnTo>
                    <a:pt x="193" y="1113"/>
                  </a:lnTo>
                  <a:lnTo>
                    <a:pt x="270" y="921"/>
                  </a:lnTo>
                  <a:lnTo>
                    <a:pt x="308" y="729"/>
                  </a:lnTo>
                  <a:lnTo>
                    <a:pt x="308" y="538"/>
                  </a:lnTo>
                  <a:lnTo>
                    <a:pt x="231" y="154"/>
                  </a:lnTo>
                  <a:lnTo>
                    <a:pt x="1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2" name="Google Shape;1122;p45"/>
          <p:cNvSpPr/>
          <p:nvPr/>
        </p:nvSpPr>
        <p:spPr>
          <a:xfrm flipH="1">
            <a:off x="7203678" y="3436586"/>
            <a:ext cx="1535497" cy="481067"/>
          </a:xfrm>
          <a:custGeom>
            <a:avLst/>
            <a:gdLst/>
            <a:ahLst/>
            <a:cxnLst/>
            <a:rect l="l" t="t" r="r" b="b"/>
            <a:pathLst>
              <a:path w="35053" h="10982" extrusionOk="0">
                <a:moveTo>
                  <a:pt x="19734" y="1"/>
                </a:moveTo>
                <a:lnTo>
                  <a:pt x="19082" y="78"/>
                </a:lnTo>
                <a:lnTo>
                  <a:pt x="18429" y="155"/>
                </a:lnTo>
                <a:lnTo>
                  <a:pt x="17815" y="270"/>
                </a:lnTo>
                <a:lnTo>
                  <a:pt x="17239" y="385"/>
                </a:lnTo>
                <a:lnTo>
                  <a:pt x="16701" y="577"/>
                </a:lnTo>
                <a:lnTo>
                  <a:pt x="16241" y="769"/>
                </a:lnTo>
                <a:lnTo>
                  <a:pt x="15780" y="961"/>
                </a:lnTo>
                <a:lnTo>
                  <a:pt x="15319" y="1191"/>
                </a:lnTo>
                <a:lnTo>
                  <a:pt x="14935" y="1421"/>
                </a:lnTo>
                <a:lnTo>
                  <a:pt x="14551" y="1690"/>
                </a:lnTo>
                <a:lnTo>
                  <a:pt x="14244" y="1959"/>
                </a:lnTo>
                <a:lnTo>
                  <a:pt x="13937" y="2228"/>
                </a:lnTo>
                <a:lnTo>
                  <a:pt x="13630" y="2496"/>
                </a:lnTo>
                <a:lnTo>
                  <a:pt x="13169" y="3072"/>
                </a:lnTo>
                <a:lnTo>
                  <a:pt x="12747" y="3648"/>
                </a:lnTo>
                <a:lnTo>
                  <a:pt x="12440" y="4224"/>
                </a:lnTo>
                <a:lnTo>
                  <a:pt x="12209" y="4723"/>
                </a:lnTo>
                <a:lnTo>
                  <a:pt x="12056" y="5184"/>
                </a:lnTo>
                <a:lnTo>
                  <a:pt x="11941" y="5606"/>
                </a:lnTo>
                <a:lnTo>
                  <a:pt x="11864" y="5913"/>
                </a:lnTo>
                <a:lnTo>
                  <a:pt x="11825" y="6182"/>
                </a:lnTo>
                <a:lnTo>
                  <a:pt x="11595" y="6105"/>
                </a:lnTo>
                <a:lnTo>
                  <a:pt x="10942" y="5913"/>
                </a:lnTo>
                <a:lnTo>
                  <a:pt x="10520" y="5837"/>
                </a:lnTo>
                <a:lnTo>
                  <a:pt x="10059" y="5760"/>
                </a:lnTo>
                <a:lnTo>
                  <a:pt x="9522" y="5721"/>
                </a:lnTo>
                <a:lnTo>
                  <a:pt x="8946" y="5721"/>
                </a:lnTo>
                <a:lnTo>
                  <a:pt x="8370" y="5760"/>
                </a:lnTo>
                <a:lnTo>
                  <a:pt x="7794" y="5875"/>
                </a:lnTo>
                <a:lnTo>
                  <a:pt x="7218" y="6028"/>
                </a:lnTo>
                <a:lnTo>
                  <a:pt x="6950" y="6144"/>
                </a:lnTo>
                <a:lnTo>
                  <a:pt x="6643" y="6297"/>
                </a:lnTo>
                <a:lnTo>
                  <a:pt x="6374" y="6451"/>
                </a:lnTo>
                <a:lnTo>
                  <a:pt x="6143" y="6643"/>
                </a:lnTo>
                <a:lnTo>
                  <a:pt x="5913" y="6835"/>
                </a:lnTo>
                <a:lnTo>
                  <a:pt x="5683" y="7103"/>
                </a:lnTo>
                <a:lnTo>
                  <a:pt x="5452" y="7372"/>
                </a:lnTo>
                <a:lnTo>
                  <a:pt x="5260" y="7641"/>
                </a:lnTo>
                <a:lnTo>
                  <a:pt x="5069" y="7986"/>
                </a:lnTo>
                <a:lnTo>
                  <a:pt x="4915" y="8370"/>
                </a:lnTo>
                <a:lnTo>
                  <a:pt x="4339" y="8255"/>
                </a:lnTo>
                <a:lnTo>
                  <a:pt x="3802" y="8255"/>
                </a:lnTo>
                <a:lnTo>
                  <a:pt x="3302" y="8332"/>
                </a:lnTo>
                <a:lnTo>
                  <a:pt x="2842" y="8486"/>
                </a:lnTo>
                <a:lnTo>
                  <a:pt x="2381" y="8678"/>
                </a:lnTo>
                <a:lnTo>
                  <a:pt x="1997" y="8869"/>
                </a:lnTo>
                <a:lnTo>
                  <a:pt x="1613" y="9138"/>
                </a:lnTo>
                <a:lnTo>
                  <a:pt x="1268" y="9407"/>
                </a:lnTo>
                <a:lnTo>
                  <a:pt x="999" y="9676"/>
                </a:lnTo>
                <a:lnTo>
                  <a:pt x="730" y="9983"/>
                </a:lnTo>
                <a:lnTo>
                  <a:pt x="308" y="10482"/>
                </a:lnTo>
                <a:lnTo>
                  <a:pt x="78" y="10827"/>
                </a:lnTo>
                <a:lnTo>
                  <a:pt x="1" y="10981"/>
                </a:lnTo>
                <a:lnTo>
                  <a:pt x="35052" y="10981"/>
                </a:lnTo>
                <a:lnTo>
                  <a:pt x="31828" y="5913"/>
                </a:lnTo>
                <a:lnTo>
                  <a:pt x="31674" y="5683"/>
                </a:lnTo>
                <a:lnTo>
                  <a:pt x="31175" y="4992"/>
                </a:lnTo>
                <a:lnTo>
                  <a:pt x="30791" y="4531"/>
                </a:lnTo>
                <a:lnTo>
                  <a:pt x="30330" y="4032"/>
                </a:lnTo>
                <a:lnTo>
                  <a:pt x="29793" y="3495"/>
                </a:lnTo>
                <a:lnTo>
                  <a:pt x="29140" y="2957"/>
                </a:lnTo>
                <a:lnTo>
                  <a:pt x="28411" y="2420"/>
                </a:lnTo>
                <a:lnTo>
                  <a:pt x="27566" y="1882"/>
                </a:lnTo>
                <a:lnTo>
                  <a:pt x="26645" y="1383"/>
                </a:lnTo>
                <a:lnTo>
                  <a:pt x="26146" y="1153"/>
                </a:lnTo>
                <a:lnTo>
                  <a:pt x="25608" y="922"/>
                </a:lnTo>
                <a:lnTo>
                  <a:pt x="25071" y="730"/>
                </a:lnTo>
                <a:lnTo>
                  <a:pt x="24495" y="538"/>
                </a:lnTo>
                <a:lnTo>
                  <a:pt x="23880" y="385"/>
                </a:lnTo>
                <a:lnTo>
                  <a:pt x="23266" y="270"/>
                </a:lnTo>
                <a:lnTo>
                  <a:pt x="22614" y="155"/>
                </a:lnTo>
                <a:lnTo>
                  <a:pt x="21923" y="78"/>
                </a:lnTo>
                <a:lnTo>
                  <a:pt x="21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5"/>
          <p:cNvSpPr/>
          <p:nvPr/>
        </p:nvSpPr>
        <p:spPr>
          <a:xfrm>
            <a:off x="5187068" y="2895140"/>
            <a:ext cx="580888" cy="658875"/>
          </a:xfrm>
          <a:custGeom>
            <a:avLst/>
            <a:gdLst/>
            <a:ahLst/>
            <a:cxnLst/>
            <a:rect l="l" t="t" r="r" b="b"/>
            <a:pathLst>
              <a:path w="11441" h="12977" extrusionOk="0">
                <a:moveTo>
                  <a:pt x="192" y="0"/>
                </a:moveTo>
                <a:lnTo>
                  <a:pt x="115" y="77"/>
                </a:lnTo>
                <a:lnTo>
                  <a:pt x="39" y="115"/>
                </a:lnTo>
                <a:lnTo>
                  <a:pt x="0" y="192"/>
                </a:lnTo>
                <a:lnTo>
                  <a:pt x="0" y="269"/>
                </a:lnTo>
                <a:lnTo>
                  <a:pt x="0" y="384"/>
                </a:lnTo>
                <a:lnTo>
                  <a:pt x="39" y="461"/>
                </a:lnTo>
                <a:lnTo>
                  <a:pt x="230" y="691"/>
                </a:lnTo>
                <a:lnTo>
                  <a:pt x="422" y="883"/>
                </a:lnTo>
                <a:lnTo>
                  <a:pt x="806" y="1190"/>
                </a:lnTo>
                <a:lnTo>
                  <a:pt x="1190" y="1421"/>
                </a:lnTo>
                <a:lnTo>
                  <a:pt x="1536" y="1574"/>
                </a:lnTo>
                <a:lnTo>
                  <a:pt x="1843" y="1651"/>
                </a:lnTo>
                <a:lnTo>
                  <a:pt x="2073" y="1690"/>
                </a:lnTo>
                <a:lnTo>
                  <a:pt x="2150" y="1690"/>
                </a:lnTo>
                <a:lnTo>
                  <a:pt x="3609" y="2880"/>
                </a:lnTo>
                <a:lnTo>
                  <a:pt x="4031" y="3225"/>
                </a:lnTo>
                <a:lnTo>
                  <a:pt x="3954" y="3187"/>
                </a:lnTo>
                <a:lnTo>
                  <a:pt x="3724" y="3110"/>
                </a:lnTo>
                <a:lnTo>
                  <a:pt x="3417" y="2995"/>
                </a:lnTo>
                <a:lnTo>
                  <a:pt x="3071" y="2956"/>
                </a:lnTo>
                <a:lnTo>
                  <a:pt x="2611" y="2956"/>
                </a:lnTo>
                <a:lnTo>
                  <a:pt x="2150" y="3033"/>
                </a:lnTo>
                <a:lnTo>
                  <a:pt x="1881" y="3110"/>
                </a:lnTo>
                <a:lnTo>
                  <a:pt x="1613" y="3225"/>
                </a:lnTo>
                <a:lnTo>
                  <a:pt x="1536" y="3264"/>
                </a:lnTo>
                <a:lnTo>
                  <a:pt x="1459" y="3340"/>
                </a:lnTo>
                <a:lnTo>
                  <a:pt x="1421" y="3417"/>
                </a:lnTo>
                <a:lnTo>
                  <a:pt x="1421" y="3494"/>
                </a:lnTo>
                <a:lnTo>
                  <a:pt x="1459" y="3609"/>
                </a:lnTo>
                <a:lnTo>
                  <a:pt x="1497" y="3686"/>
                </a:lnTo>
                <a:lnTo>
                  <a:pt x="1574" y="3724"/>
                </a:lnTo>
                <a:lnTo>
                  <a:pt x="1651" y="3763"/>
                </a:lnTo>
                <a:lnTo>
                  <a:pt x="1920" y="3839"/>
                </a:lnTo>
                <a:lnTo>
                  <a:pt x="2227" y="3878"/>
                </a:lnTo>
                <a:lnTo>
                  <a:pt x="2688" y="3878"/>
                </a:lnTo>
                <a:lnTo>
                  <a:pt x="3110" y="3801"/>
                </a:lnTo>
                <a:lnTo>
                  <a:pt x="3494" y="3686"/>
                </a:lnTo>
                <a:lnTo>
                  <a:pt x="3763" y="3532"/>
                </a:lnTo>
                <a:lnTo>
                  <a:pt x="3993" y="3417"/>
                </a:lnTo>
                <a:lnTo>
                  <a:pt x="4108" y="3302"/>
                </a:lnTo>
                <a:lnTo>
                  <a:pt x="4991" y="4031"/>
                </a:lnTo>
                <a:lnTo>
                  <a:pt x="6181" y="5106"/>
                </a:lnTo>
                <a:lnTo>
                  <a:pt x="6220" y="5183"/>
                </a:lnTo>
                <a:lnTo>
                  <a:pt x="6028" y="5068"/>
                </a:lnTo>
                <a:lnTo>
                  <a:pt x="5720" y="4953"/>
                </a:lnTo>
                <a:lnTo>
                  <a:pt x="5375" y="4876"/>
                </a:lnTo>
                <a:lnTo>
                  <a:pt x="4953" y="4838"/>
                </a:lnTo>
                <a:lnTo>
                  <a:pt x="4454" y="4876"/>
                </a:lnTo>
                <a:lnTo>
                  <a:pt x="4185" y="4914"/>
                </a:lnTo>
                <a:lnTo>
                  <a:pt x="3878" y="4991"/>
                </a:lnTo>
                <a:lnTo>
                  <a:pt x="3801" y="5030"/>
                </a:lnTo>
                <a:lnTo>
                  <a:pt x="3763" y="5106"/>
                </a:lnTo>
                <a:lnTo>
                  <a:pt x="3724" y="5183"/>
                </a:lnTo>
                <a:lnTo>
                  <a:pt x="3686" y="5260"/>
                </a:lnTo>
                <a:lnTo>
                  <a:pt x="3686" y="5337"/>
                </a:lnTo>
                <a:lnTo>
                  <a:pt x="3724" y="5413"/>
                </a:lnTo>
                <a:lnTo>
                  <a:pt x="3801" y="5490"/>
                </a:lnTo>
                <a:lnTo>
                  <a:pt x="3878" y="5529"/>
                </a:lnTo>
                <a:lnTo>
                  <a:pt x="4146" y="5644"/>
                </a:lnTo>
                <a:lnTo>
                  <a:pt x="4415" y="5682"/>
                </a:lnTo>
                <a:lnTo>
                  <a:pt x="4914" y="5759"/>
                </a:lnTo>
                <a:lnTo>
                  <a:pt x="5337" y="5721"/>
                </a:lnTo>
                <a:lnTo>
                  <a:pt x="5720" y="5644"/>
                </a:lnTo>
                <a:lnTo>
                  <a:pt x="6028" y="5529"/>
                </a:lnTo>
                <a:lnTo>
                  <a:pt x="6220" y="5413"/>
                </a:lnTo>
                <a:lnTo>
                  <a:pt x="6373" y="5298"/>
                </a:lnTo>
                <a:lnTo>
                  <a:pt x="7179" y="6143"/>
                </a:lnTo>
                <a:lnTo>
                  <a:pt x="7909" y="6949"/>
                </a:lnTo>
                <a:lnTo>
                  <a:pt x="7640" y="6796"/>
                </a:lnTo>
                <a:lnTo>
                  <a:pt x="7256" y="6680"/>
                </a:lnTo>
                <a:lnTo>
                  <a:pt x="6834" y="6604"/>
                </a:lnTo>
                <a:lnTo>
                  <a:pt x="6335" y="6604"/>
                </a:lnTo>
                <a:lnTo>
                  <a:pt x="6066" y="6642"/>
                </a:lnTo>
                <a:lnTo>
                  <a:pt x="5797" y="6680"/>
                </a:lnTo>
                <a:lnTo>
                  <a:pt x="5682" y="6719"/>
                </a:lnTo>
                <a:lnTo>
                  <a:pt x="5644" y="6796"/>
                </a:lnTo>
                <a:lnTo>
                  <a:pt x="5605" y="6872"/>
                </a:lnTo>
                <a:lnTo>
                  <a:pt x="5567" y="6949"/>
                </a:lnTo>
                <a:lnTo>
                  <a:pt x="5567" y="7026"/>
                </a:lnTo>
                <a:lnTo>
                  <a:pt x="5605" y="7103"/>
                </a:lnTo>
                <a:lnTo>
                  <a:pt x="5644" y="7180"/>
                </a:lnTo>
                <a:lnTo>
                  <a:pt x="5720" y="7218"/>
                </a:lnTo>
                <a:lnTo>
                  <a:pt x="6028" y="7333"/>
                </a:lnTo>
                <a:lnTo>
                  <a:pt x="6258" y="7410"/>
                </a:lnTo>
                <a:lnTo>
                  <a:pt x="6757" y="7487"/>
                </a:lnTo>
                <a:lnTo>
                  <a:pt x="7179" y="7525"/>
                </a:lnTo>
                <a:lnTo>
                  <a:pt x="7563" y="7448"/>
                </a:lnTo>
                <a:lnTo>
                  <a:pt x="7870" y="7371"/>
                </a:lnTo>
                <a:lnTo>
                  <a:pt x="8101" y="7295"/>
                </a:lnTo>
                <a:lnTo>
                  <a:pt x="8178" y="7256"/>
                </a:lnTo>
                <a:lnTo>
                  <a:pt x="8830" y="7947"/>
                </a:lnTo>
                <a:lnTo>
                  <a:pt x="9444" y="8754"/>
                </a:lnTo>
                <a:lnTo>
                  <a:pt x="9944" y="9483"/>
                </a:lnTo>
                <a:lnTo>
                  <a:pt x="10366" y="10136"/>
                </a:lnTo>
                <a:lnTo>
                  <a:pt x="10673" y="10750"/>
                </a:lnTo>
                <a:lnTo>
                  <a:pt x="10903" y="11249"/>
                </a:lnTo>
                <a:lnTo>
                  <a:pt x="11057" y="11710"/>
                </a:lnTo>
                <a:lnTo>
                  <a:pt x="11172" y="12094"/>
                </a:lnTo>
                <a:lnTo>
                  <a:pt x="11249" y="12401"/>
                </a:lnTo>
                <a:lnTo>
                  <a:pt x="11287" y="12785"/>
                </a:lnTo>
                <a:lnTo>
                  <a:pt x="11287" y="12900"/>
                </a:lnTo>
                <a:lnTo>
                  <a:pt x="11287" y="12938"/>
                </a:lnTo>
                <a:lnTo>
                  <a:pt x="11441" y="12977"/>
                </a:lnTo>
                <a:lnTo>
                  <a:pt x="11441" y="12785"/>
                </a:lnTo>
                <a:lnTo>
                  <a:pt x="11402" y="12362"/>
                </a:lnTo>
                <a:lnTo>
                  <a:pt x="11364" y="12055"/>
                </a:lnTo>
                <a:lnTo>
                  <a:pt x="11249" y="11633"/>
                </a:lnTo>
                <a:lnTo>
                  <a:pt x="11057" y="11172"/>
                </a:lnTo>
                <a:lnTo>
                  <a:pt x="10827" y="10673"/>
                </a:lnTo>
                <a:lnTo>
                  <a:pt x="10519" y="10059"/>
                </a:lnTo>
                <a:lnTo>
                  <a:pt x="10097" y="9406"/>
                </a:lnTo>
                <a:lnTo>
                  <a:pt x="9598" y="8677"/>
                </a:lnTo>
                <a:lnTo>
                  <a:pt x="8945" y="7871"/>
                </a:lnTo>
                <a:lnTo>
                  <a:pt x="8331" y="7141"/>
                </a:lnTo>
                <a:lnTo>
                  <a:pt x="8408" y="7026"/>
                </a:lnTo>
                <a:lnTo>
                  <a:pt x="8523" y="6796"/>
                </a:lnTo>
                <a:lnTo>
                  <a:pt x="8638" y="6488"/>
                </a:lnTo>
                <a:lnTo>
                  <a:pt x="8753" y="6143"/>
                </a:lnTo>
                <a:lnTo>
                  <a:pt x="8792" y="5721"/>
                </a:lnTo>
                <a:lnTo>
                  <a:pt x="8753" y="5222"/>
                </a:lnTo>
                <a:lnTo>
                  <a:pt x="8715" y="4953"/>
                </a:lnTo>
                <a:lnTo>
                  <a:pt x="8638" y="4684"/>
                </a:lnTo>
                <a:lnTo>
                  <a:pt x="8600" y="4569"/>
                </a:lnTo>
                <a:lnTo>
                  <a:pt x="8523" y="4530"/>
                </a:lnTo>
                <a:lnTo>
                  <a:pt x="8446" y="4492"/>
                </a:lnTo>
                <a:lnTo>
                  <a:pt x="8370" y="4454"/>
                </a:lnTo>
                <a:lnTo>
                  <a:pt x="8293" y="4454"/>
                </a:lnTo>
                <a:lnTo>
                  <a:pt x="8216" y="4492"/>
                </a:lnTo>
                <a:lnTo>
                  <a:pt x="8139" y="4569"/>
                </a:lnTo>
                <a:lnTo>
                  <a:pt x="8101" y="4646"/>
                </a:lnTo>
                <a:lnTo>
                  <a:pt x="7986" y="4914"/>
                </a:lnTo>
                <a:lnTo>
                  <a:pt x="7947" y="5183"/>
                </a:lnTo>
                <a:lnTo>
                  <a:pt x="7870" y="5682"/>
                </a:lnTo>
                <a:lnTo>
                  <a:pt x="7909" y="6105"/>
                </a:lnTo>
                <a:lnTo>
                  <a:pt x="7986" y="6488"/>
                </a:lnTo>
                <a:lnTo>
                  <a:pt x="8062" y="6796"/>
                </a:lnTo>
                <a:lnTo>
                  <a:pt x="8101" y="6872"/>
                </a:lnTo>
                <a:lnTo>
                  <a:pt x="7333" y="6028"/>
                </a:lnTo>
                <a:lnTo>
                  <a:pt x="6488" y="5183"/>
                </a:lnTo>
                <a:lnTo>
                  <a:pt x="6527" y="5145"/>
                </a:lnTo>
                <a:lnTo>
                  <a:pt x="6642" y="4914"/>
                </a:lnTo>
                <a:lnTo>
                  <a:pt x="6719" y="4607"/>
                </a:lnTo>
                <a:lnTo>
                  <a:pt x="6795" y="4223"/>
                </a:lnTo>
                <a:lnTo>
                  <a:pt x="6795" y="3801"/>
                </a:lnTo>
                <a:lnTo>
                  <a:pt x="6757" y="3302"/>
                </a:lnTo>
                <a:lnTo>
                  <a:pt x="6680" y="3033"/>
                </a:lnTo>
                <a:lnTo>
                  <a:pt x="6604" y="2764"/>
                </a:lnTo>
                <a:lnTo>
                  <a:pt x="6527" y="2688"/>
                </a:lnTo>
                <a:lnTo>
                  <a:pt x="6450" y="2611"/>
                </a:lnTo>
                <a:lnTo>
                  <a:pt x="6373" y="2611"/>
                </a:lnTo>
                <a:lnTo>
                  <a:pt x="6296" y="2573"/>
                </a:lnTo>
                <a:lnTo>
                  <a:pt x="6220" y="2611"/>
                </a:lnTo>
                <a:lnTo>
                  <a:pt x="6143" y="2649"/>
                </a:lnTo>
                <a:lnTo>
                  <a:pt x="6066" y="2726"/>
                </a:lnTo>
                <a:lnTo>
                  <a:pt x="6028" y="2803"/>
                </a:lnTo>
                <a:lnTo>
                  <a:pt x="5951" y="3072"/>
                </a:lnTo>
                <a:lnTo>
                  <a:pt x="5912" y="3340"/>
                </a:lnTo>
                <a:lnTo>
                  <a:pt x="5912" y="3839"/>
                </a:lnTo>
                <a:lnTo>
                  <a:pt x="5951" y="4262"/>
                </a:lnTo>
                <a:lnTo>
                  <a:pt x="6066" y="4646"/>
                </a:lnTo>
                <a:lnTo>
                  <a:pt x="6143" y="4876"/>
                </a:lnTo>
                <a:lnTo>
                  <a:pt x="6143" y="4876"/>
                </a:lnTo>
                <a:lnTo>
                  <a:pt x="5106" y="3916"/>
                </a:lnTo>
                <a:lnTo>
                  <a:pt x="4185" y="3148"/>
                </a:lnTo>
                <a:lnTo>
                  <a:pt x="4262" y="3072"/>
                </a:lnTo>
                <a:lnTo>
                  <a:pt x="4300" y="2841"/>
                </a:lnTo>
                <a:lnTo>
                  <a:pt x="4377" y="2534"/>
                </a:lnTo>
                <a:lnTo>
                  <a:pt x="4415" y="2189"/>
                </a:lnTo>
                <a:lnTo>
                  <a:pt x="4377" y="1728"/>
                </a:lnTo>
                <a:lnTo>
                  <a:pt x="4262" y="1267"/>
                </a:lnTo>
                <a:lnTo>
                  <a:pt x="4185" y="998"/>
                </a:lnTo>
                <a:lnTo>
                  <a:pt x="4070" y="730"/>
                </a:lnTo>
                <a:lnTo>
                  <a:pt x="3993" y="653"/>
                </a:lnTo>
                <a:lnTo>
                  <a:pt x="3916" y="615"/>
                </a:lnTo>
                <a:lnTo>
                  <a:pt x="3839" y="576"/>
                </a:lnTo>
                <a:lnTo>
                  <a:pt x="3763" y="576"/>
                </a:lnTo>
                <a:lnTo>
                  <a:pt x="3686" y="615"/>
                </a:lnTo>
                <a:lnTo>
                  <a:pt x="3609" y="653"/>
                </a:lnTo>
                <a:lnTo>
                  <a:pt x="3532" y="730"/>
                </a:lnTo>
                <a:lnTo>
                  <a:pt x="3532" y="806"/>
                </a:lnTo>
                <a:lnTo>
                  <a:pt x="3455" y="1114"/>
                </a:lnTo>
                <a:lnTo>
                  <a:pt x="3455" y="1382"/>
                </a:lnTo>
                <a:lnTo>
                  <a:pt x="3494" y="1881"/>
                </a:lnTo>
                <a:lnTo>
                  <a:pt x="3571" y="2304"/>
                </a:lnTo>
                <a:lnTo>
                  <a:pt x="3724" y="2649"/>
                </a:lnTo>
                <a:lnTo>
                  <a:pt x="3801" y="2803"/>
                </a:lnTo>
                <a:lnTo>
                  <a:pt x="3724" y="2726"/>
                </a:lnTo>
                <a:lnTo>
                  <a:pt x="2227" y="1536"/>
                </a:lnTo>
                <a:lnTo>
                  <a:pt x="2227" y="1498"/>
                </a:lnTo>
                <a:lnTo>
                  <a:pt x="2073" y="1267"/>
                </a:lnTo>
                <a:lnTo>
                  <a:pt x="1920" y="998"/>
                </a:lnTo>
                <a:lnTo>
                  <a:pt x="1651" y="730"/>
                </a:lnTo>
                <a:lnTo>
                  <a:pt x="1305" y="461"/>
                </a:lnTo>
                <a:lnTo>
                  <a:pt x="883" y="192"/>
                </a:lnTo>
                <a:lnTo>
                  <a:pt x="653" y="115"/>
                </a:lnTo>
                <a:lnTo>
                  <a:pt x="3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4" name="Google Shape;1124;p45"/>
          <p:cNvGrpSpPr/>
          <p:nvPr/>
        </p:nvGrpSpPr>
        <p:grpSpPr>
          <a:xfrm rot="-2275142">
            <a:off x="5156644" y="3252356"/>
            <a:ext cx="462318" cy="619889"/>
            <a:chOff x="714412" y="4044487"/>
            <a:chExt cx="201644" cy="270370"/>
          </a:xfrm>
        </p:grpSpPr>
        <p:sp>
          <p:nvSpPr>
            <p:cNvPr id="1125" name="Google Shape;1125;p45"/>
            <p:cNvSpPr/>
            <p:nvPr/>
          </p:nvSpPr>
          <p:spPr>
            <a:xfrm>
              <a:off x="834461" y="4112055"/>
              <a:ext cx="81594" cy="202802"/>
            </a:xfrm>
            <a:custGeom>
              <a:avLst/>
              <a:gdLst/>
              <a:ahLst/>
              <a:cxnLst/>
              <a:rect l="l" t="t" r="r" b="b"/>
              <a:pathLst>
                <a:path w="2688" h="6681" extrusionOk="0">
                  <a:moveTo>
                    <a:pt x="1305" y="1"/>
                  </a:moveTo>
                  <a:lnTo>
                    <a:pt x="1152" y="231"/>
                  </a:lnTo>
                  <a:lnTo>
                    <a:pt x="1382" y="423"/>
                  </a:lnTo>
                  <a:lnTo>
                    <a:pt x="1574" y="653"/>
                  </a:lnTo>
                  <a:lnTo>
                    <a:pt x="1805" y="922"/>
                  </a:lnTo>
                  <a:lnTo>
                    <a:pt x="2035" y="1268"/>
                  </a:lnTo>
                  <a:lnTo>
                    <a:pt x="2227" y="1652"/>
                  </a:lnTo>
                  <a:lnTo>
                    <a:pt x="2342" y="2112"/>
                  </a:lnTo>
                  <a:lnTo>
                    <a:pt x="2380" y="2381"/>
                  </a:lnTo>
                  <a:lnTo>
                    <a:pt x="2380" y="2650"/>
                  </a:lnTo>
                  <a:lnTo>
                    <a:pt x="2380" y="3034"/>
                  </a:lnTo>
                  <a:lnTo>
                    <a:pt x="2265" y="3418"/>
                  </a:lnTo>
                  <a:lnTo>
                    <a:pt x="2112" y="3878"/>
                  </a:lnTo>
                  <a:lnTo>
                    <a:pt x="1881" y="4339"/>
                  </a:lnTo>
                  <a:lnTo>
                    <a:pt x="1574" y="4838"/>
                  </a:lnTo>
                  <a:lnTo>
                    <a:pt x="1152" y="5337"/>
                  </a:lnTo>
                  <a:lnTo>
                    <a:pt x="614" y="5875"/>
                  </a:lnTo>
                  <a:lnTo>
                    <a:pt x="0" y="6412"/>
                  </a:lnTo>
                  <a:lnTo>
                    <a:pt x="192" y="6681"/>
                  </a:lnTo>
                  <a:lnTo>
                    <a:pt x="845" y="6105"/>
                  </a:lnTo>
                  <a:lnTo>
                    <a:pt x="1382" y="5529"/>
                  </a:lnTo>
                  <a:lnTo>
                    <a:pt x="1805" y="4992"/>
                  </a:lnTo>
                  <a:lnTo>
                    <a:pt x="2150" y="4493"/>
                  </a:lnTo>
                  <a:lnTo>
                    <a:pt x="2419" y="3994"/>
                  </a:lnTo>
                  <a:lnTo>
                    <a:pt x="2572" y="3533"/>
                  </a:lnTo>
                  <a:lnTo>
                    <a:pt x="2688" y="3072"/>
                  </a:lnTo>
                  <a:lnTo>
                    <a:pt x="2688" y="2650"/>
                  </a:lnTo>
                  <a:lnTo>
                    <a:pt x="2688" y="2343"/>
                  </a:lnTo>
                  <a:lnTo>
                    <a:pt x="2649" y="2036"/>
                  </a:lnTo>
                  <a:lnTo>
                    <a:pt x="2572" y="1767"/>
                  </a:lnTo>
                  <a:lnTo>
                    <a:pt x="2496" y="1536"/>
                  </a:lnTo>
                  <a:lnTo>
                    <a:pt x="2265" y="1076"/>
                  </a:lnTo>
                  <a:lnTo>
                    <a:pt x="1997" y="692"/>
                  </a:lnTo>
                  <a:lnTo>
                    <a:pt x="1766" y="385"/>
                  </a:lnTo>
                  <a:lnTo>
                    <a:pt x="1536" y="193"/>
                  </a:lnTo>
                  <a:lnTo>
                    <a:pt x="1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5"/>
            <p:cNvSpPr/>
            <p:nvPr/>
          </p:nvSpPr>
          <p:spPr>
            <a:xfrm>
              <a:off x="714412" y="4044487"/>
              <a:ext cx="188838" cy="178305"/>
            </a:xfrm>
            <a:custGeom>
              <a:avLst/>
              <a:gdLst/>
              <a:ahLst/>
              <a:cxnLst/>
              <a:rect l="l" t="t" r="r" b="b"/>
              <a:pathLst>
                <a:path w="6221" h="5874" extrusionOk="0">
                  <a:moveTo>
                    <a:pt x="1728" y="2534"/>
                  </a:moveTo>
                  <a:lnTo>
                    <a:pt x="1920" y="2572"/>
                  </a:lnTo>
                  <a:lnTo>
                    <a:pt x="2036" y="2611"/>
                  </a:lnTo>
                  <a:lnTo>
                    <a:pt x="2151" y="2649"/>
                  </a:lnTo>
                  <a:lnTo>
                    <a:pt x="2228" y="2687"/>
                  </a:lnTo>
                  <a:lnTo>
                    <a:pt x="2266" y="2764"/>
                  </a:lnTo>
                  <a:lnTo>
                    <a:pt x="2304" y="2803"/>
                  </a:lnTo>
                  <a:lnTo>
                    <a:pt x="2266" y="2841"/>
                  </a:lnTo>
                  <a:lnTo>
                    <a:pt x="2228" y="2879"/>
                  </a:lnTo>
                  <a:lnTo>
                    <a:pt x="2036" y="2918"/>
                  </a:lnTo>
                  <a:lnTo>
                    <a:pt x="1882" y="2956"/>
                  </a:lnTo>
                  <a:lnTo>
                    <a:pt x="1690" y="2956"/>
                  </a:lnTo>
                  <a:lnTo>
                    <a:pt x="1536" y="2841"/>
                  </a:lnTo>
                  <a:lnTo>
                    <a:pt x="1498" y="2764"/>
                  </a:lnTo>
                  <a:lnTo>
                    <a:pt x="1460" y="2726"/>
                  </a:lnTo>
                  <a:lnTo>
                    <a:pt x="1460" y="2649"/>
                  </a:lnTo>
                  <a:lnTo>
                    <a:pt x="1498" y="2572"/>
                  </a:lnTo>
                  <a:lnTo>
                    <a:pt x="1575" y="2534"/>
                  </a:lnTo>
                  <a:close/>
                  <a:moveTo>
                    <a:pt x="5376" y="2764"/>
                  </a:moveTo>
                  <a:lnTo>
                    <a:pt x="5452" y="2803"/>
                  </a:lnTo>
                  <a:lnTo>
                    <a:pt x="5568" y="2879"/>
                  </a:lnTo>
                  <a:lnTo>
                    <a:pt x="5606" y="2995"/>
                  </a:lnTo>
                  <a:lnTo>
                    <a:pt x="5683" y="3148"/>
                  </a:lnTo>
                  <a:lnTo>
                    <a:pt x="5683" y="3263"/>
                  </a:lnTo>
                  <a:lnTo>
                    <a:pt x="5644" y="3340"/>
                  </a:lnTo>
                  <a:lnTo>
                    <a:pt x="5606" y="3340"/>
                  </a:lnTo>
                  <a:lnTo>
                    <a:pt x="5568" y="3302"/>
                  </a:lnTo>
                  <a:lnTo>
                    <a:pt x="5452" y="3187"/>
                  </a:lnTo>
                  <a:lnTo>
                    <a:pt x="5414" y="3033"/>
                  </a:lnTo>
                  <a:lnTo>
                    <a:pt x="5376" y="2841"/>
                  </a:lnTo>
                  <a:lnTo>
                    <a:pt x="5376" y="2803"/>
                  </a:lnTo>
                  <a:lnTo>
                    <a:pt x="5376" y="2764"/>
                  </a:lnTo>
                  <a:close/>
                  <a:moveTo>
                    <a:pt x="3034" y="0"/>
                  </a:moveTo>
                  <a:lnTo>
                    <a:pt x="2765" y="38"/>
                  </a:lnTo>
                  <a:lnTo>
                    <a:pt x="2496" y="115"/>
                  </a:lnTo>
                  <a:lnTo>
                    <a:pt x="2228" y="269"/>
                  </a:lnTo>
                  <a:lnTo>
                    <a:pt x="1997" y="461"/>
                  </a:lnTo>
                  <a:lnTo>
                    <a:pt x="1767" y="691"/>
                  </a:lnTo>
                  <a:lnTo>
                    <a:pt x="1767" y="691"/>
                  </a:lnTo>
                  <a:lnTo>
                    <a:pt x="1920" y="653"/>
                  </a:lnTo>
                  <a:lnTo>
                    <a:pt x="2074" y="614"/>
                  </a:lnTo>
                  <a:lnTo>
                    <a:pt x="2266" y="614"/>
                  </a:lnTo>
                  <a:lnTo>
                    <a:pt x="2419" y="653"/>
                  </a:lnTo>
                  <a:lnTo>
                    <a:pt x="2727" y="729"/>
                  </a:lnTo>
                  <a:lnTo>
                    <a:pt x="2995" y="883"/>
                  </a:lnTo>
                  <a:lnTo>
                    <a:pt x="3264" y="1075"/>
                  </a:lnTo>
                  <a:lnTo>
                    <a:pt x="3456" y="1267"/>
                  </a:lnTo>
                  <a:lnTo>
                    <a:pt x="3686" y="1497"/>
                  </a:lnTo>
                  <a:lnTo>
                    <a:pt x="3725" y="1536"/>
                  </a:lnTo>
                  <a:lnTo>
                    <a:pt x="3648" y="1574"/>
                  </a:lnTo>
                  <a:lnTo>
                    <a:pt x="3418" y="1536"/>
                  </a:lnTo>
                  <a:lnTo>
                    <a:pt x="2688" y="1382"/>
                  </a:lnTo>
                  <a:lnTo>
                    <a:pt x="2036" y="1152"/>
                  </a:lnTo>
                  <a:lnTo>
                    <a:pt x="1536" y="960"/>
                  </a:lnTo>
                  <a:lnTo>
                    <a:pt x="1153" y="1459"/>
                  </a:lnTo>
                  <a:lnTo>
                    <a:pt x="807" y="1920"/>
                  </a:lnTo>
                  <a:lnTo>
                    <a:pt x="961" y="1881"/>
                  </a:lnTo>
                  <a:lnTo>
                    <a:pt x="1153" y="1766"/>
                  </a:lnTo>
                  <a:lnTo>
                    <a:pt x="1383" y="1651"/>
                  </a:lnTo>
                  <a:lnTo>
                    <a:pt x="1613" y="1536"/>
                  </a:lnTo>
                  <a:lnTo>
                    <a:pt x="1997" y="1536"/>
                  </a:lnTo>
                  <a:lnTo>
                    <a:pt x="2189" y="1613"/>
                  </a:lnTo>
                  <a:lnTo>
                    <a:pt x="2381" y="1689"/>
                  </a:lnTo>
                  <a:lnTo>
                    <a:pt x="2765" y="1920"/>
                  </a:lnTo>
                  <a:lnTo>
                    <a:pt x="2957" y="2073"/>
                  </a:lnTo>
                  <a:lnTo>
                    <a:pt x="2957" y="2112"/>
                  </a:lnTo>
                  <a:lnTo>
                    <a:pt x="2919" y="2188"/>
                  </a:lnTo>
                  <a:lnTo>
                    <a:pt x="2842" y="2227"/>
                  </a:lnTo>
                  <a:lnTo>
                    <a:pt x="2688" y="2227"/>
                  </a:lnTo>
                  <a:lnTo>
                    <a:pt x="2266" y="2265"/>
                  </a:lnTo>
                  <a:lnTo>
                    <a:pt x="1728" y="2188"/>
                  </a:lnTo>
                  <a:lnTo>
                    <a:pt x="1114" y="2150"/>
                  </a:lnTo>
                  <a:lnTo>
                    <a:pt x="692" y="2112"/>
                  </a:lnTo>
                  <a:lnTo>
                    <a:pt x="577" y="2304"/>
                  </a:lnTo>
                  <a:lnTo>
                    <a:pt x="500" y="2496"/>
                  </a:lnTo>
                  <a:lnTo>
                    <a:pt x="423" y="2841"/>
                  </a:lnTo>
                  <a:lnTo>
                    <a:pt x="385" y="3187"/>
                  </a:lnTo>
                  <a:lnTo>
                    <a:pt x="346" y="3532"/>
                  </a:lnTo>
                  <a:lnTo>
                    <a:pt x="231" y="3839"/>
                  </a:lnTo>
                  <a:lnTo>
                    <a:pt x="116" y="3993"/>
                  </a:lnTo>
                  <a:lnTo>
                    <a:pt x="39" y="4031"/>
                  </a:lnTo>
                  <a:lnTo>
                    <a:pt x="1" y="4070"/>
                  </a:lnTo>
                  <a:lnTo>
                    <a:pt x="78" y="4146"/>
                  </a:lnTo>
                  <a:lnTo>
                    <a:pt x="308" y="4415"/>
                  </a:lnTo>
                  <a:lnTo>
                    <a:pt x="692" y="4799"/>
                  </a:lnTo>
                  <a:lnTo>
                    <a:pt x="1229" y="5221"/>
                  </a:lnTo>
                  <a:lnTo>
                    <a:pt x="1421" y="4914"/>
                  </a:lnTo>
                  <a:lnTo>
                    <a:pt x="1690" y="4607"/>
                  </a:lnTo>
                  <a:lnTo>
                    <a:pt x="2266" y="3993"/>
                  </a:lnTo>
                  <a:lnTo>
                    <a:pt x="2765" y="3570"/>
                  </a:lnTo>
                  <a:lnTo>
                    <a:pt x="2919" y="3455"/>
                  </a:lnTo>
                  <a:lnTo>
                    <a:pt x="2995" y="3455"/>
                  </a:lnTo>
                  <a:lnTo>
                    <a:pt x="3111" y="3570"/>
                  </a:lnTo>
                  <a:lnTo>
                    <a:pt x="3149" y="3724"/>
                  </a:lnTo>
                  <a:lnTo>
                    <a:pt x="3149" y="3954"/>
                  </a:lnTo>
                  <a:lnTo>
                    <a:pt x="3034" y="4338"/>
                  </a:lnTo>
                  <a:lnTo>
                    <a:pt x="2957" y="4530"/>
                  </a:lnTo>
                  <a:lnTo>
                    <a:pt x="2880" y="4722"/>
                  </a:lnTo>
                  <a:lnTo>
                    <a:pt x="2573" y="5106"/>
                  </a:lnTo>
                  <a:lnTo>
                    <a:pt x="2304" y="5452"/>
                  </a:lnTo>
                  <a:lnTo>
                    <a:pt x="2036" y="5720"/>
                  </a:lnTo>
                  <a:lnTo>
                    <a:pt x="2381" y="5836"/>
                  </a:lnTo>
                  <a:lnTo>
                    <a:pt x="2727" y="5874"/>
                  </a:lnTo>
                  <a:lnTo>
                    <a:pt x="2919" y="5720"/>
                  </a:lnTo>
                  <a:lnTo>
                    <a:pt x="3111" y="5490"/>
                  </a:lnTo>
                  <a:lnTo>
                    <a:pt x="3226" y="5221"/>
                  </a:lnTo>
                  <a:lnTo>
                    <a:pt x="3341" y="4953"/>
                  </a:lnTo>
                  <a:lnTo>
                    <a:pt x="3571" y="4415"/>
                  </a:lnTo>
                  <a:lnTo>
                    <a:pt x="3725" y="3993"/>
                  </a:lnTo>
                  <a:lnTo>
                    <a:pt x="4032" y="3417"/>
                  </a:lnTo>
                  <a:lnTo>
                    <a:pt x="4109" y="3340"/>
                  </a:lnTo>
                  <a:lnTo>
                    <a:pt x="4224" y="3340"/>
                  </a:lnTo>
                  <a:lnTo>
                    <a:pt x="4224" y="3417"/>
                  </a:lnTo>
                  <a:lnTo>
                    <a:pt x="4262" y="3532"/>
                  </a:lnTo>
                  <a:lnTo>
                    <a:pt x="4262" y="3993"/>
                  </a:lnTo>
                  <a:lnTo>
                    <a:pt x="4224" y="4569"/>
                  </a:lnTo>
                  <a:lnTo>
                    <a:pt x="4109" y="5106"/>
                  </a:lnTo>
                  <a:lnTo>
                    <a:pt x="3994" y="5336"/>
                  </a:lnTo>
                  <a:lnTo>
                    <a:pt x="3840" y="5567"/>
                  </a:lnTo>
                  <a:lnTo>
                    <a:pt x="3686" y="5720"/>
                  </a:lnTo>
                  <a:lnTo>
                    <a:pt x="3494" y="5874"/>
                  </a:lnTo>
                  <a:lnTo>
                    <a:pt x="3494" y="5874"/>
                  </a:lnTo>
                  <a:lnTo>
                    <a:pt x="3955" y="5759"/>
                  </a:lnTo>
                  <a:lnTo>
                    <a:pt x="4377" y="5644"/>
                  </a:lnTo>
                  <a:lnTo>
                    <a:pt x="4531" y="5452"/>
                  </a:lnTo>
                  <a:lnTo>
                    <a:pt x="4646" y="5298"/>
                  </a:lnTo>
                  <a:lnTo>
                    <a:pt x="4761" y="5106"/>
                  </a:lnTo>
                  <a:lnTo>
                    <a:pt x="4838" y="4914"/>
                  </a:lnTo>
                  <a:lnTo>
                    <a:pt x="4953" y="4530"/>
                  </a:lnTo>
                  <a:lnTo>
                    <a:pt x="4992" y="4146"/>
                  </a:lnTo>
                  <a:lnTo>
                    <a:pt x="5030" y="3801"/>
                  </a:lnTo>
                  <a:lnTo>
                    <a:pt x="4992" y="3494"/>
                  </a:lnTo>
                  <a:lnTo>
                    <a:pt x="4992" y="3148"/>
                  </a:lnTo>
                  <a:lnTo>
                    <a:pt x="5030" y="3148"/>
                  </a:lnTo>
                  <a:lnTo>
                    <a:pt x="5069" y="3187"/>
                  </a:lnTo>
                  <a:lnTo>
                    <a:pt x="5107" y="3455"/>
                  </a:lnTo>
                  <a:lnTo>
                    <a:pt x="5184" y="3954"/>
                  </a:lnTo>
                  <a:lnTo>
                    <a:pt x="5260" y="4607"/>
                  </a:lnTo>
                  <a:lnTo>
                    <a:pt x="5260" y="4914"/>
                  </a:lnTo>
                  <a:lnTo>
                    <a:pt x="5184" y="5183"/>
                  </a:lnTo>
                  <a:lnTo>
                    <a:pt x="5184" y="5183"/>
                  </a:lnTo>
                  <a:lnTo>
                    <a:pt x="5414" y="4953"/>
                  </a:lnTo>
                  <a:lnTo>
                    <a:pt x="5683" y="4722"/>
                  </a:lnTo>
                  <a:lnTo>
                    <a:pt x="5875" y="4492"/>
                  </a:lnTo>
                  <a:lnTo>
                    <a:pt x="6028" y="4262"/>
                  </a:lnTo>
                  <a:lnTo>
                    <a:pt x="6105" y="4031"/>
                  </a:lnTo>
                  <a:lnTo>
                    <a:pt x="6182" y="3801"/>
                  </a:lnTo>
                  <a:lnTo>
                    <a:pt x="6220" y="3570"/>
                  </a:lnTo>
                  <a:lnTo>
                    <a:pt x="6220" y="3340"/>
                  </a:lnTo>
                  <a:lnTo>
                    <a:pt x="6182" y="2918"/>
                  </a:lnTo>
                  <a:lnTo>
                    <a:pt x="6067" y="2572"/>
                  </a:lnTo>
                  <a:lnTo>
                    <a:pt x="5913" y="2304"/>
                  </a:lnTo>
                  <a:lnTo>
                    <a:pt x="5798" y="2073"/>
                  </a:lnTo>
                  <a:lnTo>
                    <a:pt x="5683" y="1958"/>
                  </a:lnTo>
                  <a:lnTo>
                    <a:pt x="5568" y="1920"/>
                  </a:lnTo>
                  <a:lnTo>
                    <a:pt x="5107" y="1920"/>
                  </a:lnTo>
                  <a:lnTo>
                    <a:pt x="4992" y="1881"/>
                  </a:lnTo>
                  <a:lnTo>
                    <a:pt x="4915" y="1843"/>
                  </a:lnTo>
                  <a:lnTo>
                    <a:pt x="4877" y="1766"/>
                  </a:lnTo>
                  <a:lnTo>
                    <a:pt x="4877" y="1689"/>
                  </a:lnTo>
                  <a:lnTo>
                    <a:pt x="4992" y="1536"/>
                  </a:lnTo>
                  <a:lnTo>
                    <a:pt x="5145" y="1382"/>
                  </a:lnTo>
                  <a:lnTo>
                    <a:pt x="5184" y="1305"/>
                  </a:lnTo>
                  <a:lnTo>
                    <a:pt x="5184" y="1229"/>
                  </a:lnTo>
                  <a:lnTo>
                    <a:pt x="5145" y="1190"/>
                  </a:lnTo>
                  <a:lnTo>
                    <a:pt x="5107" y="1113"/>
                  </a:lnTo>
                  <a:lnTo>
                    <a:pt x="4877" y="960"/>
                  </a:lnTo>
                  <a:lnTo>
                    <a:pt x="4608" y="768"/>
                  </a:lnTo>
                  <a:lnTo>
                    <a:pt x="4262" y="653"/>
                  </a:lnTo>
                  <a:lnTo>
                    <a:pt x="4109" y="576"/>
                  </a:lnTo>
                  <a:lnTo>
                    <a:pt x="3955" y="461"/>
                  </a:lnTo>
                  <a:lnTo>
                    <a:pt x="3648" y="230"/>
                  </a:lnTo>
                  <a:lnTo>
                    <a:pt x="3494" y="115"/>
                  </a:lnTo>
                  <a:lnTo>
                    <a:pt x="3264" y="38"/>
                  </a:lnTo>
                  <a:lnTo>
                    <a:pt x="30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7" name="Google Shape;1127;p45"/>
          <p:cNvSpPr/>
          <p:nvPr/>
        </p:nvSpPr>
        <p:spPr>
          <a:xfrm>
            <a:off x="5014880" y="3405550"/>
            <a:ext cx="1733634" cy="543142"/>
          </a:xfrm>
          <a:custGeom>
            <a:avLst/>
            <a:gdLst/>
            <a:ahLst/>
            <a:cxnLst/>
            <a:rect l="l" t="t" r="r" b="b"/>
            <a:pathLst>
              <a:path w="35053" h="10982" extrusionOk="0">
                <a:moveTo>
                  <a:pt x="19734" y="1"/>
                </a:moveTo>
                <a:lnTo>
                  <a:pt x="19082" y="78"/>
                </a:lnTo>
                <a:lnTo>
                  <a:pt x="18429" y="155"/>
                </a:lnTo>
                <a:lnTo>
                  <a:pt x="17815" y="270"/>
                </a:lnTo>
                <a:lnTo>
                  <a:pt x="17239" y="385"/>
                </a:lnTo>
                <a:lnTo>
                  <a:pt x="16701" y="577"/>
                </a:lnTo>
                <a:lnTo>
                  <a:pt x="16241" y="769"/>
                </a:lnTo>
                <a:lnTo>
                  <a:pt x="15780" y="961"/>
                </a:lnTo>
                <a:lnTo>
                  <a:pt x="15319" y="1191"/>
                </a:lnTo>
                <a:lnTo>
                  <a:pt x="14935" y="1421"/>
                </a:lnTo>
                <a:lnTo>
                  <a:pt x="14551" y="1690"/>
                </a:lnTo>
                <a:lnTo>
                  <a:pt x="14244" y="1959"/>
                </a:lnTo>
                <a:lnTo>
                  <a:pt x="13937" y="2228"/>
                </a:lnTo>
                <a:lnTo>
                  <a:pt x="13630" y="2496"/>
                </a:lnTo>
                <a:lnTo>
                  <a:pt x="13169" y="3072"/>
                </a:lnTo>
                <a:lnTo>
                  <a:pt x="12747" y="3648"/>
                </a:lnTo>
                <a:lnTo>
                  <a:pt x="12440" y="4224"/>
                </a:lnTo>
                <a:lnTo>
                  <a:pt x="12209" y="4723"/>
                </a:lnTo>
                <a:lnTo>
                  <a:pt x="12056" y="5184"/>
                </a:lnTo>
                <a:lnTo>
                  <a:pt x="11941" y="5606"/>
                </a:lnTo>
                <a:lnTo>
                  <a:pt x="11864" y="5913"/>
                </a:lnTo>
                <a:lnTo>
                  <a:pt x="11825" y="6182"/>
                </a:lnTo>
                <a:lnTo>
                  <a:pt x="11595" y="6105"/>
                </a:lnTo>
                <a:lnTo>
                  <a:pt x="10942" y="5913"/>
                </a:lnTo>
                <a:lnTo>
                  <a:pt x="10520" y="5837"/>
                </a:lnTo>
                <a:lnTo>
                  <a:pt x="10059" y="5760"/>
                </a:lnTo>
                <a:lnTo>
                  <a:pt x="9522" y="5721"/>
                </a:lnTo>
                <a:lnTo>
                  <a:pt x="8946" y="5721"/>
                </a:lnTo>
                <a:lnTo>
                  <a:pt x="8370" y="5760"/>
                </a:lnTo>
                <a:lnTo>
                  <a:pt x="7794" y="5875"/>
                </a:lnTo>
                <a:lnTo>
                  <a:pt x="7218" y="6028"/>
                </a:lnTo>
                <a:lnTo>
                  <a:pt x="6950" y="6144"/>
                </a:lnTo>
                <a:lnTo>
                  <a:pt x="6643" y="6297"/>
                </a:lnTo>
                <a:lnTo>
                  <a:pt x="6374" y="6451"/>
                </a:lnTo>
                <a:lnTo>
                  <a:pt x="6143" y="6643"/>
                </a:lnTo>
                <a:lnTo>
                  <a:pt x="5913" y="6835"/>
                </a:lnTo>
                <a:lnTo>
                  <a:pt x="5683" y="7103"/>
                </a:lnTo>
                <a:lnTo>
                  <a:pt x="5452" y="7372"/>
                </a:lnTo>
                <a:lnTo>
                  <a:pt x="5260" y="7641"/>
                </a:lnTo>
                <a:lnTo>
                  <a:pt x="5069" y="7986"/>
                </a:lnTo>
                <a:lnTo>
                  <a:pt x="4915" y="8370"/>
                </a:lnTo>
                <a:lnTo>
                  <a:pt x="4339" y="8255"/>
                </a:lnTo>
                <a:lnTo>
                  <a:pt x="3802" y="8255"/>
                </a:lnTo>
                <a:lnTo>
                  <a:pt x="3302" y="8332"/>
                </a:lnTo>
                <a:lnTo>
                  <a:pt x="2842" y="8486"/>
                </a:lnTo>
                <a:lnTo>
                  <a:pt x="2381" y="8678"/>
                </a:lnTo>
                <a:lnTo>
                  <a:pt x="1997" y="8869"/>
                </a:lnTo>
                <a:lnTo>
                  <a:pt x="1613" y="9138"/>
                </a:lnTo>
                <a:lnTo>
                  <a:pt x="1268" y="9407"/>
                </a:lnTo>
                <a:lnTo>
                  <a:pt x="999" y="9676"/>
                </a:lnTo>
                <a:lnTo>
                  <a:pt x="730" y="9983"/>
                </a:lnTo>
                <a:lnTo>
                  <a:pt x="308" y="10482"/>
                </a:lnTo>
                <a:lnTo>
                  <a:pt x="78" y="10827"/>
                </a:lnTo>
                <a:lnTo>
                  <a:pt x="1" y="10981"/>
                </a:lnTo>
                <a:lnTo>
                  <a:pt x="35052" y="10981"/>
                </a:lnTo>
                <a:lnTo>
                  <a:pt x="31828" y="5913"/>
                </a:lnTo>
                <a:lnTo>
                  <a:pt x="31674" y="5683"/>
                </a:lnTo>
                <a:lnTo>
                  <a:pt x="31175" y="4992"/>
                </a:lnTo>
                <a:lnTo>
                  <a:pt x="30791" y="4531"/>
                </a:lnTo>
                <a:lnTo>
                  <a:pt x="30330" y="4032"/>
                </a:lnTo>
                <a:lnTo>
                  <a:pt x="29793" y="3495"/>
                </a:lnTo>
                <a:lnTo>
                  <a:pt x="29140" y="2957"/>
                </a:lnTo>
                <a:lnTo>
                  <a:pt x="28411" y="2420"/>
                </a:lnTo>
                <a:lnTo>
                  <a:pt x="27566" y="1882"/>
                </a:lnTo>
                <a:lnTo>
                  <a:pt x="26645" y="1383"/>
                </a:lnTo>
                <a:lnTo>
                  <a:pt x="26146" y="1153"/>
                </a:lnTo>
                <a:lnTo>
                  <a:pt x="25608" y="922"/>
                </a:lnTo>
                <a:lnTo>
                  <a:pt x="25071" y="730"/>
                </a:lnTo>
                <a:lnTo>
                  <a:pt x="24495" y="538"/>
                </a:lnTo>
                <a:lnTo>
                  <a:pt x="23880" y="385"/>
                </a:lnTo>
                <a:lnTo>
                  <a:pt x="23266" y="270"/>
                </a:lnTo>
                <a:lnTo>
                  <a:pt x="22614" y="155"/>
                </a:lnTo>
                <a:lnTo>
                  <a:pt x="21923" y="78"/>
                </a:lnTo>
                <a:lnTo>
                  <a:pt x="21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8" name="Google Shape;1128;p45"/>
          <p:cNvGrpSpPr/>
          <p:nvPr/>
        </p:nvGrpSpPr>
        <p:grpSpPr>
          <a:xfrm>
            <a:off x="7007057" y="1831480"/>
            <a:ext cx="256309" cy="880363"/>
            <a:chOff x="1966019" y="2380507"/>
            <a:chExt cx="302537" cy="1039144"/>
          </a:xfrm>
        </p:grpSpPr>
        <p:sp>
          <p:nvSpPr>
            <p:cNvPr id="1129" name="Google Shape;1129;p45"/>
            <p:cNvSpPr/>
            <p:nvPr/>
          </p:nvSpPr>
          <p:spPr>
            <a:xfrm>
              <a:off x="1966019" y="2380507"/>
              <a:ext cx="134315" cy="1039144"/>
            </a:xfrm>
            <a:custGeom>
              <a:avLst/>
              <a:gdLst/>
              <a:ahLst/>
              <a:cxnLst/>
              <a:rect l="l" t="t" r="r" b="b"/>
              <a:pathLst>
                <a:path w="2650" h="20502" extrusionOk="0">
                  <a:moveTo>
                    <a:pt x="0" y="1"/>
                  </a:moveTo>
                  <a:lnTo>
                    <a:pt x="0" y="20502"/>
                  </a:lnTo>
                  <a:lnTo>
                    <a:pt x="2649" y="20502"/>
                  </a:lnTo>
                  <a:lnTo>
                    <a:pt x="26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5"/>
            <p:cNvSpPr/>
            <p:nvPr/>
          </p:nvSpPr>
          <p:spPr>
            <a:xfrm>
              <a:off x="1966019" y="2493382"/>
              <a:ext cx="134315" cy="56463"/>
            </a:xfrm>
            <a:custGeom>
              <a:avLst/>
              <a:gdLst/>
              <a:ahLst/>
              <a:cxnLst/>
              <a:rect l="l" t="t" r="r" b="b"/>
              <a:pathLst>
                <a:path w="2650" h="1114" extrusionOk="0">
                  <a:moveTo>
                    <a:pt x="0" y="0"/>
                  </a:moveTo>
                  <a:lnTo>
                    <a:pt x="0" y="1114"/>
                  </a:lnTo>
                  <a:lnTo>
                    <a:pt x="2649" y="1114"/>
                  </a:lnTo>
                  <a:lnTo>
                    <a:pt x="264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5"/>
            <p:cNvSpPr/>
            <p:nvPr/>
          </p:nvSpPr>
          <p:spPr>
            <a:xfrm>
              <a:off x="1966019" y="2606256"/>
              <a:ext cx="134315" cy="46732"/>
            </a:xfrm>
            <a:custGeom>
              <a:avLst/>
              <a:gdLst/>
              <a:ahLst/>
              <a:cxnLst/>
              <a:rect l="l" t="t" r="r" b="b"/>
              <a:pathLst>
                <a:path w="2650" h="922" extrusionOk="0">
                  <a:moveTo>
                    <a:pt x="0" y="0"/>
                  </a:moveTo>
                  <a:lnTo>
                    <a:pt x="0" y="922"/>
                  </a:lnTo>
                  <a:lnTo>
                    <a:pt x="2649" y="922"/>
                  </a:lnTo>
                  <a:lnTo>
                    <a:pt x="264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5"/>
            <p:cNvSpPr/>
            <p:nvPr/>
          </p:nvSpPr>
          <p:spPr>
            <a:xfrm>
              <a:off x="1966019" y="3230843"/>
              <a:ext cx="134315" cy="62343"/>
            </a:xfrm>
            <a:custGeom>
              <a:avLst/>
              <a:gdLst/>
              <a:ahLst/>
              <a:cxnLst/>
              <a:rect l="l" t="t" r="r" b="b"/>
              <a:pathLst>
                <a:path w="2650" h="1230" extrusionOk="0">
                  <a:moveTo>
                    <a:pt x="0" y="1"/>
                  </a:moveTo>
                  <a:lnTo>
                    <a:pt x="0" y="1229"/>
                  </a:lnTo>
                  <a:lnTo>
                    <a:pt x="2649" y="1229"/>
                  </a:lnTo>
                  <a:lnTo>
                    <a:pt x="2649"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5"/>
            <p:cNvSpPr/>
            <p:nvPr/>
          </p:nvSpPr>
          <p:spPr>
            <a:xfrm>
              <a:off x="2100283" y="2380507"/>
              <a:ext cx="165436" cy="1039144"/>
            </a:xfrm>
            <a:custGeom>
              <a:avLst/>
              <a:gdLst/>
              <a:ahLst/>
              <a:cxnLst/>
              <a:rect l="l" t="t" r="r" b="b"/>
              <a:pathLst>
                <a:path w="3264" h="20502" extrusionOk="0">
                  <a:moveTo>
                    <a:pt x="0" y="1"/>
                  </a:moveTo>
                  <a:lnTo>
                    <a:pt x="0" y="20502"/>
                  </a:lnTo>
                  <a:lnTo>
                    <a:pt x="3263" y="19005"/>
                  </a:lnTo>
                  <a:lnTo>
                    <a:pt x="3263" y="84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5"/>
            <p:cNvSpPr/>
            <p:nvPr/>
          </p:nvSpPr>
          <p:spPr>
            <a:xfrm>
              <a:off x="2103120" y="2380507"/>
              <a:ext cx="165436" cy="1039144"/>
            </a:xfrm>
            <a:custGeom>
              <a:avLst/>
              <a:gdLst/>
              <a:ahLst/>
              <a:cxnLst/>
              <a:rect l="l" t="t" r="r" b="b"/>
              <a:pathLst>
                <a:path w="3264" h="20502" extrusionOk="0">
                  <a:moveTo>
                    <a:pt x="0" y="1"/>
                  </a:moveTo>
                  <a:lnTo>
                    <a:pt x="0" y="20502"/>
                  </a:lnTo>
                  <a:lnTo>
                    <a:pt x="3263" y="19005"/>
                  </a:lnTo>
                  <a:lnTo>
                    <a:pt x="3263" y="845"/>
                  </a:lnTo>
                  <a:lnTo>
                    <a:pt x="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5" name="Google Shape;1135;p45"/>
          <p:cNvGrpSpPr/>
          <p:nvPr/>
        </p:nvGrpSpPr>
        <p:grpSpPr>
          <a:xfrm>
            <a:off x="7194256" y="1969937"/>
            <a:ext cx="273701" cy="753431"/>
            <a:chOff x="4266788" y="2397066"/>
            <a:chExt cx="323065" cy="889319"/>
          </a:xfrm>
        </p:grpSpPr>
        <p:sp>
          <p:nvSpPr>
            <p:cNvPr id="1136" name="Google Shape;1136;p45"/>
            <p:cNvSpPr/>
            <p:nvPr/>
          </p:nvSpPr>
          <p:spPr>
            <a:xfrm>
              <a:off x="4266788" y="2397066"/>
              <a:ext cx="177144" cy="889319"/>
            </a:xfrm>
            <a:custGeom>
              <a:avLst/>
              <a:gdLst/>
              <a:ahLst/>
              <a:cxnLst/>
              <a:rect l="l" t="t" r="r" b="b"/>
              <a:pathLst>
                <a:path w="3495" h="17546" extrusionOk="0">
                  <a:moveTo>
                    <a:pt x="0" y="0"/>
                  </a:moveTo>
                  <a:lnTo>
                    <a:pt x="0" y="17545"/>
                  </a:lnTo>
                  <a:lnTo>
                    <a:pt x="3494" y="17545"/>
                  </a:lnTo>
                  <a:lnTo>
                    <a:pt x="34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5"/>
            <p:cNvSpPr/>
            <p:nvPr/>
          </p:nvSpPr>
          <p:spPr>
            <a:xfrm>
              <a:off x="4295982" y="2488501"/>
              <a:ext cx="112926" cy="112926"/>
            </a:xfrm>
            <a:custGeom>
              <a:avLst/>
              <a:gdLst/>
              <a:ahLst/>
              <a:cxnLst/>
              <a:rect l="l" t="t" r="r" b="b"/>
              <a:pathLst>
                <a:path w="2228" h="2228" extrusionOk="0">
                  <a:moveTo>
                    <a:pt x="883" y="1"/>
                  </a:moveTo>
                  <a:lnTo>
                    <a:pt x="691" y="77"/>
                  </a:lnTo>
                  <a:lnTo>
                    <a:pt x="499" y="193"/>
                  </a:lnTo>
                  <a:lnTo>
                    <a:pt x="307" y="308"/>
                  </a:lnTo>
                  <a:lnTo>
                    <a:pt x="192" y="500"/>
                  </a:lnTo>
                  <a:lnTo>
                    <a:pt x="77" y="692"/>
                  </a:lnTo>
                  <a:lnTo>
                    <a:pt x="0" y="884"/>
                  </a:lnTo>
                  <a:lnTo>
                    <a:pt x="0" y="1114"/>
                  </a:lnTo>
                  <a:lnTo>
                    <a:pt x="0" y="1344"/>
                  </a:lnTo>
                  <a:lnTo>
                    <a:pt x="77" y="1536"/>
                  </a:lnTo>
                  <a:lnTo>
                    <a:pt x="192" y="1728"/>
                  </a:lnTo>
                  <a:lnTo>
                    <a:pt x="307" y="1920"/>
                  </a:lnTo>
                  <a:lnTo>
                    <a:pt x="499" y="2035"/>
                  </a:lnTo>
                  <a:lnTo>
                    <a:pt x="691" y="2151"/>
                  </a:lnTo>
                  <a:lnTo>
                    <a:pt x="883" y="2227"/>
                  </a:lnTo>
                  <a:lnTo>
                    <a:pt x="1344" y="2227"/>
                  </a:lnTo>
                  <a:lnTo>
                    <a:pt x="1536" y="2151"/>
                  </a:lnTo>
                  <a:lnTo>
                    <a:pt x="1728" y="2035"/>
                  </a:lnTo>
                  <a:lnTo>
                    <a:pt x="1920" y="1920"/>
                  </a:lnTo>
                  <a:lnTo>
                    <a:pt x="2035" y="1728"/>
                  </a:lnTo>
                  <a:lnTo>
                    <a:pt x="2150" y="1536"/>
                  </a:lnTo>
                  <a:lnTo>
                    <a:pt x="2227" y="1344"/>
                  </a:lnTo>
                  <a:lnTo>
                    <a:pt x="2227" y="1114"/>
                  </a:lnTo>
                  <a:lnTo>
                    <a:pt x="2227" y="884"/>
                  </a:lnTo>
                  <a:lnTo>
                    <a:pt x="2150" y="692"/>
                  </a:lnTo>
                  <a:lnTo>
                    <a:pt x="2035" y="500"/>
                  </a:lnTo>
                  <a:lnTo>
                    <a:pt x="1920" y="308"/>
                  </a:lnTo>
                  <a:lnTo>
                    <a:pt x="1728" y="193"/>
                  </a:lnTo>
                  <a:lnTo>
                    <a:pt x="1536" y="77"/>
                  </a:lnTo>
                  <a:lnTo>
                    <a:pt x="13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5"/>
            <p:cNvSpPr/>
            <p:nvPr/>
          </p:nvSpPr>
          <p:spPr>
            <a:xfrm>
              <a:off x="4321274" y="2648056"/>
              <a:ext cx="62292" cy="62343"/>
            </a:xfrm>
            <a:custGeom>
              <a:avLst/>
              <a:gdLst/>
              <a:ahLst/>
              <a:cxnLst/>
              <a:rect l="l" t="t" r="r" b="b"/>
              <a:pathLst>
                <a:path w="1229" h="1230" extrusionOk="0">
                  <a:moveTo>
                    <a:pt x="615" y="1"/>
                  </a:moveTo>
                  <a:lnTo>
                    <a:pt x="499" y="39"/>
                  </a:lnTo>
                  <a:lnTo>
                    <a:pt x="384" y="39"/>
                  </a:lnTo>
                  <a:lnTo>
                    <a:pt x="192" y="193"/>
                  </a:lnTo>
                  <a:lnTo>
                    <a:pt x="39" y="385"/>
                  </a:lnTo>
                  <a:lnTo>
                    <a:pt x="0" y="500"/>
                  </a:lnTo>
                  <a:lnTo>
                    <a:pt x="0" y="615"/>
                  </a:lnTo>
                  <a:lnTo>
                    <a:pt x="0" y="730"/>
                  </a:lnTo>
                  <a:lnTo>
                    <a:pt x="39" y="845"/>
                  </a:lnTo>
                  <a:lnTo>
                    <a:pt x="192" y="1076"/>
                  </a:lnTo>
                  <a:lnTo>
                    <a:pt x="384" y="1191"/>
                  </a:lnTo>
                  <a:lnTo>
                    <a:pt x="499" y="1229"/>
                  </a:lnTo>
                  <a:lnTo>
                    <a:pt x="730" y="1229"/>
                  </a:lnTo>
                  <a:lnTo>
                    <a:pt x="845" y="1191"/>
                  </a:lnTo>
                  <a:lnTo>
                    <a:pt x="1037" y="1076"/>
                  </a:lnTo>
                  <a:lnTo>
                    <a:pt x="1191" y="845"/>
                  </a:lnTo>
                  <a:lnTo>
                    <a:pt x="1229" y="730"/>
                  </a:lnTo>
                  <a:lnTo>
                    <a:pt x="1229" y="615"/>
                  </a:lnTo>
                  <a:lnTo>
                    <a:pt x="1229" y="500"/>
                  </a:lnTo>
                  <a:lnTo>
                    <a:pt x="1191" y="385"/>
                  </a:lnTo>
                  <a:lnTo>
                    <a:pt x="1037" y="193"/>
                  </a:lnTo>
                  <a:lnTo>
                    <a:pt x="845" y="39"/>
                  </a:lnTo>
                  <a:lnTo>
                    <a:pt x="730" y="39"/>
                  </a:lnTo>
                  <a:lnTo>
                    <a:pt x="6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5"/>
            <p:cNvSpPr/>
            <p:nvPr/>
          </p:nvSpPr>
          <p:spPr>
            <a:xfrm>
              <a:off x="4321274" y="2751200"/>
              <a:ext cx="62292" cy="62343"/>
            </a:xfrm>
            <a:custGeom>
              <a:avLst/>
              <a:gdLst/>
              <a:ahLst/>
              <a:cxnLst/>
              <a:rect l="l" t="t" r="r" b="b"/>
              <a:pathLst>
                <a:path w="1229" h="1230" extrusionOk="0">
                  <a:moveTo>
                    <a:pt x="499" y="1"/>
                  </a:moveTo>
                  <a:lnTo>
                    <a:pt x="384" y="39"/>
                  </a:lnTo>
                  <a:lnTo>
                    <a:pt x="192" y="154"/>
                  </a:lnTo>
                  <a:lnTo>
                    <a:pt x="39" y="346"/>
                  </a:lnTo>
                  <a:lnTo>
                    <a:pt x="0" y="461"/>
                  </a:lnTo>
                  <a:lnTo>
                    <a:pt x="0" y="615"/>
                  </a:lnTo>
                  <a:lnTo>
                    <a:pt x="0" y="730"/>
                  </a:lnTo>
                  <a:lnTo>
                    <a:pt x="39" y="845"/>
                  </a:lnTo>
                  <a:lnTo>
                    <a:pt x="192" y="1037"/>
                  </a:lnTo>
                  <a:lnTo>
                    <a:pt x="384" y="1152"/>
                  </a:lnTo>
                  <a:lnTo>
                    <a:pt x="499" y="1191"/>
                  </a:lnTo>
                  <a:lnTo>
                    <a:pt x="615" y="1229"/>
                  </a:lnTo>
                  <a:lnTo>
                    <a:pt x="730" y="1191"/>
                  </a:lnTo>
                  <a:lnTo>
                    <a:pt x="845" y="1152"/>
                  </a:lnTo>
                  <a:lnTo>
                    <a:pt x="1037" y="1037"/>
                  </a:lnTo>
                  <a:lnTo>
                    <a:pt x="1191" y="845"/>
                  </a:lnTo>
                  <a:lnTo>
                    <a:pt x="1229" y="730"/>
                  </a:lnTo>
                  <a:lnTo>
                    <a:pt x="1229" y="615"/>
                  </a:lnTo>
                  <a:lnTo>
                    <a:pt x="1229" y="461"/>
                  </a:lnTo>
                  <a:lnTo>
                    <a:pt x="1191" y="346"/>
                  </a:lnTo>
                  <a:lnTo>
                    <a:pt x="1037" y="154"/>
                  </a:lnTo>
                  <a:lnTo>
                    <a:pt x="845" y="39"/>
                  </a:lnTo>
                  <a:lnTo>
                    <a:pt x="7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5"/>
            <p:cNvSpPr/>
            <p:nvPr/>
          </p:nvSpPr>
          <p:spPr>
            <a:xfrm>
              <a:off x="4443880" y="2397066"/>
              <a:ext cx="145973" cy="889319"/>
            </a:xfrm>
            <a:custGeom>
              <a:avLst/>
              <a:gdLst/>
              <a:ahLst/>
              <a:cxnLst/>
              <a:rect l="l" t="t" r="r" b="b"/>
              <a:pathLst>
                <a:path w="2880" h="17546" extrusionOk="0">
                  <a:moveTo>
                    <a:pt x="0" y="0"/>
                  </a:moveTo>
                  <a:lnTo>
                    <a:pt x="0" y="17545"/>
                  </a:lnTo>
                  <a:lnTo>
                    <a:pt x="2879" y="16432"/>
                  </a:lnTo>
                  <a:lnTo>
                    <a:pt x="2879" y="84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1" name="Google Shape;1141;p45"/>
          <p:cNvGrpSpPr/>
          <p:nvPr/>
        </p:nvGrpSpPr>
        <p:grpSpPr>
          <a:xfrm>
            <a:off x="7421111" y="1918158"/>
            <a:ext cx="276455" cy="805210"/>
            <a:chOff x="9314964" y="1290581"/>
            <a:chExt cx="318754" cy="928410"/>
          </a:xfrm>
        </p:grpSpPr>
        <p:sp>
          <p:nvSpPr>
            <p:cNvPr id="1142" name="Google Shape;1142;p45"/>
            <p:cNvSpPr/>
            <p:nvPr/>
          </p:nvSpPr>
          <p:spPr>
            <a:xfrm>
              <a:off x="9314964" y="1290581"/>
              <a:ext cx="196094" cy="928410"/>
            </a:xfrm>
            <a:custGeom>
              <a:avLst/>
              <a:gdLst/>
              <a:ahLst/>
              <a:cxnLst/>
              <a:rect l="l" t="t" r="r" b="b"/>
              <a:pathLst>
                <a:path w="3341" h="15818" extrusionOk="0">
                  <a:moveTo>
                    <a:pt x="1" y="1"/>
                  </a:moveTo>
                  <a:lnTo>
                    <a:pt x="78" y="15818"/>
                  </a:lnTo>
                  <a:lnTo>
                    <a:pt x="3341" y="15818"/>
                  </a:lnTo>
                  <a:lnTo>
                    <a:pt x="32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5"/>
            <p:cNvSpPr/>
            <p:nvPr/>
          </p:nvSpPr>
          <p:spPr>
            <a:xfrm>
              <a:off x="9317253" y="2007161"/>
              <a:ext cx="193805" cy="31577"/>
            </a:xfrm>
            <a:custGeom>
              <a:avLst/>
              <a:gdLst/>
              <a:ahLst/>
              <a:cxnLst/>
              <a:rect l="l" t="t" r="r" b="b"/>
              <a:pathLst>
                <a:path w="3302" h="538" extrusionOk="0">
                  <a:moveTo>
                    <a:pt x="0" y="0"/>
                  </a:moveTo>
                  <a:lnTo>
                    <a:pt x="0" y="538"/>
                  </a:lnTo>
                  <a:lnTo>
                    <a:pt x="3302" y="461"/>
                  </a:lnTo>
                  <a:lnTo>
                    <a:pt x="33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5"/>
            <p:cNvSpPr/>
            <p:nvPr/>
          </p:nvSpPr>
          <p:spPr>
            <a:xfrm>
              <a:off x="9317253" y="2070256"/>
              <a:ext cx="193805" cy="31577"/>
            </a:xfrm>
            <a:custGeom>
              <a:avLst/>
              <a:gdLst/>
              <a:ahLst/>
              <a:cxnLst/>
              <a:rect l="l" t="t" r="r" b="b"/>
              <a:pathLst>
                <a:path w="3302" h="538" extrusionOk="0">
                  <a:moveTo>
                    <a:pt x="3263" y="0"/>
                  </a:moveTo>
                  <a:lnTo>
                    <a:pt x="0" y="39"/>
                  </a:lnTo>
                  <a:lnTo>
                    <a:pt x="0" y="538"/>
                  </a:lnTo>
                  <a:lnTo>
                    <a:pt x="3302" y="461"/>
                  </a:lnTo>
                  <a:lnTo>
                    <a:pt x="32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5"/>
            <p:cNvSpPr/>
            <p:nvPr/>
          </p:nvSpPr>
          <p:spPr>
            <a:xfrm>
              <a:off x="9355521" y="1398752"/>
              <a:ext cx="108230" cy="286247"/>
            </a:xfrm>
            <a:custGeom>
              <a:avLst/>
              <a:gdLst/>
              <a:ahLst/>
              <a:cxnLst/>
              <a:rect l="l" t="t" r="r" b="b"/>
              <a:pathLst>
                <a:path w="1844" h="4877" extrusionOk="0">
                  <a:moveTo>
                    <a:pt x="193" y="0"/>
                  </a:moveTo>
                  <a:lnTo>
                    <a:pt x="116" y="77"/>
                  </a:lnTo>
                  <a:lnTo>
                    <a:pt x="78" y="154"/>
                  </a:lnTo>
                  <a:lnTo>
                    <a:pt x="1" y="269"/>
                  </a:lnTo>
                  <a:lnTo>
                    <a:pt x="39" y="4569"/>
                  </a:lnTo>
                  <a:lnTo>
                    <a:pt x="78" y="4723"/>
                  </a:lnTo>
                  <a:lnTo>
                    <a:pt x="116" y="4799"/>
                  </a:lnTo>
                  <a:lnTo>
                    <a:pt x="231" y="4838"/>
                  </a:lnTo>
                  <a:lnTo>
                    <a:pt x="308" y="4876"/>
                  </a:lnTo>
                  <a:lnTo>
                    <a:pt x="1613" y="4876"/>
                  </a:lnTo>
                  <a:lnTo>
                    <a:pt x="1728" y="4838"/>
                  </a:lnTo>
                  <a:lnTo>
                    <a:pt x="1805" y="4761"/>
                  </a:lnTo>
                  <a:lnTo>
                    <a:pt x="1844" y="4684"/>
                  </a:lnTo>
                  <a:lnTo>
                    <a:pt x="1844" y="4569"/>
                  </a:lnTo>
                  <a:lnTo>
                    <a:pt x="1805" y="269"/>
                  </a:lnTo>
                  <a:lnTo>
                    <a:pt x="1844" y="154"/>
                  </a:lnTo>
                  <a:lnTo>
                    <a:pt x="1767" y="77"/>
                  </a:lnTo>
                  <a:lnTo>
                    <a:pt x="1690" y="0"/>
                  </a:lnTo>
                  <a:lnTo>
                    <a:pt x="1575" y="0"/>
                  </a:lnTo>
                  <a:lnTo>
                    <a:pt x="308" y="39"/>
                  </a:lnTo>
                  <a:lnTo>
                    <a:pt x="1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5"/>
            <p:cNvSpPr/>
            <p:nvPr/>
          </p:nvSpPr>
          <p:spPr>
            <a:xfrm>
              <a:off x="9506538" y="1290581"/>
              <a:ext cx="123960" cy="928410"/>
            </a:xfrm>
            <a:custGeom>
              <a:avLst/>
              <a:gdLst/>
              <a:ahLst/>
              <a:cxnLst/>
              <a:rect l="l" t="t" r="r" b="b"/>
              <a:pathLst>
                <a:path w="2112" h="15818" extrusionOk="0">
                  <a:moveTo>
                    <a:pt x="0" y="1"/>
                  </a:moveTo>
                  <a:lnTo>
                    <a:pt x="77" y="15818"/>
                  </a:lnTo>
                  <a:lnTo>
                    <a:pt x="2112" y="15012"/>
                  </a:lnTo>
                  <a:lnTo>
                    <a:pt x="2035" y="6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5"/>
            <p:cNvSpPr/>
            <p:nvPr/>
          </p:nvSpPr>
          <p:spPr>
            <a:xfrm>
              <a:off x="9509760" y="1290581"/>
              <a:ext cx="123959" cy="928398"/>
            </a:xfrm>
            <a:custGeom>
              <a:avLst/>
              <a:gdLst/>
              <a:ahLst/>
              <a:cxnLst/>
              <a:rect l="l" t="t" r="r" b="b"/>
              <a:pathLst>
                <a:path w="2112" h="15818" extrusionOk="0">
                  <a:moveTo>
                    <a:pt x="0" y="1"/>
                  </a:moveTo>
                  <a:lnTo>
                    <a:pt x="77" y="15818"/>
                  </a:lnTo>
                  <a:lnTo>
                    <a:pt x="2112" y="15012"/>
                  </a:lnTo>
                  <a:lnTo>
                    <a:pt x="2035" y="615"/>
                  </a:lnTo>
                  <a:lnTo>
                    <a:pt x="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8" name="Google Shape;1148;p45"/>
          <p:cNvSpPr txBox="1">
            <a:spLocks noGrp="1"/>
          </p:cNvSpPr>
          <p:nvPr>
            <p:ph type="title"/>
          </p:nvPr>
        </p:nvSpPr>
        <p:spPr>
          <a:xfrm>
            <a:off x="720000"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bg1"/>
                </a:solidFill>
              </a:rPr>
              <a:t>Motivation</a:t>
            </a:r>
            <a:endParaRPr>
              <a:solidFill>
                <a:schemeClr val="bg1"/>
              </a:solidFill>
            </a:endParaRPr>
          </a:p>
        </p:txBody>
      </p:sp>
      <p:sp>
        <p:nvSpPr>
          <p:cNvPr id="1149" name="Google Shape;1149;p45"/>
          <p:cNvSpPr txBox="1">
            <a:spLocks noGrp="1"/>
          </p:cNvSpPr>
          <p:nvPr>
            <p:ph type="subTitle" idx="1"/>
          </p:nvPr>
        </p:nvSpPr>
        <p:spPr>
          <a:xfrm>
            <a:off x="720000" y="1541950"/>
            <a:ext cx="3311328" cy="2146054"/>
          </a:xfrm>
          <a:prstGeom prst="rect">
            <a:avLst/>
          </a:prstGeom>
        </p:spPr>
        <p:txBody>
          <a:bodyPr spcFirstLastPara="1" wrap="square" lIns="91425" tIns="91425" rIns="91425" bIns="91425" anchor="t" anchorCtr="0">
            <a:noAutofit/>
          </a:bodyPr>
          <a:lstStyle/>
          <a:p>
            <a:pPr rtl="0">
              <a:spcBef>
                <a:spcPts val="0"/>
              </a:spcBef>
              <a:spcAft>
                <a:spcPts val="0"/>
              </a:spcAft>
              <a:buFont typeface="Wingdings" panose="05000000000000000000" pitchFamily="2" charset="2"/>
              <a:buChar char="Ø"/>
            </a:pPr>
            <a:r>
              <a:rPr lang="en-US" sz="1300" b="0" i="0" u="none" strike="noStrike">
                <a:solidFill>
                  <a:schemeClr val="bg1"/>
                </a:solidFill>
                <a:effectLst/>
                <a:latin typeface="Nunito" pitchFamily="2" charset="0"/>
              </a:rPr>
              <a:t>Addressing Information Overload</a:t>
            </a:r>
          </a:p>
          <a:p>
            <a:pPr marL="139700" indent="0" rtl="0">
              <a:spcBef>
                <a:spcPts val="0"/>
              </a:spcBef>
              <a:spcAft>
                <a:spcPts val="0"/>
              </a:spcAft>
              <a:buNone/>
            </a:pPr>
            <a:endParaRPr lang="en-US" sz="1300" b="0" i="0" u="none" strike="noStrike">
              <a:solidFill>
                <a:schemeClr val="bg1"/>
              </a:solidFill>
              <a:effectLst/>
              <a:latin typeface="Nunito" pitchFamily="2" charset="0"/>
            </a:endParaRPr>
          </a:p>
          <a:p>
            <a:pPr rtl="0">
              <a:spcBef>
                <a:spcPts val="0"/>
              </a:spcBef>
              <a:spcAft>
                <a:spcPts val="0"/>
              </a:spcAft>
              <a:buFont typeface="Wingdings" panose="05000000000000000000" pitchFamily="2" charset="2"/>
              <a:buChar char="Ø"/>
            </a:pPr>
            <a:r>
              <a:rPr lang="en-US" sz="1300" b="0" i="0" u="none" strike="noStrike">
                <a:solidFill>
                  <a:schemeClr val="bg1"/>
                </a:solidFill>
                <a:effectLst/>
                <a:latin typeface="Nunito" pitchFamily="2" charset="0"/>
              </a:rPr>
              <a:t>Personalized Recommendations</a:t>
            </a:r>
          </a:p>
          <a:p>
            <a:pPr rtl="0">
              <a:spcBef>
                <a:spcPts val="0"/>
              </a:spcBef>
              <a:spcAft>
                <a:spcPts val="0"/>
              </a:spcAft>
              <a:buFont typeface="Wingdings" panose="05000000000000000000" pitchFamily="2" charset="2"/>
              <a:buChar char="Ø"/>
            </a:pPr>
            <a:endParaRPr lang="en-US" sz="1300" b="0" i="0" u="none" strike="noStrike">
              <a:solidFill>
                <a:schemeClr val="bg1"/>
              </a:solidFill>
              <a:effectLst/>
              <a:latin typeface="Nunito" pitchFamily="2" charset="0"/>
            </a:endParaRPr>
          </a:p>
          <a:p>
            <a:pPr rtl="0">
              <a:spcBef>
                <a:spcPts val="0"/>
              </a:spcBef>
              <a:spcAft>
                <a:spcPts val="0"/>
              </a:spcAft>
              <a:buFont typeface="Wingdings" panose="05000000000000000000" pitchFamily="2" charset="2"/>
              <a:buChar char="Ø"/>
            </a:pPr>
            <a:r>
              <a:rPr lang="en-US" sz="1300">
                <a:solidFill>
                  <a:schemeClr val="bg1"/>
                </a:solidFill>
                <a:latin typeface="Nunito" pitchFamily="2" charset="0"/>
              </a:rPr>
              <a:t>Enhanced Quality</a:t>
            </a:r>
          </a:p>
          <a:p>
            <a:pPr rtl="0">
              <a:spcBef>
                <a:spcPts val="0"/>
              </a:spcBef>
              <a:spcAft>
                <a:spcPts val="0"/>
              </a:spcAft>
              <a:buFont typeface="Wingdings" panose="05000000000000000000" pitchFamily="2" charset="2"/>
              <a:buChar char="Ø"/>
            </a:pPr>
            <a:endParaRPr lang="en-US" sz="1300" b="0" i="0" u="none" strike="noStrike">
              <a:solidFill>
                <a:schemeClr val="bg1"/>
              </a:solidFill>
              <a:effectLst/>
              <a:latin typeface="Nunito" pitchFamily="2" charset="0"/>
            </a:endParaRPr>
          </a:p>
          <a:p>
            <a:pPr rtl="0">
              <a:spcBef>
                <a:spcPts val="0"/>
              </a:spcBef>
              <a:spcAft>
                <a:spcPts val="0"/>
              </a:spcAft>
              <a:buFont typeface="Wingdings" panose="05000000000000000000" pitchFamily="2" charset="2"/>
              <a:buChar char="Ø"/>
            </a:pPr>
            <a:r>
              <a:rPr lang="en-IN" sz="1300" b="0" i="0" u="none" strike="noStrike">
                <a:solidFill>
                  <a:schemeClr val="bg1"/>
                </a:solidFill>
                <a:effectLst/>
                <a:latin typeface="Nunito" pitchFamily="2" charset="0"/>
              </a:rPr>
              <a:t>Promotes Inclusivity</a:t>
            </a:r>
          </a:p>
          <a:p>
            <a:pPr rtl="0">
              <a:spcBef>
                <a:spcPts val="0"/>
              </a:spcBef>
              <a:spcAft>
                <a:spcPts val="0"/>
              </a:spcAft>
              <a:buFont typeface="Wingdings" panose="05000000000000000000" pitchFamily="2" charset="2"/>
              <a:buChar char="Ø"/>
            </a:pPr>
            <a:endParaRPr lang="en-IN" sz="1300">
              <a:solidFill>
                <a:schemeClr val="bg1"/>
              </a:solidFill>
              <a:latin typeface="Nunito" pitchFamily="2" charset="0"/>
            </a:endParaRPr>
          </a:p>
          <a:p>
            <a:pPr rtl="0">
              <a:spcBef>
                <a:spcPts val="0"/>
              </a:spcBef>
              <a:spcAft>
                <a:spcPts val="0"/>
              </a:spcAft>
              <a:buFont typeface="Wingdings" panose="05000000000000000000" pitchFamily="2" charset="2"/>
              <a:buChar char="Ø"/>
            </a:pPr>
            <a:r>
              <a:rPr lang="en-IN" sz="1300" b="0" i="0" u="none" strike="noStrike">
                <a:solidFill>
                  <a:schemeClr val="bg1"/>
                </a:solidFill>
                <a:effectLst/>
                <a:latin typeface="Nunito" pitchFamily="2" charset="0"/>
              </a:rPr>
              <a:t>Encourages Exploration</a:t>
            </a:r>
            <a:endParaRPr lang="en-US" sz="1300" b="0" i="0" u="none" strike="noStrike">
              <a:solidFill>
                <a:schemeClr val="bg1"/>
              </a:solidFill>
              <a:effectLst/>
              <a:latin typeface="Nunito" pitchFamily="2" charset="0"/>
            </a:endParaRPr>
          </a:p>
          <a:p>
            <a:pPr marL="139700" indent="0" rtl="0">
              <a:spcBef>
                <a:spcPts val="0"/>
              </a:spcBef>
              <a:spcAft>
                <a:spcPts val="0"/>
              </a:spcAft>
              <a:buNone/>
            </a:pPr>
            <a:endParaRPr lang="en-US" sz="1300">
              <a:solidFill>
                <a:schemeClr val="bg1"/>
              </a:solidFill>
              <a:latin typeface="Nunito" pitchFamily="2" charset="0"/>
            </a:endParaRPr>
          </a:p>
          <a:p>
            <a:pPr>
              <a:buFont typeface="Wingdings" panose="05000000000000000000" pitchFamily="2" charset="2"/>
              <a:buChar char="Ø"/>
            </a:pPr>
            <a:endParaRPr sz="1300">
              <a:solidFill>
                <a:schemeClr val="bg1"/>
              </a:solidFill>
            </a:endParaRPr>
          </a:p>
        </p:txBody>
      </p:sp>
      <p:grpSp>
        <p:nvGrpSpPr>
          <p:cNvPr id="1150" name="Google Shape;1150;p45"/>
          <p:cNvGrpSpPr/>
          <p:nvPr/>
        </p:nvGrpSpPr>
        <p:grpSpPr>
          <a:xfrm>
            <a:off x="6360104" y="3554004"/>
            <a:ext cx="1653737" cy="481095"/>
            <a:chOff x="323167" y="-722822"/>
            <a:chExt cx="1635582" cy="475814"/>
          </a:xfrm>
        </p:grpSpPr>
        <p:sp>
          <p:nvSpPr>
            <p:cNvPr id="1151" name="Google Shape;1151;p45"/>
            <p:cNvSpPr/>
            <p:nvPr/>
          </p:nvSpPr>
          <p:spPr>
            <a:xfrm flipH="1">
              <a:off x="323167" y="-722822"/>
              <a:ext cx="1513210" cy="113408"/>
            </a:xfrm>
            <a:custGeom>
              <a:avLst/>
              <a:gdLst/>
              <a:ahLst/>
              <a:cxnLst/>
              <a:rect l="l" t="t" r="r" b="b"/>
              <a:pathLst>
                <a:path w="12823" h="961" extrusionOk="0">
                  <a:moveTo>
                    <a:pt x="1920" y="1"/>
                  </a:moveTo>
                  <a:lnTo>
                    <a:pt x="0" y="961"/>
                  </a:lnTo>
                  <a:lnTo>
                    <a:pt x="11172" y="884"/>
                  </a:lnTo>
                  <a:lnTo>
                    <a:pt x="12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5"/>
            <p:cNvSpPr/>
            <p:nvPr/>
          </p:nvSpPr>
          <p:spPr>
            <a:xfrm flipH="1">
              <a:off x="517877" y="-618621"/>
              <a:ext cx="1440872" cy="371613"/>
            </a:xfrm>
            <a:custGeom>
              <a:avLst/>
              <a:gdLst/>
              <a:ahLst/>
              <a:cxnLst/>
              <a:rect l="l" t="t" r="r" b="b"/>
              <a:pathLst>
                <a:path w="12210" h="3149" extrusionOk="0">
                  <a:moveTo>
                    <a:pt x="1267" y="1"/>
                  </a:moveTo>
                  <a:lnTo>
                    <a:pt x="999" y="116"/>
                  </a:lnTo>
                  <a:lnTo>
                    <a:pt x="730" y="270"/>
                  </a:lnTo>
                  <a:lnTo>
                    <a:pt x="500" y="461"/>
                  </a:lnTo>
                  <a:lnTo>
                    <a:pt x="269" y="692"/>
                  </a:lnTo>
                  <a:lnTo>
                    <a:pt x="154" y="961"/>
                  </a:lnTo>
                  <a:lnTo>
                    <a:pt x="39" y="1268"/>
                  </a:lnTo>
                  <a:lnTo>
                    <a:pt x="0" y="1575"/>
                  </a:lnTo>
                  <a:lnTo>
                    <a:pt x="39" y="1882"/>
                  </a:lnTo>
                  <a:lnTo>
                    <a:pt x="154" y="2189"/>
                  </a:lnTo>
                  <a:lnTo>
                    <a:pt x="269" y="2458"/>
                  </a:lnTo>
                  <a:lnTo>
                    <a:pt x="500" y="2688"/>
                  </a:lnTo>
                  <a:lnTo>
                    <a:pt x="730" y="2880"/>
                  </a:lnTo>
                  <a:lnTo>
                    <a:pt x="999" y="3034"/>
                  </a:lnTo>
                  <a:lnTo>
                    <a:pt x="1267" y="3149"/>
                  </a:lnTo>
                  <a:lnTo>
                    <a:pt x="12209" y="3149"/>
                  </a:lnTo>
                  <a:lnTo>
                    <a:pt x="122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5"/>
            <p:cNvSpPr/>
            <p:nvPr/>
          </p:nvSpPr>
          <p:spPr>
            <a:xfrm flipH="1">
              <a:off x="517878" y="-577791"/>
              <a:ext cx="1377502" cy="290069"/>
            </a:xfrm>
            <a:custGeom>
              <a:avLst/>
              <a:gdLst/>
              <a:ahLst/>
              <a:cxnLst/>
              <a:rect l="l" t="t" r="r" b="b"/>
              <a:pathLst>
                <a:path w="11673" h="2458" extrusionOk="0">
                  <a:moveTo>
                    <a:pt x="1229" y="0"/>
                  </a:moveTo>
                  <a:lnTo>
                    <a:pt x="999" y="39"/>
                  </a:lnTo>
                  <a:lnTo>
                    <a:pt x="769" y="77"/>
                  </a:lnTo>
                  <a:lnTo>
                    <a:pt x="538" y="192"/>
                  </a:lnTo>
                  <a:lnTo>
                    <a:pt x="385" y="346"/>
                  </a:lnTo>
                  <a:lnTo>
                    <a:pt x="231" y="538"/>
                  </a:lnTo>
                  <a:lnTo>
                    <a:pt x="116" y="768"/>
                  </a:lnTo>
                  <a:lnTo>
                    <a:pt x="39" y="998"/>
                  </a:lnTo>
                  <a:lnTo>
                    <a:pt x="1" y="1229"/>
                  </a:lnTo>
                  <a:lnTo>
                    <a:pt x="39" y="1459"/>
                  </a:lnTo>
                  <a:lnTo>
                    <a:pt x="116" y="1690"/>
                  </a:lnTo>
                  <a:lnTo>
                    <a:pt x="231" y="1920"/>
                  </a:lnTo>
                  <a:lnTo>
                    <a:pt x="385" y="2112"/>
                  </a:lnTo>
                  <a:lnTo>
                    <a:pt x="538" y="2265"/>
                  </a:lnTo>
                  <a:lnTo>
                    <a:pt x="769" y="2342"/>
                  </a:lnTo>
                  <a:lnTo>
                    <a:pt x="999" y="2419"/>
                  </a:lnTo>
                  <a:lnTo>
                    <a:pt x="1229" y="2457"/>
                  </a:lnTo>
                  <a:lnTo>
                    <a:pt x="11672" y="2457"/>
                  </a:lnTo>
                  <a:lnTo>
                    <a:pt x="116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5"/>
            <p:cNvSpPr/>
            <p:nvPr/>
          </p:nvSpPr>
          <p:spPr>
            <a:xfrm flipH="1">
              <a:off x="323189" y="-722822"/>
              <a:ext cx="194830" cy="145152"/>
            </a:xfrm>
            <a:custGeom>
              <a:avLst/>
              <a:gdLst/>
              <a:ahLst/>
              <a:cxnLst/>
              <a:rect l="l" t="t" r="r" b="b"/>
              <a:pathLst>
                <a:path w="1651" h="1230" extrusionOk="0">
                  <a:moveTo>
                    <a:pt x="1651" y="1"/>
                  </a:moveTo>
                  <a:lnTo>
                    <a:pt x="0" y="884"/>
                  </a:lnTo>
                  <a:lnTo>
                    <a:pt x="0" y="1229"/>
                  </a:lnTo>
                  <a:lnTo>
                    <a:pt x="1651" y="346"/>
                  </a:lnTo>
                  <a:lnTo>
                    <a:pt x="16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5"/>
            <p:cNvSpPr/>
            <p:nvPr/>
          </p:nvSpPr>
          <p:spPr>
            <a:xfrm flipH="1">
              <a:off x="323189" y="-387563"/>
              <a:ext cx="194830" cy="140550"/>
            </a:xfrm>
            <a:custGeom>
              <a:avLst/>
              <a:gdLst/>
              <a:ahLst/>
              <a:cxnLst/>
              <a:rect l="l" t="t" r="r" b="b"/>
              <a:pathLst>
                <a:path w="1651" h="1191" extrusionOk="0">
                  <a:moveTo>
                    <a:pt x="1651" y="1"/>
                  </a:moveTo>
                  <a:lnTo>
                    <a:pt x="0" y="845"/>
                  </a:lnTo>
                  <a:lnTo>
                    <a:pt x="0" y="1191"/>
                  </a:lnTo>
                  <a:lnTo>
                    <a:pt x="1651" y="346"/>
                  </a:lnTo>
                  <a:lnTo>
                    <a:pt x="16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5"/>
            <p:cNvSpPr/>
            <p:nvPr/>
          </p:nvSpPr>
          <p:spPr>
            <a:xfrm flipH="1">
              <a:off x="345847" y="-668420"/>
              <a:ext cx="172173" cy="380700"/>
            </a:xfrm>
            <a:custGeom>
              <a:avLst/>
              <a:gdLst/>
              <a:ahLst/>
              <a:cxnLst/>
              <a:rect l="l" t="t" r="r" b="b"/>
              <a:pathLst>
                <a:path w="1459" h="3226" extrusionOk="0">
                  <a:moveTo>
                    <a:pt x="1459" y="0"/>
                  </a:moveTo>
                  <a:lnTo>
                    <a:pt x="0" y="768"/>
                  </a:lnTo>
                  <a:lnTo>
                    <a:pt x="0" y="3225"/>
                  </a:lnTo>
                  <a:lnTo>
                    <a:pt x="1459" y="2458"/>
                  </a:lnTo>
                  <a:lnTo>
                    <a:pt x="14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5"/>
            <p:cNvSpPr/>
            <p:nvPr/>
          </p:nvSpPr>
          <p:spPr>
            <a:xfrm flipH="1">
              <a:off x="1510089" y="-491764"/>
              <a:ext cx="172291" cy="163208"/>
            </a:xfrm>
            <a:custGeom>
              <a:avLst/>
              <a:gdLst/>
              <a:ahLst/>
              <a:cxnLst/>
              <a:rect l="l" t="t" r="r" b="b"/>
              <a:pathLst>
                <a:path w="1460" h="1383" extrusionOk="0">
                  <a:moveTo>
                    <a:pt x="0" y="1"/>
                  </a:moveTo>
                  <a:lnTo>
                    <a:pt x="0" y="1383"/>
                  </a:lnTo>
                  <a:lnTo>
                    <a:pt x="730" y="1152"/>
                  </a:lnTo>
                  <a:lnTo>
                    <a:pt x="1459" y="1344"/>
                  </a:lnTo>
                  <a:lnTo>
                    <a:pt x="1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5"/>
            <p:cNvSpPr/>
            <p:nvPr/>
          </p:nvSpPr>
          <p:spPr>
            <a:xfrm flipH="1">
              <a:off x="717320" y="-441847"/>
              <a:ext cx="647979" cy="18174"/>
            </a:xfrm>
            <a:custGeom>
              <a:avLst/>
              <a:gdLst/>
              <a:ahLst/>
              <a:cxnLst/>
              <a:rect l="l" t="t" r="r" b="b"/>
              <a:pathLst>
                <a:path w="5491" h="154" extrusionOk="0">
                  <a:moveTo>
                    <a:pt x="1383" y="0"/>
                  </a:moveTo>
                  <a:lnTo>
                    <a:pt x="1" y="77"/>
                  </a:lnTo>
                  <a:lnTo>
                    <a:pt x="1383" y="115"/>
                  </a:lnTo>
                  <a:lnTo>
                    <a:pt x="2727" y="154"/>
                  </a:lnTo>
                  <a:lnTo>
                    <a:pt x="4109" y="115"/>
                  </a:lnTo>
                  <a:lnTo>
                    <a:pt x="5491" y="77"/>
                  </a:lnTo>
                  <a:lnTo>
                    <a:pt x="410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5"/>
            <p:cNvSpPr/>
            <p:nvPr/>
          </p:nvSpPr>
          <p:spPr>
            <a:xfrm flipH="1">
              <a:off x="325266" y="-722376"/>
              <a:ext cx="1513210" cy="113408"/>
            </a:xfrm>
            <a:custGeom>
              <a:avLst/>
              <a:gdLst/>
              <a:ahLst/>
              <a:cxnLst/>
              <a:rect l="l" t="t" r="r" b="b"/>
              <a:pathLst>
                <a:path w="12823" h="961" extrusionOk="0">
                  <a:moveTo>
                    <a:pt x="1920" y="1"/>
                  </a:moveTo>
                  <a:lnTo>
                    <a:pt x="0" y="961"/>
                  </a:lnTo>
                  <a:lnTo>
                    <a:pt x="11172" y="884"/>
                  </a:lnTo>
                  <a:lnTo>
                    <a:pt x="1282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0" name="Google Shape;1160;p45"/>
          <p:cNvGrpSpPr/>
          <p:nvPr/>
        </p:nvGrpSpPr>
        <p:grpSpPr>
          <a:xfrm flipH="1">
            <a:off x="6039630" y="3055511"/>
            <a:ext cx="1713324" cy="498358"/>
            <a:chOff x="3581728" y="2781311"/>
            <a:chExt cx="2399614" cy="698078"/>
          </a:xfrm>
        </p:grpSpPr>
        <p:sp>
          <p:nvSpPr>
            <p:cNvPr id="1161" name="Google Shape;1161;p45"/>
            <p:cNvSpPr/>
            <p:nvPr/>
          </p:nvSpPr>
          <p:spPr>
            <a:xfrm>
              <a:off x="3761264" y="2781311"/>
              <a:ext cx="2220078" cy="166383"/>
            </a:xfrm>
            <a:custGeom>
              <a:avLst/>
              <a:gdLst/>
              <a:ahLst/>
              <a:cxnLst/>
              <a:rect l="l" t="t" r="r" b="b"/>
              <a:pathLst>
                <a:path w="12823" h="961" extrusionOk="0">
                  <a:moveTo>
                    <a:pt x="1920" y="1"/>
                  </a:moveTo>
                  <a:lnTo>
                    <a:pt x="0" y="961"/>
                  </a:lnTo>
                  <a:lnTo>
                    <a:pt x="11172" y="884"/>
                  </a:lnTo>
                  <a:lnTo>
                    <a:pt x="12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5"/>
            <p:cNvSpPr/>
            <p:nvPr/>
          </p:nvSpPr>
          <p:spPr>
            <a:xfrm>
              <a:off x="3581728" y="2934187"/>
              <a:ext cx="2113948" cy="545202"/>
            </a:xfrm>
            <a:custGeom>
              <a:avLst/>
              <a:gdLst/>
              <a:ahLst/>
              <a:cxnLst/>
              <a:rect l="l" t="t" r="r" b="b"/>
              <a:pathLst>
                <a:path w="12210" h="3149" extrusionOk="0">
                  <a:moveTo>
                    <a:pt x="1267" y="1"/>
                  </a:moveTo>
                  <a:lnTo>
                    <a:pt x="999" y="116"/>
                  </a:lnTo>
                  <a:lnTo>
                    <a:pt x="730" y="270"/>
                  </a:lnTo>
                  <a:lnTo>
                    <a:pt x="500" y="461"/>
                  </a:lnTo>
                  <a:lnTo>
                    <a:pt x="269" y="692"/>
                  </a:lnTo>
                  <a:lnTo>
                    <a:pt x="154" y="961"/>
                  </a:lnTo>
                  <a:lnTo>
                    <a:pt x="39" y="1268"/>
                  </a:lnTo>
                  <a:lnTo>
                    <a:pt x="0" y="1575"/>
                  </a:lnTo>
                  <a:lnTo>
                    <a:pt x="39" y="1882"/>
                  </a:lnTo>
                  <a:lnTo>
                    <a:pt x="154" y="2189"/>
                  </a:lnTo>
                  <a:lnTo>
                    <a:pt x="269" y="2458"/>
                  </a:lnTo>
                  <a:lnTo>
                    <a:pt x="500" y="2688"/>
                  </a:lnTo>
                  <a:lnTo>
                    <a:pt x="730" y="2880"/>
                  </a:lnTo>
                  <a:lnTo>
                    <a:pt x="999" y="3034"/>
                  </a:lnTo>
                  <a:lnTo>
                    <a:pt x="1267" y="3149"/>
                  </a:lnTo>
                  <a:lnTo>
                    <a:pt x="12209" y="3149"/>
                  </a:lnTo>
                  <a:lnTo>
                    <a:pt x="122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5"/>
            <p:cNvSpPr/>
            <p:nvPr/>
          </p:nvSpPr>
          <p:spPr>
            <a:xfrm>
              <a:off x="3674699" y="2994091"/>
              <a:ext cx="2020976" cy="425566"/>
            </a:xfrm>
            <a:custGeom>
              <a:avLst/>
              <a:gdLst/>
              <a:ahLst/>
              <a:cxnLst/>
              <a:rect l="l" t="t" r="r" b="b"/>
              <a:pathLst>
                <a:path w="11673" h="2458" extrusionOk="0">
                  <a:moveTo>
                    <a:pt x="1229" y="0"/>
                  </a:moveTo>
                  <a:lnTo>
                    <a:pt x="999" y="39"/>
                  </a:lnTo>
                  <a:lnTo>
                    <a:pt x="769" y="77"/>
                  </a:lnTo>
                  <a:lnTo>
                    <a:pt x="538" y="192"/>
                  </a:lnTo>
                  <a:lnTo>
                    <a:pt x="385" y="346"/>
                  </a:lnTo>
                  <a:lnTo>
                    <a:pt x="231" y="538"/>
                  </a:lnTo>
                  <a:lnTo>
                    <a:pt x="116" y="768"/>
                  </a:lnTo>
                  <a:lnTo>
                    <a:pt x="39" y="998"/>
                  </a:lnTo>
                  <a:lnTo>
                    <a:pt x="1" y="1229"/>
                  </a:lnTo>
                  <a:lnTo>
                    <a:pt x="39" y="1459"/>
                  </a:lnTo>
                  <a:lnTo>
                    <a:pt x="116" y="1690"/>
                  </a:lnTo>
                  <a:lnTo>
                    <a:pt x="231" y="1920"/>
                  </a:lnTo>
                  <a:lnTo>
                    <a:pt x="385" y="2112"/>
                  </a:lnTo>
                  <a:lnTo>
                    <a:pt x="538" y="2265"/>
                  </a:lnTo>
                  <a:lnTo>
                    <a:pt x="769" y="2342"/>
                  </a:lnTo>
                  <a:lnTo>
                    <a:pt x="999" y="2419"/>
                  </a:lnTo>
                  <a:lnTo>
                    <a:pt x="1229" y="2457"/>
                  </a:lnTo>
                  <a:lnTo>
                    <a:pt x="11672" y="2457"/>
                  </a:lnTo>
                  <a:lnTo>
                    <a:pt x="116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5"/>
            <p:cNvSpPr/>
            <p:nvPr/>
          </p:nvSpPr>
          <p:spPr>
            <a:xfrm>
              <a:off x="5695474" y="2781311"/>
              <a:ext cx="285842" cy="212956"/>
            </a:xfrm>
            <a:custGeom>
              <a:avLst/>
              <a:gdLst/>
              <a:ahLst/>
              <a:cxnLst/>
              <a:rect l="l" t="t" r="r" b="b"/>
              <a:pathLst>
                <a:path w="1651" h="1230" extrusionOk="0">
                  <a:moveTo>
                    <a:pt x="1651" y="1"/>
                  </a:moveTo>
                  <a:lnTo>
                    <a:pt x="0" y="884"/>
                  </a:lnTo>
                  <a:lnTo>
                    <a:pt x="0" y="1229"/>
                  </a:lnTo>
                  <a:lnTo>
                    <a:pt x="1651" y="346"/>
                  </a:lnTo>
                  <a:lnTo>
                    <a:pt x="16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5"/>
            <p:cNvSpPr/>
            <p:nvPr/>
          </p:nvSpPr>
          <p:spPr>
            <a:xfrm>
              <a:off x="5695474" y="3273181"/>
              <a:ext cx="285842" cy="206204"/>
            </a:xfrm>
            <a:custGeom>
              <a:avLst/>
              <a:gdLst/>
              <a:ahLst/>
              <a:cxnLst/>
              <a:rect l="l" t="t" r="r" b="b"/>
              <a:pathLst>
                <a:path w="1651" h="1191" extrusionOk="0">
                  <a:moveTo>
                    <a:pt x="1651" y="1"/>
                  </a:moveTo>
                  <a:lnTo>
                    <a:pt x="0" y="845"/>
                  </a:lnTo>
                  <a:lnTo>
                    <a:pt x="0" y="1191"/>
                  </a:lnTo>
                  <a:lnTo>
                    <a:pt x="1651" y="346"/>
                  </a:lnTo>
                  <a:lnTo>
                    <a:pt x="16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5"/>
            <p:cNvSpPr/>
            <p:nvPr/>
          </p:nvSpPr>
          <p:spPr>
            <a:xfrm>
              <a:off x="5695474" y="2861125"/>
              <a:ext cx="252600" cy="558534"/>
            </a:xfrm>
            <a:custGeom>
              <a:avLst/>
              <a:gdLst/>
              <a:ahLst/>
              <a:cxnLst/>
              <a:rect l="l" t="t" r="r" b="b"/>
              <a:pathLst>
                <a:path w="1459" h="3226" extrusionOk="0">
                  <a:moveTo>
                    <a:pt x="1459" y="0"/>
                  </a:moveTo>
                  <a:lnTo>
                    <a:pt x="0" y="768"/>
                  </a:lnTo>
                  <a:lnTo>
                    <a:pt x="0" y="3225"/>
                  </a:lnTo>
                  <a:lnTo>
                    <a:pt x="1459" y="2458"/>
                  </a:lnTo>
                  <a:lnTo>
                    <a:pt x="14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5"/>
            <p:cNvSpPr/>
            <p:nvPr/>
          </p:nvSpPr>
          <p:spPr>
            <a:xfrm>
              <a:off x="3987199" y="3120304"/>
              <a:ext cx="252773" cy="239446"/>
            </a:xfrm>
            <a:custGeom>
              <a:avLst/>
              <a:gdLst/>
              <a:ahLst/>
              <a:cxnLst/>
              <a:rect l="l" t="t" r="r" b="b"/>
              <a:pathLst>
                <a:path w="1460" h="1383" extrusionOk="0">
                  <a:moveTo>
                    <a:pt x="0" y="1"/>
                  </a:moveTo>
                  <a:lnTo>
                    <a:pt x="0" y="1383"/>
                  </a:lnTo>
                  <a:lnTo>
                    <a:pt x="730" y="1152"/>
                  </a:lnTo>
                  <a:lnTo>
                    <a:pt x="1459" y="1344"/>
                  </a:lnTo>
                  <a:lnTo>
                    <a:pt x="1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5"/>
            <p:cNvSpPr/>
            <p:nvPr/>
          </p:nvSpPr>
          <p:spPr>
            <a:xfrm>
              <a:off x="4452400" y="3193540"/>
              <a:ext cx="950671" cy="26663"/>
            </a:xfrm>
            <a:custGeom>
              <a:avLst/>
              <a:gdLst/>
              <a:ahLst/>
              <a:cxnLst/>
              <a:rect l="l" t="t" r="r" b="b"/>
              <a:pathLst>
                <a:path w="5491" h="154" extrusionOk="0">
                  <a:moveTo>
                    <a:pt x="1383" y="0"/>
                  </a:moveTo>
                  <a:lnTo>
                    <a:pt x="1" y="77"/>
                  </a:lnTo>
                  <a:lnTo>
                    <a:pt x="1383" y="115"/>
                  </a:lnTo>
                  <a:lnTo>
                    <a:pt x="2727" y="154"/>
                  </a:lnTo>
                  <a:lnTo>
                    <a:pt x="4109" y="115"/>
                  </a:lnTo>
                  <a:lnTo>
                    <a:pt x="5491" y="77"/>
                  </a:lnTo>
                  <a:lnTo>
                    <a:pt x="410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5"/>
            <p:cNvSpPr/>
            <p:nvPr/>
          </p:nvSpPr>
          <p:spPr>
            <a:xfrm>
              <a:off x="3758184" y="2781311"/>
              <a:ext cx="2220078" cy="166383"/>
            </a:xfrm>
            <a:custGeom>
              <a:avLst/>
              <a:gdLst/>
              <a:ahLst/>
              <a:cxnLst/>
              <a:rect l="l" t="t" r="r" b="b"/>
              <a:pathLst>
                <a:path w="12823" h="961" extrusionOk="0">
                  <a:moveTo>
                    <a:pt x="1920" y="1"/>
                  </a:moveTo>
                  <a:lnTo>
                    <a:pt x="0" y="961"/>
                  </a:lnTo>
                  <a:lnTo>
                    <a:pt x="11172" y="884"/>
                  </a:lnTo>
                  <a:lnTo>
                    <a:pt x="1282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45"/>
          <p:cNvGrpSpPr/>
          <p:nvPr/>
        </p:nvGrpSpPr>
        <p:grpSpPr>
          <a:xfrm>
            <a:off x="6476342" y="2630323"/>
            <a:ext cx="1653948" cy="484396"/>
            <a:chOff x="9279275" y="3310128"/>
            <a:chExt cx="1938977" cy="567873"/>
          </a:xfrm>
        </p:grpSpPr>
        <p:sp>
          <p:nvSpPr>
            <p:cNvPr id="1171" name="Google Shape;1171;p45"/>
            <p:cNvSpPr/>
            <p:nvPr/>
          </p:nvSpPr>
          <p:spPr>
            <a:xfrm flipH="1">
              <a:off x="9279275" y="3313969"/>
              <a:ext cx="1793906" cy="134434"/>
            </a:xfrm>
            <a:custGeom>
              <a:avLst/>
              <a:gdLst/>
              <a:ahLst/>
              <a:cxnLst/>
              <a:rect l="l" t="t" r="r" b="b"/>
              <a:pathLst>
                <a:path w="12823" h="961" extrusionOk="0">
                  <a:moveTo>
                    <a:pt x="1920" y="1"/>
                  </a:moveTo>
                  <a:lnTo>
                    <a:pt x="0" y="961"/>
                  </a:lnTo>
                  <a:lnTo>
                    <a:pt x="11172" y="884"/>
                  </a:lnTo>
                  <a:lnTo>
                    <a:pt x="128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5"/>
            <p:cNvSpPr/>
            <p:nvPr/>
          </p:nvSpPr>
          <p:spPr>
            <a:xfrm flipH="1">
              <a:off x="9510104" y="3437488"/>
              <a:ext cx="1708148" cy="440514"/>
            </a:xfrm>
            <a:custGeom>
              <a:avLst/>
              <a:gdLst/>
              <a:ahLst/>
              <a:cxnLst/>
              <a:rect l="l" t="t" r="r" b="b"/>
              <a:pathLst>
                <a:path w="12210" h="3149" extrusionOk="0">
                  <a:moveTo>
                    <a:pt x="1267" y="1"/>
                  </a:moveTo>
                  <a:lnTo>
                    <a:pt x="999" y="116"/>
                  </a:lnTo>
                  <a:lnTo>
                    <a:pt x="730" y="270"/>
                  </a:lnTo>
                  <a:lnTo>
                    <a:pt x="500" y="461"/>
                  </a:lnTo>
                  <a:lnTo>
                    <a:pt x="269" y="692"/>
                  </a:lnTo>
                  <a:lnTo>
                    <a:pt x="154" y="961"/>
                  </a:lnTo>
                  <a:lnTo>
                    <a:pt x="39" y="1268"/>
                  </a:lnTo>
                  <a:lnTo>
                    <a:pt x="0" y="1575"/>
                  </a:lnTo>
                  <a:lnTo>
                    <a:pt x="39" y="1882"/>
                  </a:lnTo>
                  <a:lnTo>
                    <a:pt x="154" y="2189"/>
                  </a:lnTo>
                  <a:lnTo>
                    <a:pt x="269" y="2458"/>
                  </a:lnTo>
                  <a:lnTo>
                    <a:pt x="500" y="2688"/>
                  </a:lnTo>
                  <a:lnTo>
                    <a:pt x="730" y="2880"/>
                  </a:lnTo>
                  <a:lnTo>
                    <a:pt x="999" y="3034"/>
                  </a:lnTo>
                  <a:lnTo>
                    <a:pt x="1267" y="3149"/>
                  </a:lnTo>
                  <a:lnTo>
                    <a:pt x="12209" y="3149"/>
                  </a:lnTo>
                  <a:lnTo>
                    <a:pt x="122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5"/>
            <p:cNvSpPr/>
            <p:nvPr/>
          </p:nvSpPr>
          <p:spPr>
            <a:xfrm flipH="1">
              <a:off x="9510105" y="3485888"/>
              <a:ext cx="1633024" cy="343850"/>
            </a:xfrm>
            <a:custGeom>
              <a:avLst/>
              <a:gdLst/>
              <a:ahLst/>
              <a:cxnLst/>
              <a:rect l="l" t="t" r="r" b="b"/>
              <a:pathLst>
                <a:path w="11673" h="2458" extrusionOk="0">
                  <a:moveTo>
                    <a:pt x="1229" y="0"/>
                  </a:moveTo>
                  <a:lnTo>
                    <a:pt x="999" y="39"/>
                  </a:lnTo>
                  <a:lnTo>
                    <a:pt x="769" y="77"/>
                  </a:lnTo>
                  <a:lnTo>
                    <a:pt x="538" y="192"/>
                  </a:lnTo>
                  <a:lnTo>
                    <a:pt x="385" y="346"/>
                  </a:lnTo>
                  <a:lnTo>
                    <a:pt x="231" y="538"/>
                  </a:lnTo>
                  <a:lnTo>
                    <a:pt x="116" y="768"/>
                  </a:lnTo>
                  <a:lnTo>
                    <a:pt x="39" y="998"/>
                  </a:lnTo>
                  <a:lnTo>
                    <a:pt x="1" y="1229"/>
                  </a:lnTo>
                  <a:lnTo>
                    <a:pt x="39" y="1459"/>
                  </a:lnTo>
                  <a:lnTo>
                    <a:pt x="116" y="1690"/>
                  </a:lnTo>
                  <a:lnTo>
                    <a:pt x="231" y="1920"/>
                  </a:lnTo>
                  <a:lnTo>
                    <a:pt x="385" y="2112"/>
                  </a:lnTo>
                  <a:lnTo>
                    <a:pt x="538" y="2265"/>
                  </a:lnTo>
                  <a:lnTo>
                    <a:pt x="769" y="2342"/>
                  </a:lnTo>
                  <a:lnTo>
                    <a:pt x="999" y="2419"/>
                  </a:lnTo>
                  <a:lnTo>
                    <a:pt x="1229" y="2457"/>
                  </a:lnTo>
                  <a:lnTo>
                    <a:pt x="11672" y="2457"/>
                  </a:lnTo>
                  <a:lnTo>
                    <a:pt x="116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5"/>
            <p:cNvSpPr/>
            <p:nvPr/>
          </p:nvSpPr>
          <p:spPr>
            <a:xfrm flipH="1">
              <a:off x="9279297" y="3313969"/>
              <a:ext cx="230971" cy="172065"/>
            </a:xfrm>
            <a:custGeom>
              <a:avLst/>
              <a:gdLst/>
              <a:ahLst/>
              <a:cxnLst/>
              <a:rect l="l" t="t" r="r" b="b"/>
              <a:pathLst>
                <a:path w="1651" h="1230" extrusionOk="0">
                  <a:moveTo>
                    <a:pt x="1651" y="1"/>
                  </a:moveTo>
                  <a:lnTo>
                    <a:pt x="0" y="884"/>
                  </a:lnTo>
                  <a:lnTo>
                    <a:pt x="0" y="1229"/>
                  </a:lnTo>
                  <a:lnTo>
                    <a:pt x="1651" y="346"/>
                  </a:lnTo>
                  <a:lnTo>
                    <a:pt x="16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5"/>
            <p:cNvSpPr/>
            <p:nvPr/>
          </p:nvSpPr>
          <p:spPr>
            <a:xfrm flipH="1">
              <a:off x="9279297" y="3711384"/>
              <a:ext cx="230971" cy="166609"/>
            </a:xfrm>
            <a:custGeom>
              <a:avLst/>
              <a:gdLst/>
              <a:ahLst/>
              <a:cxnLst/>
              <a:rect l="l" t="t" r="r" b="b"/>
              <a:pathLst>
                <a:path w="1651" h="1191" extrusionOk="0">
                  <a:moveTo>
                    <a:pt x="1651" y="1"/>
                  </a:moveTo>
                  <a:lnTo>
                    <a:pt x="0" y="845"/>
                  </a:lnTo>
                  <a:lnTo>
                    <a:pt x="0" y="1191"/>
                  </a:lnTo>
                  <a:lnTo>
                    <a:pt x="1651" y="346"/>
                  </a:lnTo>
                  <a:lnTo>
                    <a:pt x="16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5"/>
            <p:cNvSpPr/>
            <p:nvPr/>
          </p:nvSpPr>
          <p:spPr>
            <a:xfrm flipH="1">
              <a:off x="9306157" y="3378456"/>
              <a:ext cx="204110" cy="451285"/>
            </a:xfrm>
            <a:custGeom>
              <a:avLst/>
              <a:gdLst/>
              <a:ahLst/>
              <a:cxnLst/>
              <a:rect l="l" t="t" r="r" b="b"/>
              <a:pathLst>
                <a:path w="1459" h="3226" extrusionOk="0">
                  <a:moveTo>
                    <a:pt x="1459" y="0"/>
                  </a:moveTo>
                  <a:lnTo>
                    <a:pt x="0" y="768"/>
                  </a:lnTo>
                  <a:lnTo>
                    <a:pt x="0" y="3225"/>
                  </a:lnTo>
                  <a:lnTo>
                    <a:pt x="1459" y="2458"/>
                  </a:lnTo>
                  <a:lnTo>
                    <a:pt x="14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5"/>
            <p:cNvSpPr/>
            <p:nvPr/>
          </p:nvSpPr>
          <p:spPr>
            <a:xfrm flipH="1">
              <a:off x="10686366" y="3587865"/>
              <a:ext cx="204250" cy="193468"/>
            </a:xfrm>
            <a:custGeom>
              <a:avLst/>
              <a:gdLst/>
              <a:ahLst/>
              <a:cxnLst/>
              <a:rect l="l" t="t" r="r" b="b"/>
              <a:pathLst>
                <a:path w="1460" h="1383" extrusionOk="0">
                  <a:moveTo>
                    <a:pt x="0" y="1"/>
                  </a:moveTo>
                  <a:lnTo>
                    <a:pt x="0" y="1383"/>
                  </a:lnTo>
                  <a:lnTo>
                    <a:pt x="730" y="1152"/>
                  </a:lnTo>
                  <a:lnTo>
                    <a:pt x="1459" y="1344"/>
                  </a:lnTo>
                  <a:lnTo>
                    <a:pt x="14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5"/>
            <p:cNvSpPr/>
            <p:nvPr/>
          </p:nvSpPr>
          <p:spPr>
            <a:xfrm flipH="1">
              <a:off x="9746540" y="3647037"/>
              <a:ext cx="768177" cy="21543"/>
            </a:xfrm>
            <a:custGeom>
              <a:avLst/>
              <a:gdLst/>
              <a:ahLst/>
              <a:cxnLst/>
              <a:rect l="l" t="t" r="r" b="b"/>
              <a:pathLst>
                <a:path w="5491" h="154" extrusionOk="0">
                  <a:moveTo>
                    <a:pt x="1383" y="0"/>
                  </a:moveTo>
                  <a:lnTo>
                    <a:pt x="1" y="77"/>
                  </a:lnTo>
                  <a:lnTo>
                    <a:pt x="1383" y="115"/>
                  </a:lnTo>
                  <a:lnTo>
                    <a:pt x="2727" y="154"/>
                  </a:lnTo>
                  <a:lnTo>
                    <a:pt x="4109" y="115"/>
                  </a:lnTo>
                  <a:lnTo>
                    <a:pt x="5491" y="77"/>
                  </a:lnTo>
                  <a:lnTo>
                    <a:pt x="410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5"/>
            <p:cNvSpPr/>
            <p:nvPr/>
          </p:nvSpPr>
          <p:spPr>
            <a:xfrm flipH="1">
              <a:off x="9281764" y="3310128"/>
              <a:ext cx="1793906" cy="134434"/>
            </a:xfrm>
            <a:custGeom>
              <a:avLst/>
              <a:gdLst/>
              <a:ahLst/>
              <a:cxnLst/>
              <a:rect l="l" t="t" r="r" b="b"/>
              <a:pathLst>
                <a:path w="12823" h="961" extrusionOk="0">
                  <a:moveTo>
                    <a:pt x="1920" y="1"/>
                  </a:moveTo>
                  <a:lnTo>
                    <a:pt x="0" y="961"/>
                  </a:lnTo>
                  <a:lnTo>
                    <a:pt x="11172" y="884"/>
                  </a:lnTo>
                  <a:lnTo>
                    <a:pt x="12823" y="1"/>
                  </a:lnTo>
                  <a:close/>
                </a:path>
              </a:pathLst>
            </a:custGeom>
            <a:solidFill>
              <a:srgbClr val="144356">
                <a:alpha val="37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0" name="Google Shape;1180;p45"/>
          <p:cNvGrpSpPr/>
          <p:nvPr/>
        </p:nvGrpSpPr>
        <p:grpSpPr>
          <a:xfrm>
            <a:off x="5581374" y="1360467"/>
            <a:ext cx="1088197" cy="2810130"/>
            <a:chOff x="3039253" y="219450"/>
            <a:chExt cx="688471" cy="1777888"/>
          </a:xfrm>
        </p:grpSpPr>
        <p:sp>
          <p:nvSpPr>
            <p:cNvPr id="1181" name="Google Shape;1181;p45"/>
            <p:cNvSpPr/>
            <p:nvPr/>
          </p:nvSpPr>
          <p:spPr>
            <a:xfrm>
              <a:off x="3135044" y="683395"/>
              <a:ext cx="240923" cy="186200"/>
            </a:xfrm>
            <a:custGeom>
              <a:avLst/>
              <a:gdLst/>
              <a:ahLst/>
              <a:cxnLst/>
              <a:rect l="l" t="t" r="r" b="b"/>
              <a:pathLst>
                <a:path w="6758" h="5223" extrusionOk="0">
                  <a:moveTo>
                    <a:pt x="6143" y="1"/>
                  </a:moveTo>
                  <a:lnTo>
                    <a:pt x="3571" y="2266"/>
                  </a:lnTo>
                  <a:lnTo>
                    <a:pt x="2074" y="615"/>
                  </a:lnTo>
                  <a:lnTo>
                    <a:pt x="1" y="1114"/>
                  </a:lnTo>
                  <a:lnTo>
                    <a:pt x="423" y="1805"/>
                  </a:lnTo>
                  <a:lnTo>
                    <a:pt x="845" y="2496"/>
                  </a:lnTo>
                  <a:lnTo>
                    <a:pt x="1383" y="3303"/>
                  </a:lnTo>
                  <a:lnTo>
                    <a:pt x="1959" y="4070"/>
                  </a:lnTo>
                  <a:lnTo>
                    <a:pt x="2496" y="4723"/>
                  </a:lnTo>
                  <a:lnTo>
                    <a:pt x="2765" y="4953"/>
                  </a:lnTo>
                  <a:lnTo>
                    <a:pt x="2995" y="5107"/>
                  </a:lnTo>
                  <a:lnTo>
                    <a:pt x="3187" y="5184"/>
                  </a:lnTo>
                  <a:lnTo>
                    <a:pt x="3302" y="5222"/>
                  </a:lnTo>
                  <a:lnTo>
                    <a:pt x="3379" y="5184"/>
                  </a:lnTo>
                  <a:lnTo>
                    <a:pt x="3725" y="4992"/>
                  </a:lnTo>
                  <a:lnTo>
                    <a:pt x="4224" y="4646"/>
                  </a:lnTo>
                  <a:lnTo>
                    <a:pt x="5375" y="3878"/>
                  </a:lnTo>
                  <a:lnTo>
                    <a:pt x="6758" y="2842"/>
                  </a:lnTo>
                  <a:lnTo>
                    <a:pt x="6143" y="1"/>
                  </a:lnTo>
                  <a:close/>
                </a:path>
              </a:pathLst>
            </a:custGeom>
            <a:solidFill>
              <a:srgbClr val="DD75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5"/>
            <p:cNvSpPr/>
            <p:nvPr/>
          </p:nvSpPr>
          <p:spPr>
            <a:xfrm>
              <a:off x="3084421" y="497268"/>
              <a:ext cx="231333" cy="109517"/>
            </a:xfrm>
            <a:custGeom>
              <a:avLst/>
              <a:gdLst/>
              <a:ahLst/>
              <a:cxnLst/>
              <a:rect l="l" t="t" r="r" b="b"/>
              <a:pathLst>
                <a:path w="6489" h="3072" extrusionOk="0">
                  <a:moveTo>
                    <a:pt x="614" y="1"/>
                  </a:moveTo>
                  <a:lnTo>
                    <a:pt x="0" y="346"/>
                  </a:lnTo>
                  <a:lnTo>
                    <a:pt x="922" y="1651"/>
                  </a:lnTo>
                  <a:lnTo>
                    <a:pt x="2150" y="3072"/>
                  </a:lnTo>
                  <a:lnTo>
                    <a:pt x="4262" y="2650"/>
                  </a:lnTo>
                  <a:lnTo>
                    <a:pt x="6488" y="576"/>
                  </a:lnTo>
                  <a:lnTo>
                    <a:pt x="5951" y="231"/>
                  </a:lnTo>
                  <a:lnTo>
                    <a:pt x="2419" y="1651"/>
                  </a:lnTo>
                  <a:lnTo>
                    <a:pt x="2265" y="1690"/>
                  </a:lnTo>
                  <a:lnTo>
                    <a:pt x="2150" y="1690"/>
                  </a:lnTo>
                  <a:lnTo>
                    <a:pt x="1997" y="1651"/>
                  </a:lnTo>
                  <a:lnTo>
                    <a:pt x="1920" y="1575"/>
                  </a:lnTo>
                  <a:lnTo>
                    <a:pt x="1881" y="1575"/>
                  </a:lnTo>
                  <a:lnTo>
                    <a:pt x="614" y="1"/>
                  </a:lnTo>
                  <a:close/>
                </a:path>
              </a:pathLst>
            </a:custGeom>
            <a:solidFill>
              <a:srgbClr val="E7D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5"/>
            <p:cNvSpPr/>
            <p:nvPr/>
          </p:nvSpPr>
          <p:spPr>
            <a:xfrm>
              <a:off x="3076186" y="502758"/>
              <a:ext cx="106807" cy="314825"/>
            </a:xfrm>
            <a:custGeom>
              <a:avLst/>
              <a:gdLst/>
              <a:ahLst/>
              <a:cxnLst/>
              <a:rect l="l" t="t" r="r" b="b"/>
              <a:pathLst>
                <a:path w="2996" h="8831" extrusionOk="0">
                  <a:moveTo>
                    <a:pt x="1" y="0"/>
                  </a:moveTo>
                  <a:lnTo>
                    <a:pt x="1229" y="6911"/>
                  </a:lnTo>
                  <a:lnTo>
                    <a:pt x="2995" y="8830"/>
                  </a:lnTo>
                  <a:lnTo>
                    <a:pt x="2995" y="8830"/>
                  </a:lnTo>
                  <a:lnTo>
                    <a:pt x="1882" y="1766"/>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5"/>
            <p:cNvSpPr/>
            <p:nvPr/>
          </p:nvSpPr>
          <p:spPr>
            <a:xfrm>
              <a:off x="3274649" y="542436"/>
              <a:ext cx="157430" cy="265557"/>
            </a:xfrm>
            <a:custGeom>
              <a:avLst/>
              <a:gdLst/>
              <a:ahLst/>
              <a:cxnLst/>
              <a:rect l="l" t="t" r="r" b="b"/>
              <a:pathLst>
                <a:path w="4416" h="7449" extrusionOk="0">
                  <a:moveTo>
                    <a:pt x="4416" y="0"/>
                  </a:moveTo>
                  <a:lnTo>
                    <a:pt x="3955" y="269"/>
                  </a:lnTo>
                  <a:lnTo>
                    <a:pt x="3533" y="615"/>
                  </a:lnTo>
                  <a:lnTo>
                    <a:pt x="3034" y="1075"/>
                  </a:lnTo>
                  <a:lnTo>
                    <a:pt x="2266" y="1766"/>
                  </a:lnTo>
                  <a:lnTo>
                    <a:pt x="1268" y="2688"/>
                  </a:lnTo>
                  <a:lnTo>
                    <a:pt x="1" y="3840"/>
                  </a:lnTo>
                  <a:lnTo>
                    <a:pt x="346" y="4185"/>
                  </a:lnTo>
                  <a:lnTo>
                    <a:pt x="1076" y="5068"/>
                  </a:lnTo>
                  <a:lnTo>
                    <a:pt x="1536" y="5644"/>
                  </a:lnTo>
                  <a:lnTo>
                    <a:pt x="1997" y="6258"/>
                  </a:lnTo>
                  <a:lnTo>
                    <a:pt x="2381" y="6873"/>
                  </a:lnTo>
                  <a:lnTo>
                    <a:pt x="2688" y="7448"/>
                  </a:lnTo>
                  <a:lnTo>
                    <a:pt x="4262" y="5452"/>
                  </a:lnTo>
                  <a:lnTo>
                    <a:pt x="44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5"/>
            <p:cNvSpPr/>
            <p:nvPr/>
          </p:nvSpPr>
          <p:spPr>
            <a:xfrm>
              <a:off x="3100820" y="1908356"/>
              <a:ext cx="276501" cy="88982"/>
            </a:xfrm>
            <a:custGeom>
              <a:avLst/>
              <a:gdLst/>
              <a:ahLst/>
              <a:cxnLst/>
              <a:rect l="l" t="t" r="r" b="b"/>
              <a:pathLst>
                <a:path w="7756" h="2496" extrusionOk="0">
                  <a:moveTo>
                    <a:pt x="3072" y="0"/>
                  </a:moveTo>
                  <a:lnTo>
                    <a:pt x="2573" y="77"/>
                  </a:lnTo>
                  <a:lnTo>
                    <a:pt x="2151" y="231"/>
                  </a:lnTo>
                  <a:lnTo>
                    <a:pt x="1728" y="384"/>
                  </a:lnTo>
                  <a:lnTo>
                    <a:pt x="1383" y="576"/>
                  </a:lnTo>
                  <a:lnTo>
                    <a:pt x="1114" y="768"/>
                  </a:lnTo>
                  <a:lnTo>
                    <a:pt x="845" y="999"/>
                  </a:lnTo>
                  <a:lnTo>
                    <a:pt x="653" y="1229"/>
                  </a:lnTo>
                  <a:lnTo>
                    <a:pt x="462" y="1459"/>
                  </a:lnTo>
                  <a:lnTo>
                    <a:pt x="308" y="1690"/>
                  </a:lnTo>
                  <a:lnTo>
                    <a:pt x="116" y="2074"/>
                  </a:lnTo>
                  <a:lnTo>
                    <a:pt x="39" y="2381"/>
                  </a:lnTo>
                  <a:lnTo>
                    <a:pt x="1" y="2496"/>
                  </a:lnTo>
                  <a:lnTo>
                    <a:pt x="7718" y="2496"/>
                  </a:lnTo>
                  <a:lnTo>
                    <a:pt x="7756" y="1728"/>
                  </a:lnTo>
                  <a:lnTo>
                    <a:pt x="7718" y="960"/>
                  </a:lnTo>
                  <a:lnTo>
                    <a:pt x="7641" y="154"/>
                  </a:lnTo>
                  <a:lnTo>
                    <a:pt x="7487" y="116"/>
                  </a:lnTo>
                  <a:lnTo>
                    <a:pt x="6835" y="77"/>
                  </a:lnTo>
                  <a:lnTo>
                    <a:pt x="56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5"/>
            <p:cNvSpPr/>
            <p:nvPr/>
          </p:nvSpPr>
          <p:spPr>
            <a:xfrm>
              <a:off x="3230871" y="1875487"/>
              <a:ext cx="147841" cy="38359"/>
            </a:xfrm>
            <a:custGeom>
              <a:avLst/>
              <a:gdLst/>
              <a:ahLst/>
              <a:cxnLst/>
              <a:rect l="l" t="t" r="r" b="b"/>
              <a:pathLst>
                <a:path w="4147" h="1076" extrusionOk="0">
                  <a:moveTo>
                    <a:pt x="2611" y="1"/>
                  </a:moveTo>
                  <a:lnTo>
                    <a:pt x="1958" y="39"/>
                  </a:lnTo>
                  <a:lnTo>
                    <a:pt x="768" y="155"/>
                  </a:lnTo>
                  <a:lnTo>
                    <a:pt x="269" y="231"/>
                  </a:lnTo>
                  <a:lnTo>
                    <a:pt x="0" y="922"/>
                  </a:lnTo>
                  <a:lnTo>
                    <a:pt x="3993" y="1076"/>
                  </a:lnTo>
                  <a:lnTo>
                    <a:pt x="4146" y="231"/>
                  </a:lnTo>
                  <a:lnTo>
                    <a:pt x="3993" y="155"/>
                  </a:lnTo>
                  <a:lnTo>
                    <a:pt x="3762" y="78"/>
                  </a:lnTo>
                  <a:lnTo>
                    <a:pt x="3532" y="39"/>
                  </a:lnTo>
                  <a:lnTo>
                    <a:pt x="3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5"/>
            <p:cNvSpPr/>
            <p:nvPr/>
          </p:nvSpPr>
          <p:spPr>
            <a:xfrm>
              <a:off x="3039253" y="995473"/>
              <a:ext cx="416107" cy="654249"/>
            </a:xfrm>
            <a:custGeom>
              <a:avLst/>
              <a:gdLst/>
              <a:ahLst/>
              <a:cxnLst/>
              <a:rect l="l" t="t" r="r" b="b"/>
              <a:pathLst>
                <a:path w="11672" h="18352" extrusionOk="0">
                  <a:moveTo>
                    <a:pt x="11671" y="0"/>
                  </a:moveTo>
                  <a:lnTo>
                    <a:pt x="9214" y="154"/>
                  </a:lnTo>
                  <a:lnTo>
                    <a:pt x="9176" y="269"/>
                  </a:lnTo>
                  <a:lnTo>
                    <a:pt x="9061" y="499"/>
                  </a:lnTo>
                  <a:lnTo>
                    <a:pt x="8984" y="653"/>
                  </a:lnTo>
                  <a:lnTo>
                    <a:pt x="8869" y="806"/>
                  </a:lnTo>
                  <a:lnTo>
                    <a:pt x="8715" y="960"/>
                  </a:lnTo>
                  <a:lnTo>
                    <a:pt x="8485" y="1113"/>
                  </a:lnTo>
                  <a:lnTo>
                    <a:pt x="8293" y="1267"/>
                  </a:lnTo>
                  <a:lnTo>
                    <a:pt x="7986" y="1536"/>
                  </a:lnTo>
                  <a:lnTo>
                    <a:pt x="6949" y="2534"/>
                  </a:lnTo>
                  <a:lnTo>
                    <a:pt x="5605" y="3839"/>
                  </a:lnTo>
                  <a:lnTo>
                    <a:pt x="4147" y="5413"/>
                  </a:lnTo>
                  <a:lnTo>
                    <a:pt x="2688" y="6987"/>
                  </a:lnTo>
                  <a:lnTo>
                    <a:pt x="1382" y="8485"/>
                  </a:lnTo>
                  <a:lnTo>
                    <a:pt x="845" y="9137"/>
                  </a:lnTo>
                  <a:lnTo>
                    <a:pt x="461" y="9713"/>
                  </a:lnTo>
                  <a:lnTo>
                    <a:pt x="154" y="10136"/>
                  </a:lnTo>
                  <a:lnTo>
                    <a:pt x="77" y="10327"/>
                  </a:lnTo>
                  <a:lnTo>
                    <a:pt x="39" y="10481"/>
                  </a:lnTo>
                  <a:lnTo>
                    <a:pt x="0" y="10750"/>
                  </a:lnTo>
                  <a:lnTo>
                    <a:pt x="77" y="11095"/>
                  </a:lnTo>
                  <a:lnTo>
                    <a:pt x="231" y="11518"/>
                  </a:lnTo>
                  <a:lnTo>
                    <a:pt x="461" y="11940"/>
                  </a:lnTo>
                  <a:lnTo>
                    <a:pt x="768" y="12439"/>
                  </a:lnTo>
                  <a:lnTo>
                    <a:pt x="1114" y="12977"/>
                  </a:lnTo>
                  <a:lnTo>
                    <a:pt x="1536" y="13514"/>
                  </a:lnTo>
                  <a:lnTo>
                    <a:pt x="2035" y="14051"/>
                  </a:lnTo>
                  <a:lnTo>
                    <a:pt x="2534" y="14627"/>
                  </a:lnTo>
                  <a:lnTo>
                    <a:pt x="3110" y="15203"/>
                  </a:lnTo>
                  <a:lnTo>
                    <a:pt x="3724" y="15779"/>
                  </a:lnTo>
                  <a:lnTo>
                    <a:pt x="4338" y="16355"/>
                  </a:lnTo>
                  <a:lnTo>
                    <a:pt x="5030" y="16892"/>
                  </a:lnTo>
                  <a:lnTo>
                    <a:pt x="5721" y="17392"/>
                  </a:lnTo>
                  <a:lnTo>
                    <a:pt x="6412" y="17891"/>
                  </a:lnTo>
                  <a:lnTo>
                    <a:pt x="7141" y="18351"/>
                  </a:lnTo>
                  <a:lnTo>
                    <a:pt x="9137" y="15318"/>
                  </a:lnTo>
                  <a:lnTo>
                    <a:pt x="6527" y="11441"/>
                  </a:lnTo>
                  <a:lnTo>
                    <a:pt x="9214" y="8984"/>
                  </a:lnTo>
                  <a:lnTo>
                    <a:pt x="11671" y="2764"/>
                  </a:lnTo>
                  <a:lnTo>
                    <a:pt x="116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5"/>
            <p:cNvSpPr/>
            <p:nvPr/>
          </p:nvSpPr>
          <p:spPr>
            <a:xfrm>
              <a:off x="3039253" y="1296571"/>
              <a:ext cx="95827" cy="158785"/>
            </a:xfrm>
            <a:custGeom>
              <a:avLst/>
              <a:gdLst/>
              <a:ahLst/>
              <a:cxnLst/>
              <a:rect l="l" t="t" r="r" b="b"/>
              <a:pathLst>
                <a:path w="2688" h="4454" extrusionOk="0">
                  <a:moveTo>
                    <a:pt x="1421" y="0"/>
                  </a:moveTo>
                  <a:lnTo>
                    <a:pt x="883" y="653"/>
                  </a:lnTo>
                  <a:lnTo>
                    <a:pt x="461" y="1229"/>
                  </a:lnTo>
                  <a:lnTo>
                    <a:pt x="154" y="1690"/>
                  </a:lnTo>
                  <a:lnTo>
                    <a:pt x="77" y="1881"/>
                  </a:lnTo>
                  <a:lnTo>
                    <a:pt x="39" y="2035"/>
                  </a:lnTo>
                  <a:lnTo>
                    <a:pt x="0" y="2227"/>
                  </a:lnTo>
                  <a:lnTo>
                    <a:pt x="39" y="2457"/>
                  </a:lnTo>
                  <a:lnTo>
                    <a:pt x="115" y="2726"/>
                  </a:lnTo>
                  <a:lnTo>
                    <a:pt x="231" y="3033"/>
                  </a:lnTo>
                  <a:lnTo>
                    <a:pt x="384" y="3379"/>
                  </a:lnTo>
                  <a:lnTo>
                    <a:pt x="576" y="3724"/>
                  </a:lnTo>
                  <a:lnTo>
                    <a:pt x="1075" y="4454"/>
                  </a:lnTo>
                  <a:lnTo>
                    <a:pt x="1421" y="4300"/>
                  </a:lnTo>
                  <a:lnTo>
                    <a:pt x="1728" y="4070"/>
                  </a:lnTo>
                  <a:lnTo>
                    <a:pt x="1997" y="3839"/>
                  </a:lnTo>
                  <a:lnTo>
                    <a:pt x="2227" y="3571"/>
                  </a:lnTo>
                  <a:lnTo>
                    <a:pt x="2419" y="3225"/>
                  </a:lnTo>
                  <a:lnTo>
                    <a:pt x="2572" y="2880"/>
                  </a:lnTo>
                  <a:lnTo>
                    <a:pt x="2649" y="2534"/>
                  </a:lnTo>
                  <a:lnTo>
                    <a:pt x="2688" y="2150"/>
                  </a:lnTo>
                  <a:lnTo>
                    <a:pt x="2649" y="1805"/>
                  </a:lnTo>
                  <a:lnTo>
                    <a:pt x="2572" y="1459"/>
                  </a:lnTo>
                  <a:lnTo>
                    <a:pt x="2457" y="1152"/>
                  </a:lnTo>
                  <a:lnTo>
                    <a:pt x="2342" y="883"/>
                  </a:lnTo>
                  <a:lnTo>
                    <a:pt x="2150" y="615"/>
                  </a:lnTo>
                  <a:lnTo>
                    <a:pt x="1920" y="384"/>
                  </a:lnTo>
                  <a:lnTo>
                    <a:pt x="1689" y="154"/>
                  </a:lnTo>
                  <a:lnTo>
                    <a:pt x="142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5"/>
            <p:cNvSpPr/>
            <p:nvPr/>
          </p:nvSpPr>
          <p:spPr>
            <a:xfrm>
              <a:off x="3247270" y="1364983"/>
              <a:ext cx="26060" cy="38359"/>
            </a:xfrm>
            <a:custGeom>
              <a:avLst/>
              <a:gdLst/>
              <a:ahLst/>
              <a:cxnLst/>
              <a:rect l="l" t="t" r="r" b="b"/>
              <a:pathLst>
                <a:path w="731" h="1076" extrusionOk="0">
                  <a:moveTo>
                    <a:pt x="1" y="1"/>
                  </a:moveTo>
                  <a:lnTo>
                    <a:pt x="653" y="1076"/>
                  </a:lnTo>
                  <a:lnTo>
                    <a:pt x="730" y="1076"/>
                  </a:lnTo>
                  <a:lnTo>
                    <a:pt x="39"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5"/>
            <p:cNvSpPr/>
            <p:nvPr/>
          </p:nvSpPr>
          <p:spPr>
            <a:xfrm>
              <a:off x="3214436" y="1217179"/>
              <a:ext cx="162885" cy="292936"/>
            </a:xfrm>
            <a:custGeom>
              <a:avLst/>
              <a:gdLst/>
              <a:ahLst/>
              <a:cxnLst/>
              <a:rect l="l" t="t" r="r" b="b"/>
              <a:pathLst>
                <a:path w="4569" h="8217" extrusionOk="0">
                  <a:moveTo>
                    <a:pt x="4492" y="1"/>
                  </a:moveTo>
                  <a:lnTo>
                    <a:pt x="3840" y="615"/>
                  </a:lnTo>
                  <a:lnTo>
                    <a:pt x="2381" y="1959"/>
                  </a:lnTo>
                  <a:lnTo>
                    <a:pt x="1574" y="2726"/>
                  </a:lnTo>
                  <a:lnTo>
                    <a:pt x="845" y="3456"/>
                  </a:lnTo>
                  <a:lnTo>
                    <a:pt x="307" y="4032"/>
                  </a:lnTo>
                  <a:lnTo>
                    <a:pt x="116" y="4262"/>
                  </a:lnTo>
                  <a:lnTo>
                    <a:pt x="39" y="4416"/>
                  </a:lnTo>
                  <a:lnTo>
                    <a:pt x="0" y="4608"/>
                  </a:lnTo>
                  <a:lnTo>
                    <a:pt x="39" y="4800"/>
                  </a:lnTo>
                  <a:lnTo>
                    <a:pt x="77" y="5030"/>
                  </a:lnTo>
                  <a:lnTo>
                    <a:pt x="269" y="5529"/>
                  </a:lnTo>
                  <a:lnTo>
                    <a:pt x="691" y="6450"/>
                  </a:lnTo>
                  <a:lnTo>
                    <a:pt x="1191" y="7295"/>
                  </a:lnTo>
                  <a:lnTo>
                    <a:pt x="1728" y="8216"/>
                  </a:lnTo>
                  <a:lnTo>
                    <a:pt x="1805" y="8140"/>
                  </a:lnTo>
                  <a:lnTo>
                    <a:pt x="1728" y="8024"/>
                  </a:lnTo>
                  <a:lnTo>
                    <a:pt x="1344" y="7372"/>
                  </a:lnTo>
                  <a:lnTo>
                    <a:pt x="807" y="6412"/>
                  </a:lnTo>
                  <a:lnTo>
                    <a:pt x="538" y="5875"/>
                  </a:lnTo>
                  <a:lnTo>
                    <a:pt x="307" y="5375"/>
                  </a:lnTo>
                  <a:lnTo>
                    <a:pt x="154" y="4915"/>
                  </a:lnTo>
                  <a:lnTo>
                    <a:pt x="116" y="4608"/>
                  </a:lnTo>
                  <a:lnTo>
                    <a:pt x="116" y="4454"/>
                  </a:lnTo>
                  <a:lnTo>
                    <a:pt x="192" y="4300"/>
                  </a:lnTo>
                  <a:lnTo>
                    <a:pt x="384" y="4108"/>
                  </a:lnTo>
                  <a:lnTo>
                    <a:pt x="845" y="3609"/>
                  </a:lnTo>
                  <a:lnTo>
                    <a:pt x="1459" y="2995"/>
                  </a:lnTo>
                  <a:lnTo>
                    <a:pt x="2841" y="1651"/>
                  </a:lnTo>
                  <a:lnTo>
                    <a:pt x="4070" y="538"/>
                  </a:lnTo>
                  <a:lnTo>
                    <a:pt x="4415" y="193"/>
                  </a:lnTo>
                  <a:lnTo>
                    <a:pt x="4569" y="77"/>
                  </a:lnTo>
                  <a:lnTo>
                    <a:pt x="4492"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5"/>
            <p:cNvSpPr/>
            <p:nvPr/>
          </p:nvSpPr>
          <p:spPr>
            <a:xfrm>
              <a:off x="3284239" y="1421095"/>
              <a:ext cx="80783" cy="227233"/>
            </a:xfrm>
            <a:custGeom>
              <a:avLst/>
              <a:gdLst/>
              <a:ahLst/>
              <a:cxnLst/>
              <a:rect l="l" t="t" r="r" b="b"/>
              <a:pathLst>
                <a:path w="2266" h="6374" extrusionOk="0">
                  <a:moveTo>
                    <a:pt x="231" y="6374"/>
                  </a:moveTo>
                  <a:lnTo>
                    <a:pt x="231" y="6374"/>
                  </a:lnTo>
                  <a:lnTo>
                    <a:pt x="231" y="6374"/>
                  </a:lnTo>
                  <a:lnTo>
                    <a:pt x="231" y="6374"/>
                  </a:lnTo>
                  <a:lnTo>
                    <a:pt x="231" y="6374"/>
                  </a:lnTo>
                  <a:lnTo>
                    <a:pt x="231" y="6374"/>
                  </a:lnTo>
                  <a:close/>
                  <a:moveTo>
                    <a:pt x="231" y="6374"/>
                  </a:moveTo>
                  <a:lnTo>
                    <a:pt x="231" y="6374"/>
                  </a:lnTo>
                  <a:lnTo>
                    <a:pt x="231" y="6374"/>
                  </a:lnTo>
                  <a:lnTo>
                    <a:pt x="231" y="6374"/>
                  </a:lnTo>
                  <a:lnTo>
                    <a:pt x="231" y="6374"/>
                  </a:lnTo>
                  <a:lnTo>
                    <a:pt x="231" y="6374"/>
                  </a:lnTo>
                  <a:close/>
                  <a:moveTo>
                    <a:pt x="0" y="1"/>
                  </a:moveTo>
                  <a:lnTo>
                    <a:pt x="0" y="1"/>
                  </a:lnTo>
                  <a:lnTo>
                    <a:pt x="0" y="1"/>
                  </a:lnTo>
                  <a:lnTo>
                    <a:pt x="2265" y="3379"/>
                  </a:lnTo>
                  <a:lnTo>
                    <a:pt x="2265" y="3379"/>
                  </a:lnTo>
                  <a:lnTo>
                    <a:pt x="0" y="1"/>
                  </a:lnTo>
                  <a:lnTo>
                    <a:pt x="0" y="1"/>
                  </a:lnTo>
                  <a:close/>
                </a:path>
              </a:pathLst>
            </a:custGeom>
            <a:solidFill>
              <a:srgbClr val="93C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5"/>
            <p:cNvSpPr/>
            <p:nvPr/>
          </p:nvSpPr>
          <p:spPr>
            <a:xfrm>
              <a:off x="3167913" y="1421095"/>
              <a:ext cx="197109" cy="228623"/>
            </a:xfrm>
            <a:custGeom>
              <a:avLst/>
              <a:gdLst/>
              <a:ahLst/>
              <a:cxnLst/>
              <a:rect l="l" t="t" r="r" b="b"/>
              <a:pathLst>
                <a:path w="5529" h="6413" extrusionOk="0">
                  <a:moveTo>
                    <a:pt x="3263" y="1"/>
                  </a:moveTo>
                  <a:lnTo>
                    <a:pt x="2879" y="577"/>
                  </a:lnTo>
                  <a:lnTo>
                    <a:pt x="2380" y="1191"/>
                  </a:lnTo>
                  <a:lnTo>
                    <a:pt x="3033" y="2304"/>
                  </a:lnTo>
                  <a:lnTo>
                    <a:pt x="3110" y="2420"/>
                  </a:lnTo>
                  <a:lnTo>
                    <a:pt x="3033" y="2496"/>
                  </a:lnTo>
                  <a:lnTo>
                    <a:pt x="2803" y="2151"/>
                  </a:lnTo>
                  <a:lnTo>
                    <a:pt x="2304" y="1268"/>
                  </a:lnTo>
                  <a:lnTo>
                    <a:pt x="1728" y="1959"/>
                  </a:lnTo>
                  <a:lnTo>
                    <a:pt x="1113" y="2612"/>
                  </a:lnTo>
                  <a:lnTo>
                    <a:pt x="0" y="3725"/>
                  </a:lnTo>
                  <a:lnTo>
                    <a:pt x="806" y="4454"/>
                  </a:lnTo>
                  <a:lnTo>
                    <a:pt x="1689" y="5145"/>
                  </a:lnTo>
                  <a:lnTo>
                    <a:pt x="2572" y="5798"/>
                  </a:lnTo>
                  <a:lnTo>
                    <a:pt x="3494" y="6374"/>
                  </a:lnTo>
                  <a:lnTo>
                    <a:pt x="3532" y="6412"/>
                  </a:lnTo>
                  <a:lnTo>
                    <a:pt x="5528" y="3379"/>
                  </a:lnTo>
                  <a:lnTo>
                    <a:pt x="326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5"/>
            <p:cNvSpPr/>
            <p:nvPr/>
          </p:nvSpPr>
          <p:spPr>
            <a:xfrm>
              <a:off x="3250015" y="1463554"/>
              <a:ext cx="28770" cy="46559"/>
            </a:xfrm>
            <a:custGeom>
              <a:avLst/>
              <a:gdLst/>
              <a:ahLst/>
              <a:cxnLst/>
              <a:rect l="l" t="t" r="r" b="b"/>
              <a:pathLst>
                <a:path w="807" h="1306" extrusionOk="0">
                  <a:moveTo>
                    <a:pt x="77" y="0"/>
                  </a:moveTo>
                  <a:lnTo>
                    <a:pt x="1" y="77"/>
                  </a:lnTo>
                  <a:lnTo>
                    <a:pt x="500" y="960"/>
                  </a:lnTo>
                  <a:lnTo>
                    <a:pt x="730" y="1305"/>
                  </a:lnTo>
                  <a:lnTo>
                    <a:pt x="807" y="1229"/>
                  </a:lnTo>
                  <a:lnTo>
                    <a:pt x="730" y="1113"/>
                  </a:lnTo>
                  <a:lnTo>
                    <a:pt x="77"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5"/>
            <p:cNvSpPr/>
            <p:nvPr/>
          </p:nvSpPr>
          <p:spPr>
            <a:xfrm>
              <a:off x="3304773" y="1315715"/>
              <a:ext cx="62994" cy="57539"/>
            </a:xfrm>
            <a:custGeom>
              <a:avLst/>
              <a:gdLst/>
              <a:ahLst/>
              <a:cxnLst/>
              <a:rect l="l" t="t" r="r" b="b"/>
              <a:pathLst>
                <a:path w="1767" h="1614" extrusionOk="0">
                  <a:moveTo>
                    <a:pt x="1766" y="1"/>
                  </a:moveTo>
                  <a:lnTo>
                    <a:pt x="0" y="1613"/>
                  </a:lnTo>
                  <a:lnTo>
                    <a:pt x="0" y="1613"/>
                  </a:lnTo>
                  <a:lnTo>
                    <a:pt x="0" y="1613"/>
                  </a:lnTo>
                  <a:lnTo>
                    <a:pt x="1766" y="1"/>
                  </a:lnTo>
                  <a:lnTo>
                    <a:pt x="1766" y="1"/>
                  </a:lnTo>
                  <a:close/>
                </a:path>
              </a:pathLst>
            </a:custGeom>
            <a:solidFill>
              <a:srgbClr val="93C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5"/>
            <p:cNvSpPr/>
            <p:nvPr/>
          </p:nvSpPr>
          <p:spPr>
            <a:xfrm>
              <a:off x="3304773" y="1203489"/>
              <a:ext cx="95827" cy="169765"/>
            </a:xfrm>
            <a:custGeom>
              <a:avLst/>
              <a:gdLst/>
              <a:ahLst/>
              <a:cxnLst/>
              <a:rect l="l" t="t" r="r" b="b"/>
              <a:pathLst>
                <a:path w="2688" h="4762" extrusionOk="0">
                  <a:moveTo>
                    <a:pt x="2150" y="1"/>
                  </a:moveTo>
                  <a:lnTo>
                    <a:pt x="1881" y="461"/>
                  </a:lnTo>
                  <a:lnTo>
                    <a:pt x="1958" y="385"/>
                  </a:lnTo>
                  <a:lnTo>
                    <a:pt x="2035" y="461"/>
                  </a:lnTo>
                  <a:lnTo>
                    <a:pt x="1881" y="577"/>
                  </a:lnTo>
                  <a:lnTo>
                    <a:pt x="1766" y="730"/>
                  </a:lnTo>
                  <a:lnTo>
                    <a:pt x="1459" y="1344"/>
                  </a:lnTo>
                  <a:lnTo>
                    <a:pt x="1037" y="2227"/>
                  </a:lnTo>
                  <a:lnTo>
                    <a:pt x="538" y="3379"/>
                  </a:lnTo>
                  <a:lnTo>
                    <a:pt x="0" y="4761"/>
                  </a:lnTo>
                  <a:lnTo>
                    <a:pt x="1766" y="3149"/>
                  </a:lnTo>
                  <a:lnTo>
                    <a:pt x="2688" y="807"/>
                  </a:lnTo>
                  <a:lnTo>
                    <a:pt x="215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5"/>
            <p:cNvSpPr/>
            <p:nvPr/>
          </p:nvSpPr>
          <p:spPr>
            <a:xfrm>
              <a:off x="3177467" y="999573"/>
              <a:ext cx="509189" cy="884191"/>
            </a:xfrm>
            <a:custGeom>
              <a:avLst/>
              <a:gdLst/>
              <a:ahLst/>
              <a:cxnLst/>
              <a:rect l="l" t="t" r="r" b="b"/>
              <a:pathLst>
                <a:path w="14283" h="24802" extrusionOk="0">
                  <a:moveTo>
                    <a:pt x="9292" y="0"/>
                  </a:moveTo>
                  <a:lnTo>
                    <a:pt x="8639" y="77"/>
                  </a:lnTo>
                  <a:lnTo>
                    <a:pt x="7986" y="154"/>
                  </a:lnTo>
                  <a:lnTo>
                    <a:pt x="7295" y="307"/>
                  </a:lnTo>
                  <a:lnTo>
                    <a:pt x="6643" y="538"/>
                  </a:lnTo>
                  <a:lnTo>
                    <a:pt x="6451" y="1037"/>
                  </a:lnTo>
                  <a:lnTo>
                    <a:pt x="6259" y="1498"/>
                  </a:lnTo>
                  <a:lnTo>
                    <a:pt x="6143" y="1958"/>
                  </a:lnTo>
                  <a:lnTo>
                    <a:pt x="6028" y="2419"/>
                  </a:lnTo>
                  <a:lnTo>
                    <a:pt x="5875" y="3225"/>
                  </a:lnTo>
                  <a:lnTo>
                    <a:pt x="5836" y="3878"/>
                  </a:lnTo>
                  <a:lnTo>
                    <a:pt x="5836" y="4454"/>
                  </a:lnTo>
                  <a:lnTo>
                    <a:pt x="5836" y="4876"/>
                  </a:lnTo>
                  <a:lnTo>
                    <a:pt x="5913" y="5222"/>
                  </a:lnTo>
                  <a:lnTo>
                    <a:pt x="3533" y="11979"/>
                  </a:lnTo>
                  <a:lnTo>
                    <a:pt x="2995" y="13591"/>
                  </a:lnTo>
                  <a:lnTo>
                    <a:pt x="2419" y="15587"/>
                  </a:lnTo>
                  <a:lnTo>
                    <a:pt x="1844" y="17699"/>
                  </a:lnTo>
                  <a:lnTo>
                    <a:pt x="1268" y="19810"/>
                  </a:lnTo>
                  <a:lnTo>
                    <a:pt x="385" y="23342"/>
                  </a:lnTo>
                  <a:lnTo>
                    <a:pt x="1" y="24801"/>
                  </a:lnTo>
                  <a:lnTo>
                    <a:pt x="6259" y="24801"/>
                  </a:lnTo>
                  <a:lnTo>
                    <a:pt x="7026" y="22344"/>
                  </a:lnTo>
                  <a:lnTo>
                    <a:pt x="8792" y="16816"/>
                  </a:lnTo>
                  <a:lnTo>
                    <a:pt x="9791" y="13745"/>
                  </a:lnTo>
                  <a:lnTo>
                    <a:pt x="10750" y="10865"/>
                  </a:lnTo>
                  <a:lnTo>
                    <a:pt x="11557" y="8600"/>
                  </a:lnTo>
                  <a:lnTo>
                    <a:pt x="11864" y="7794"/>
                  </a:lnTo>
                  <a:lnTo>
                    <a:pt x="12094" y="7256"/>
                  </a:lnTo>
                  <a:lnTo>
                    <a:pt x="12478" y="6373"/>
                  </a:lnTo>
                  <a:lnTo>
                    <a:pt x="12862" y="5337"/>
                  </a:lnTo>
                  <a:lnTo>
                    <a:pt x="13246" y="4262"/>
                  </a:lnTo>
                  <a:lnTo>
                    <a:pt x="13553" y="3187"/>
                  </a:lnTo>
                  <a:lnTo>
                    <a:pt x="14052" y="1421"/>
                  </a:lnTo>
                  <a:lnTo>
                    <a:pt x="14283" y="691"/>
                  </a:lnTo>
                  <a:lnTo>
                    <a:pt x="13553" y="499"/>
                  </a:lnTo>
                  <a:lnTo>
                    <a:pt x="12785" y="307"/>
                  </a:lnTo>
                  <a:lnTo>
                    <a:pt x="11749" y="154"/>
                  </a:lnTo>
                  <a:lnTo>
                    <a:pt x="11173" y="77"/>
                  </a:lnTo>
                  <a:lnTo>
                    <a:pt x="1059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5"/>
            <p:cNvSpPr/>
            <p:nvPr/>
          </p:nvSpPr>
          <p:spPr>
            <a:xfrm>
              <a:off x="3255505" y="1423840"/>
              <a:ext cx="139641" cy="177965"/>
            </a:xfrm>
            <a:custGeom>
              <a:avLst/>
              <a:gdLst/>
              <a:ahLst/>
              <a:cxnLst/>
              <a:rect l="l" t="t" r="r" b="b"/>
              <a:pathLst>
                <a:path w="3917" h="4992" extrusionOk="0">
                  <a:moveTo>
                    <a:pt x="1421" y="1"/>
                  </a:moveTo>
                  <a:lnTo>
                    <a:pt x="1382" y="39"/>
                  </a:lnTo>
                  <a:lnTo>
                    <a:pt x="1344" y="78"/>
                  </a:lnTo>
                  <a:lnTo>
                    <a:pt x="1037" y="999"/>
                  </a:lnTo>
                  <a:lnTo>
                    <a:pt x="691" y="2074"/>
                  </a:lnTo>
                  <a:lnTo>
                    <a:pt x="0" y="4531"/>
                  </a:lnTo>
                  <a:lnTo>
                    <a:pt x="307" y="4723"/>
                  </a:lnTo>
                  <a:lnTo>
                    <a:pt x="653" y="4876"/>
                  </a:lnTo>
                  <a:lnTo>
                    <a:pt x="1037" y="4953"/>
                  </a:lnTo>
                  <a:lnTo>
                    <a:pt x="1421" y="4992"/>
                  </a:lnTo>
                  <a:lnTo>
                    <a:pt x="1689" y="4953"/>
                  </a:lnTo>
                  <a:lnTo>
                    <a:pt x="1920" y="4953"/>
                  </a:lnTo>
                  <a:lnTo>
                    <a:pt x="2150" y="4876"/>
                  </a:lnTo>
                  <a:lnTo>
                    <a:pt x="2380" y="4800"/>
                  </a:lnTo>
                  <a:lnTo>
                    <a:pt x="2611" y="4685"/>
                  </a:lnTo>
                  <a:lnTo>
                    <a:pt x="2803" y="4569"/>
                  </a:lnTo>
                  <a:lnTo>
                    <a:pt x="3187" y="4262"/>
                  </a:lnTo>
                  <a:lnTo>
                    <a:pt x="3494" y="3878"/>
                  </a:lnTo>
                  <a:lnTo>
                    <a:pt x="3609" y="3686"/>
                  </a:lnTo>
                  <a:lnTo>
                    <a:pt x="3724" y="3456"/>
                  </a:lnTo>
                  <a:lnTo>
                    <a:pt x="3801" y="3226"/>
                  </a:lnTo>
                  <a:lnTo>
                    <a:pt x="3878" y="2995"/>
                  </a:lnTo>
                  <a:lnTo>
                    <a:pt x="3916" y="2765"/>
                  </a:lnTo>
                  <a:lnTo>
                    <a:pt x="3916" y="2496"/>
                  </a:lnTo>
                  <a:lnTo>
                    <a:pt x="3916" y="2266"/>
                  </a:lnTo>
                  <a:lnTo>
                    <a:pt x="3878" y="1997"/>
                  </a:lnTo>
                  <a:lnTo>
                    <a:pt x="3801" y="1767"/>
                  </a:lnTo>
                  <a:lnTo>
                    <a:pt x="3724" y="1536"/>
                  </a:lnTo>
                  <a:lnTo>
                    <a:pt x="3609" y="1306"/>
                  </a:lnTo>
                  <a:lnTo>
                    <a:pt x="3494" y="1114"/>
                  </a:lnTo>
                  <a:lnTo>
                    <a:pt x="3187" y="730"/>
                  </a:lnTo>
                  <a:lnTo>
                    <a:pt x="2803" y="423"/>
                  </a:lnTo>
                  <a:lnTo>
                    <a:pt x="2611" y="308"/>
                  </a:lnTo>
                  <a:lnTo>
                    <a:pt x="2380" y="231"/>
                  </a:lnTo>
                  <a:lnTo>
                    <a:pt x="2150" y="116"/>
                  </a:lnTo>
                  <a:lnTo>
                    <a:pt x="1920" y="78"/>
                  </a:lnTo>
                  <a:lnTo>
                    <a:pt x="1689" y="39"/>
                  </a:lnTo>
                  <a:lnTo>
                    <a:pt x="1421"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5"/>
            <p:cNvSpPr/>
            <p:nvPr/>
          </p:nvSpPr>
          <p:spPr>
            <a:xfrm>
              <a:off x="3177467" y="1801585"/>
              <a:ext cx="249158" cy="82173"/>
            </a:xfrm>
            <a:custGeom>
              <a:avLst/>
              <a:gdLst/>
              <a:ahLst/>
              <a:cxnLst/>
              <a:rect l="l" t="t" r="r" b="b"/>
              <a:pathLst>
                <a:path w="6989" h="2305" extrusionOk="0">
                  <a:moveTo>
                    <a:pt x="577" y="1"/>
                  </a:moveTo>
                  <a:lnTo>
                    <a:pt x="1" y="2304"/>
                  </a:lnTo>
                  <a:lnTo>
                    <a:pt x="6259" y="2304"/>
                  </a:lnTo>
                  <a:lnTo>
                    <a:pt x="698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5"/>
            <p:cNvSpPr/>
            <p:nvPr/>
          </p:nvSpPr>
          <p:spPr>
            <a:xfrm>
              <a:off x="3385520" y="1007772"/>
              <a:ext cx="64348" cy="177965"/>
            </a:xfrm>
            <a:custGeom>
              <a:avLst/>
              <a:gdLst/>
              <a:ahLst/>
              <a:cxnLst/>
              <a:rect l="l" t="t" r="r" b="b"/>
              <a:pathLst>
                <a:path w="1805" h="4992" extrusionOk="0">
                  <a:moveTo>
                    <a:pt x="1805" y="1"/>
                  </a:moveTo>
                  <a:lnTo>
                    <a:pt x="1306" y="116"/>
                  </a:lnTo>
                  <a:lnTo>
                    <a:pt x="807" y="308"/>
                  </a:lnTo>
                  <a:lnTo>
                    <a:pt x="615" y="807"/>
                  </a:lnTo>
                  <a:lnTo>
                    <a:pt x="423" y="1268"/>
                  </a:lnTo>
                  <a:lnTo>
                    <a:pt x="307" y="1728"/>
                  </a:lnTo>
                  <a:lnTo>
                    <a:pt x="192" y="2189"/>
                  </a:lnTo>
                  <a:lnTo>
                    <a:pt x="39" y="2995"/>
                  </a:lnTo>
                  <a:lnTo>
                    <a:pt x="0" y="3648"/>
                  </a:lnTo>
                  <a:lnTo>
                    <a:pt x="0" y="4224"/>
                  </a:lnTo>
                  <a:lnTo>
                    <a:pt x="0" y="4646"/>
                  </a:lnTo>
                  <a:lnTo>
                    <a:pt x="77" y="4992"/>
                  </a:lnTo>
                  <a:lnTo>
                    <a:pt x="730" y="2957"/>
                  </a:lnTo>
                  <a:lnTo>
                    <a:pt x="1306" y="1306"/>
                  </a:lnTo>
                  <a:lnTo>
                    <a:pt x="1805"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5"/>
            <p:cNvSpPr/>
            <p:nvPr/>
          </p:nvSpPr>
          <p:spPr>
            <a:xfrm>
              <a:off x="3367731" y="502758"/>
              <a:ext cx="358603" cy="532433"/>
            </a:xfrm>
            <a:custGeom>
              <a:avLst/>
              <a:gdLst/>
              <a:ahLst/>
              <a:cxnLst/>
              <a:rect l="l" t="t" r="r" b="b"/>
              <a:pathLst>
                <a:path w="10059" h="14935" extrusionOk="0">
                  <a:moveTo>
                    <a:pt x="6028" y="0"/>
                  </a:moveTo>
                  <a:lnTo>
                    <a:pt x="5682" y="39"/>
                  </a:lnTo>
                  <a:lnTo>
                    <a:pt x="4799" y="230"/>
                  </a:lnTo>
                  <a:lnTo>
                    <a:pt x="4147" y="384"/>
                  </a:lnTo>
                  <a:lnTo>
                    <a:pt x="3455" y="576"/>
                  </a:lnTo>
                  <a:lnTo>
                    <a:pt x="2649" y="806"/>
                  </a:lnTo>
                  <a:lnTo>
                    <a:pt x="1805" y="1113"/>
                  </a:lnTo>
                  <a:lnTo>
                    <a:pt x="1689" y="1459"/>
                  </a:lnTo>
                  <a:lnTo>
                    <a:pt x="1498" y="2150"/>
                  </a:lnTo>
                  <a:lnTo>
                    <a:pt x="1306" y="3187"/>
                  </a:lnTo>
                  <a:lnTo>
                    <a:pt x="1075" y="4569"/>
                  </a:lnTo>
                  <a:lnTo>
                    <a:pt x="806" y="6335"/>
                  </a:lnTo>
                  <a:lnTo>
                    <a:pt x="538" y="8446"/>
                  </a:lnTo>
                  <a:lnTo>
                    <a:pt x="269" y="11019"/>
                  </a:lnTo>
                  <a:lnTo>
                    <a:pt x="0" y="13975"/>
                  </a:lnTo>
                  <a:lnTo>
                    <a:pt x="307" y="14128"/>
                  </a:lnTo>
                  <a:lnTo>
                    <a:pt x="653" y="14243"/>
                  </a:lnTo>
                  <a:lnTo>
                    <a:pt x="1498" y="14512"/>
                  </a:lnTo>
                  <a:lnTo>
                    <a:pt x="2496" y="14704"/>
                  </a:lnTo>
                  <a:lnTo>
                    <a:pt x="3647" y="14858"/>
                  </a:lnTo>
                  <a:lnTo>
                    <a:pt x="4876" y="14934"/>
                  </a:lnTo>
                  <a:lnTo>
                    <a:pt x="6220" y="14934"/>
                  </a:lnTo>
                  <a:lnTo>
                    <a:pt x="6872" y="14896"/>
                  </a:lnTo>
                  <a:lnTo>
                    <a:pt x="7563" y="14819"/>
                  </a:lnTo>
                  <a:lnTo>
                    <a:pt x="8254" y="14743"/>
                  </a:lnTo>
                  <a:lnTo>
                    <a:pt x="8946" y="14627"/>
                  </a:lnTo>
                  <a:lnTo>
                    <a:pt x="9061" y="13860"/>
                  </a:lnTo>
                  <a:lnTo>
                    <a:pt x="9253" y="12477"/>
                  </a:lnTo>
                  <a:lnTo>
                    <a:pt x="9483" y="10750"/>
                  </a:lnTo>
                  <a:lnTo>
                    <a:pt x="9713" y="8830"/>
                  </a:lnTo>
                  <a:lnTo>
                    <a:pt x="9905" y="6911"/>
                  </a:lnTo>
                  <a:lnTo>
                    <a:pt x="10020" y="5145"/>
                  </a:lnTo>
                  <a:lnTo>
                    <a:pt x="10059" y="4415"/>
                  </a:lnTo>
                  <a:lnTo>
                    <a:pt x="10059" y="3801"/>
                  </a:lnTo>
                  <a:lnTo>
                    <a:pt x="10020" y="3340"/>
                  </a:lnTo>
                  <a:lnTo>
                    <a:pt x="9982" y="3033"/>
                  </a:lnTo>
                  <a:lnTo>
                    <a:pt x="9829" y="2803"/>
                  </a:lnTo>
                  <a:lnTo>
                    <a:pt x="9675" y="2572"/>
                  </a:lnTo>
                  <a:lnTo>
                    <a:pt x="9445" y="2342"/>
                  </a:lnTo>
                  <a:lnTo>
                    <a:pt x="9137" y="2073"/>
                  </a:lnTo>
                  <a:lnTo>
                    <a:pt x="8523" y="1574"/>
                  </a:lnTo>
                  <a:lnTo>
                    <a:pt x="7832" y="1075"/>
                  </a:lnTo>
                  <a:lnTo>
                    <a:pt x="7141" y="653"/>
                  </a:lnTo>
                  <a:lnTo>
                    <a:pt x="6565" y="307"/>
                  </a:lnTo>
                  <a:lnTo>
                    <a:pt x="60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5"/>
            <p:cNvSpPr/>
            <p:nvPr/>
          </p:nvSpPr>
          <p:spPr>
            <a:xfrm>
              <a:off x="3637350" y="710774"/>
              <a:ext cx="56149" cy="321670"/>
            </a:xfrm>
            <a:custGeom>
              <a:avLst/>
              <a:gdLst/>
              <a:ahLst/>
              <a:cxnLst/>
              <a:rect l="l" t="t" r="r" b="b"/>
              <a:pathLst>
                <a:path w="1575" h="9023" extrusionOk="0">
                  <a:moveTo>
                    <a:pt x="1421" y="1"/>
                  </a:moveTo>
                  <a:lnTo>
                    <a:pt x="1383" y="308"/>
                  </a:lnTo>
                  <a:lnTo>
                    <a:pt x="768" y="4377"/>
                  </a:lnTo>
                  <a:lnTo>
                    <a:pt x="346" y="6950"/>
                  </a:lnTo>
                  <a:lnTo>
                    <a:pt x="0" y="8984"/>
                  </a:lnTo>
                  <a:lnTo>
                    <a:pt x="154" y="9023"/>
                  </a:lnTo>
                  <a:lnTo>
                    <a:pt x="576" y="6642"/>
                  </a:lnTo>
                  <a:lnTo>
                    <a:pt x="1037" y="3648"/>
                  </a:lnTo>
                  <a:lnTo>
                    <a:pt x="1574" y="39"/>
                  </a:lnTo>
                  <a:lnTo>
                    <a:pt x="1421"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5"/>
            <p:cNvSpPr/>
            <p:nvPr/>
          </p:nvSpPr>
          <p:spPr>
            <a:xfrm>
              <a:off x="3453932" y="502758"/>
              <a:ext cx="147876" cy="130051"/>
            </a:xfrm>
            <a:custGeom>
              <a:avLst/>
              <a:gdLst/>
              <a:ahLst/>
              <a:cxnLst/>
              <a:rect l="l" t="t" r="r" b="b"/>
              <a:pathLst>
                <a:path w="4148" h="3648" extrusionOk="0">
                  <a:moveTo>
                    <a:pt x="3610" y="0"/>
                  </a:moveTo>
                  <a:lnTo>
                    <a:pt x="2880" y="115"/>
                  </a:lnTo>
                  <a:lnTo>
                    <a:pt x="2074" y="307"/>
                  </a:lnTo>
                  <a:lnTo>
                    <a:pt x="1037" y="576"/>
                  </a:lnTo>
                  <a:lnTo>
                    <a:pt x="39" y="3071"/>
                  </a:lnTo>
                  <a:lnTo>
                    <a:pt x="1" y="3225"/>
                  </a:lnTo>
                  <a:lnTo>
                    <a:pt x="39" y="3379"/>
                  </a:lnTo>
                  <a:lnTo>
                    <a:pt x="78" y="3494"/>
                  </a:lnTo>
                  <a:lnTo>
                    <a:pt x="193" y="3571"/>
                  </a:lnTo>
                  <a:lnTo>
                    <a:pt x="308" y="3647"/>
                  </a:lnTo>
                  <a:lnTo>
                    <a:pt x="577" y="3647"/>
                  </a:lnTo>
                  <a:lnTo>
                    <a:pt x="730" y="3532"/>
                  </a:lnTo>
                  <a:lnTo>
                    <a:pt x="4147" y="307"/>
                  </a:lnTo>
                  <a:lnTo>
                    <a:pt x="36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5"/>
            <p:cNvSpPr/>
            <p:nvPr/>
          </p:nvSpPr>
          <p:spPr>
            <a:xfrm>
              <a:off x="3408764" y="219450"/>
              <a:ext cx="249158" cy="243632"/>
            </a:xfrm>
            <a:custGeom>
              <a:avLst/>
              <a:gdLst/>
              <a:ahLst/>
              <a:cxnLst/>
              <a:rect l="l" t="t" r="r" b="b"/>
              <a:pathLst>
                <a:path w="6989" h="6834" extrusionOk="0">
                  <a:moveTo>
                    <a:pt x="3456" y="0"/>
                  </a:moveTo>
                  <a:lnTo>
                    <a:pt x="3264" y="38"/>
                  </a:lnTo>
                  <a:lnTo>
                    <a:pt x="3034" y="154"/>
                  </a:lnTo>
                  <a:lnTo>
                    <a:pt x="2880" y="269"/>
                  </a:lnTo>
                  <a:lnTo>
                    <a:pt x="2765" y="461"/>
                  </a:lnTo>
                  <a:lnTo>
                    <a:pt x="2650" y="384"/>
                  </a:lnTo>
                  <a:lnTo>
                    <a:pt x="2535" y="307"/>
                  </a:lnTo>
                  <a:lnTo>
                    <a:pt x="2381" y="230"/>
                  </a:lnTo>
                  <a:lnTo>
                    <a:pt x="2074" y="230"/>
                  </a:lnTo>
                  <a:lnTo>
                    <a:pt x="1959" y="269"/>
                  </a:lnTo>
                  <a:lnTo>
                    <a:pt x="1729" y="384"/>
                  </a:lnTo>
                  <a:lnTo>
                    <a:pt x="1537" y="614"/>
                  </a:lnTo>
                  <a:lnTo>
                    <a:pt x="1460" y="845"/>
                  </a:lnTo>
                  <a:lnTo>
                    <a:pt x="1191" y="845"/>
                  </a:lnTo>
                  <a:lnTo>
                    <a:pt x="1038" y="883"/>
                  </a:lnTo>
                  <a:lnTo>
                    <a:pt x="922" y="960"/>
                  </a:lnTo>
                  <a:lnTo>
                    <a:pt x="807" y="1037"/>
                  </a:lnTo>
                  <a:lnTo>
                    <a:pt x="692" y="1152"/>
                  </a:lnTo>
                  <a:lnTo>
                    <a:pt x="615" y="1305"/>
                  </a:lnTo>
                  <a:lnTo>
                    <a:pt x="577" y="1459"/>
                  </a:lnTo>
                  <a:lnTo>
                    <a:pt x="577" y="1612"/>
                  </a:lnTo>
                  <a:lnTo>
                    <a:pt x="577" y="1728"/>
                  </a:lnTo>
                  <a:lnTo>
                    <a:pt x="615" y="1881"/>
                  </a:lnTo>
                  <a:lnTo>
                    <a:pt x="385" y="1958"/>
                  </a:lnTo>
                  <a:lnTo>
                    <a:pt x="193" y="2150"/>
                  </a:lnTo>
                  <a:lnTo>
                    <a:pt x="78" y="2342"/>
                  </a:lnTo>
                  <a:lnTo>
                    <a:pt x="39" y="2495"/>
                  </a:lnTo>
                  <a:lnTo>
                    <a:pt x="1" y="2611"/>
                  </a:lnTo>
                  <a:lnTo>
                    <a:pt x="39" y="2764"/>
                  </a:lnTo>
                  <a:lnTo>
                    <a:pt x="78" y="2918"/>
                  </a:lnTo>
                  <a:lnTo>
                    <a:pt x="155" y="3071"/>
                  </a:lnTo>
                  <a:lnTo>
                    <a:pt x="270" y="3187"/>
                  </a:lnTo>
                  <a:lnTo>
                    <a:pt x="155" y="3378"/>
                  </a:lnTo>
                  <a:lnTo>
                    <a:pt x="116" y="3647"/>
                  </a:lnTo>
                  <a:lnTo>
                    <a:pt x="116" y="3801"/>
                  </a:lnTo>
                  <a:lnTo>
                    <a:pt x="155" y="3916"/>
                  </a:lnTo>
                  <a:lnTo>
                    <a:pt x="231" y="4070"/>
                  </a:lnTo>
                  <a:lnTo>
                    <a:pt x="347" y="4185"/>
                  </a:lnTo>
                  <a:lnTo>
                    <a:pt x="462" y="4262"/>
                  </a:lnTo>
                  <a:lnTo>
                    <a:pt x="577" y="4338"/>
                  </a:lnTo>
                  <a:lnTo>
                    <a:pt x="730" y="4377"/>
                  </a:lnTo>
                  <a:lnTo>
                    <a:pt x="884" y="4415"/>
                  </a:lnTo>
                  <a:lnTo>
                    <a:pt x="1038" y="4377"/>
                  </a:lnTo>
                  <a:lnTo>
                    <a:pt x="1191" y="4338"/>
                  </a:lnTo>
                  <a:lnTo>
                    <a:pt x="1345" y="4223"/>
                  </a:lnTo>
                  <a:lnTo>
                    <a:pt x="1460" y="4146"/>
                  </a:lnTo>
                  <a:lnTo>
                    <a:pt x="4071" y="5989"/>
                  </a:lnTo>
                  <a:lnTo>
                    <a:pt x="4071" y="6066"/>
                  </a:lnTo>
                  <a:lnTo>
                    <a:pt x="4071" y="6219"/>
                  </a:lnTo>
                  <a:lnTo>
                    <a:pt x="4109" y="6373"/>
                  </a:lnTo>
                  <a:lnTo>
                    <a:pt x="4186" y="6488"/>
                  </a:lnTo>
                  <a:lnTo>
                    <a:pt x="4262" y="6603"/>
                  </a:lnTo>
                  <a:lnTo>
                    <a:pt x="4378" y="6680"/>
                  </a:lnTo>
                  <a:lnTo>
                    <a:pt x="4531" y="6757"/>
                  </a:lnTo>
                  <a:lnTo>
                    <a:pt x="4646" y="6795"/>
                  </a:lnTo>
                  <a:lnTo>
                    <a:pt x="4838" y="6834"/>
                  </a:lnTo>
                  <a:lnTo>
                    <a:pt x="4992" y="6795"/>
                  </a:lnTo>
                  <a:lnTo>
                    <a:pt x="5107" y="6757"/>
                  </a:lnTo>
                  <a:lnTo>
                    <a:pt x="5261" y="6680"/>
                  </a:lnTo>
                  <a:lnTo>
                    <a:pt x="5376" y="6603"/>
                  </a:lnTo>
                  <a:lnTo>
                    <a:pt x="5453" y="6488"/>
                  </a:lnTo>
                  <a:lnTo>
                    <a:pt x="5529" y="6373"/>
                  </a:lnTo>
                  <a:lnTo>
                    <a:pt x="5568" y="6219"/>
                  </a:lnTo>
                  <a:lnTo>
                    <a:pt x="5606" y="6066"/>
                  </a:lnTo>
                  <a:lnTo>
                    <a:pt x="5568" y="5912"/>
                  </a:lnTo>
                  <a:lnTo>
                    <a:pt x="5683" y="5912"/>
                  </a:lnTo>
                  <a:lnTo>
                    <a:pt x="5837" y="5951"/>
                  </a:lnTo>
                  <a:lnTo>
                    <a:pt x="5990" y="5912"/>
                  </a:lnTo>
                  <a:lnTo>
                    <a:pt x="6105" y="5874"/>
                  </a:lnTo>
                  <a:lnTo>
                    <a:pt x="6259" y="5797"/>
                  </a:lnTo>
                  <a:lnTo>
                    <a:pt x="6374" y="5720"/>
                  </a:lnTo>
                  <a:lnTo>
                    <a:pt x="6451" y="5605"/>
                  </a:lnTo>
                  <a:lnTo>
                    <a:pt x="6528" y="5452"/>
                  </a:lnTo>
                  <a:lnTo>
                    <a:pt x="6566" y="5336"/>
                  </a:lnTo>
                  <a:lnTo>
                    <a:pt x="6604" y="5183"/>
                  </a:lnTo>
                  <a:lnTo>
                    <a:pt x="6566" y="5029"/>
                  </a:lnTo>
                  <a:lnTo>
                    <a:pt x="6528" y="4914"/>
                  </a:lnTo>
                  <a:lnTo>
                    <a:pt x="6412" y="4684"/>
                  </a:lnTo>
                  <a:lnTo>
                    <a:pt x="6643" y="4607"/>
                  </a:lnTo>
                  <a:lnTo>
                    <a:pt x="6835" y="4415"/>
                  </a:lnTo>
                  <a:lnTo>
                    <a:pt x="6950" y="4223"/>
                  </a:lnTo>
                  <a:lnTo>
                    <a:pt x="6988" y="3954"/>
                  </a:lnTo>
                  <a:lnTo>
                    <a:pt x="6988" y="3762"/>
                  </a:lnTo>
                  <a:lnTo>
                    <a:pt x="6912" y="3609"/>
                  </a:lnTo>
                  <a:lnTo>
                    <a:pt x="6796" y="3455"/>
                  </a:lnTo>
                  <a:lnTo>
                    <a:pt x="6681" y="3340"/>
                  </a:lnTo>
                  <a:lnTo>
                    <a:pt x="6796" y="3225"/>
                  </a:lnTo>
                  <a:lnTo>
                    <a:pt x="6873" y="3071"/>
                  </a:lnTo>
                  <a:lnTo>
                    <a:pt x="6912" y="2918"/>
                  </a:lnTo>
                  <a:lnTo>
                    <a:pt x="6950" y="2764"/>
                  </a:lnTo>
                  <a:lnTo>
                    <a:pt x="6912" y="2611"/>
                  </a:lnTo>
                  <a:lnTo>
                    <a:pt x="6873" y="2457"/>
                  </a:lnTo>
                  <a:lnTo>
                    <a:pt x="6835" y="2342"/>
                  </a:lnTo>
                  <a:lnTo>
                    <a:pt x="6758" y="2227"/>
                  </a:lnTo>
                  <a:lnTo>
                    <a:pt x="6643" y="2150"/>
                  </a:lnTo>
                  <a:lnTo>
                    <a:pt x="6528" y="2073"/>
                  </a:lnTo>
                  <a:lnTo>
                    <a:pt x="6412" y="2035"/>
                  </a:lnTo>
                  <a:lnTo>
                    <a:pt x="6259" y="1996"/>
                  </a:lnTo>
                  <a:lnTo>
                    <a:pt x="6297" y="1843"/>
                  </a:lnTo>
                  <a:lnTo>
                    <a:pt x="6259" y="1689"/>
                  </a:lnTo>
                  <a:lnTo>
                    <a:pt x="6220" y="1536"/>
                  </a:lnTo>
                  <a:lnTo>
                    <a:pt x="6144" y="1421"/>
                  </a:lnTo>
                  <a:lnTo>
                    <a:pt x="6067" y="1305"/>
                  </a:lnTo>
                  <a:lnTo>
                    <a:pt x="5952" y="1229"/>
                  </a:lnTo>
                  <a:lnTo>
                    <a:pt x="5837" y="1152"/>
                  </a:lnTo>
                  <a:lnTo>
                    <a:pt x="5683" y="1113"/>
                  </a:lnTo>
                  <a:lnTo>
                    <a:pt x="5529" y="1075"/>
                  </a:lnTo>
                  <a:lnTo>
                    <a:pt x="5337" y="1113"/>
                  </a:lnTo>
                  <a:lnTo>
                    <a:pt x="5299" y="960"/>
                  </a:lnTo>
                  <a:lnTo>
                    <a:pt x="5261" y="845"/>
                  </a:lnTo>
                  <a:lnTo>
                    <a:pt x="5184" y="729"/>
                  </a:lnTo>
                  <a:lnTo>
                    <a:pt x="5107" y="614"/>
                  </a:lnTo>
                  <a:lnTo>
                    <a:pt x="4992" y="538"/>
                  </a:lnTo>
                  <a:lnTo>
                    <a:pt x="4877" y="461"/>
                  </a:lnTo>
                  <a:lnTo>
                    <a:pt x="4723" y="422"/>
                  </a:lnTo>
                  <a:lnTo>
                    <a:pt x="4378" y="422"/>
                  </a:lnTo>
                  <a:lnTo>
                    <a:pt x="4186" y="499"/>
                  </a:lnTo>
                  <a:lnTo>
                    <a:pt x="4071" y="307"/>
                  </a:lnTo>
                  <a:lnTo>
                    <a:pt x="3917" y="154"/>
                  </a:lnTo>
                  <a:lnTo>
                    <a:pt x="3725" y="38"/>
                  </a:lnTo>
                  <a:lnTo>
                    <a:pt x="34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5"/>
            <p:cNvSpPr/>
            <p:nvPr/>
          </p:nvSpPr>
          <p:spPr>
            <a:xfrm>
              <a:off x="3412899" y="219450"/>
              <a:ext cx="186164" cy="130051"/>
            </a:xfrm>
            <a:custGeom>
              <a:avLst/>
              <a:gdLst/>
              <a:ahLst/>
              <a:cxnLst/>
              <a:rect l="l" t="t" r="r" b="b"/>
              <a:pathLst>
                <a:path w="5222" h="3648" extrusionOk="0">
                  <a:moveTo>
                    <a:pt x="154" y="3187"/>
                  </a:moveTo>
                  <a:lnTo>
                    <a:pt x="154" y="3187"/>
                  </a:lnTo>
                  <a:lnTo>
                    <a:pt x="39" y="3378"/>
                  </a:lnTo>
                  <a:lnTo>
                    <a:pt x="0" y="3647"/>
                  </a:lnTo>
                  <a:lnTo>
                    <a:pt x="0" y="3647"/>
                  </a:lnTo>
                  <a:lnTo>
                    <a:pt x="0" y="3647"/>
                  </a:lnTo>
                  <a:lnTo>
                    <a:pt x="39" y="3378"/>
                  </a:lnTo>
                  <a:lnTo>
                    <a:pt x="154" y="3187"/>
                  </a:lnTo>
                  <a:lnTo>
                    <a:pt x="154" y="3187"/>
                  </a:lnTo>
                  <a:lnTo>
                    <a:pt x="154" y="3187"/>
                  </a:lnTo>
                  <a:close/>
                  <a:moveTo>
                    <a:pt x="3993" y="346"/>
                  </a:moveTo>
                  <a:lnTo>
                    <a:pt x="3993" y="346"/>
                  </a:lnTo>
                  <a:lnTo>
                    <a:pt x="4070" y="499"/>
                  </a:lnTo>
                  <a:lnTo>
                    <a:pt x="4070" y="499"/>
                  </a:lnTo>
                  <a:lnTo>
                    <a:pt x="4262" y="422"/>
                  </a:lnTo>
                  <a:lnTo>
                    <a:pt x="4454" y="422"/>
                  </a:lnTo>
                  <a:lnTo>
                    <a:pt x="4454" y="422"/>
                  </a:lnTo>
                  <a:lnTo>
                    <a:pt x="4607" y="422"/>
                  </a:lnTo>
                  <a:lnTo>
                    <a:pt x="4761" y="461"/>
                  </a:lnTo>
                  <a:lnTo>
                    <a:pt x="4876" y="538"/>
                  </a:lnTo>
                  <a:lnTo>
                    <a:pt x="4991" y="614"/>
                  </a:lnTo>
                  <a:lnTo>
                    <a:pt x="5068" y="729"/>
                  </a:lnTo>
                  <a:lnTo>
                    <a:pt x="5145" y="845"/>
                  </a:lnTo>
                  <a:lnTo>
                    <a:pt x="5183" y="960"/>
                  </a:lnTo>
                  <a:lnTo>
                    <a:pt x="5221" y="1113"/>
                  </a:lnTo>
                  <a:lnTo>
                    <a:pt x="5221" y="1113"/>
                  </a:lnTo>
                  <a:lnTo>
                    <a:pt x="5221" y="1113"/>
                  </a:lnTo>
                  <a:lnTo>
                    <a:pt x="5183" y="960"/>
                  </a:lnTo>
                  <a:lnTo>
                    <a:pt x="5145" y="845"/>
                  </a:lnTo>
                  <a:lnTo>
                    <a:pt x="5068" y="729"/>
                  </a:lnTo>
                  <a:lnTo>
                    <a:pt x="4991" y="614"/>
                  </a:lnTo>
                  <a:lnTo>
                    <a:pt x="4876" y="538"/>
                  </a:lnTo>
                  <a:lnTo>
                    <a:pt x="4761" y="461"/>
                  </a:lnTo>
                  <a:lnTo>
                    <a:pt x="4607" y="422"/>
                  </a:lnTo>
                  <a:lnTo>
                    <a:pt x="4454" y="422"/>
                  </a:lnTo>
                  <a:lnTo>
                    <a:pt x="4454" y="422"/>
                  </a:lnTo>
                  <a:lnTo>
                    <a:pt x="4262" y="422"/>
                  </a:lnTo>
                  <a:lnTo>
                    <a:pt x="4070" y="499"/>
                  </a:lnTo>
                  <a:lnTo>
                    <a:pt x="4070" y="499"/>
                  </a:lnTo>
                  <a:lnTo>
                    <a:pt x="3993" y="346"/>
                  </a:lnTo>
                  <a:lnTo>
                    <a:pt x="3993" y="346"/>
                  </a:lnTo>
                  <a:close/>
                  <a:moveTo>
                    <a:pt x="3340" y="0"/>
                  </a:moveTo>
                  <a:lnTo>
                    <a:pt x="3340" y="0"/>
                  </a:lnTo>
                  <a:lnTo>
                    <a:pt x="3148" y="38"/>
                  </a:lnTo>
                  <a:lnTo>
                    <a:pt x="2918" y="154"/>
                  </a:lnTo>
                  <a:lnTo>
                    <a:pt x="2764" y="269"/>
                  </a:lnTo>
                  <a:lnTo>
                    <a:pt x="2649" y="461"/>
                  </a:lnTo>
                  <a:lnTo>
                    <a:pt x="2649" y="461"/>
                  </a:lnTo>
                  <a:lnTo>
                    <a:pt x="2534" y="384"/>
                  </a:lnTo>
                  <a:lnTo>
                    <a:pt x="2419" y="307"/>
                  </a:lnTo>
                  <a:lnTo>
                    <a:pt x="2265" y="230"/>
                  </a:lnTo>
                  <a:lnTo>
                    <a:pt x="2073" y="230"/>
                  </a:lnTo>
                  <a:lnTo>
                    <a:pt x="2073" y="230"/>
                  </a:lnTo>
                  <a:lnTo>
                    <a:pt x="1958" y="230"/>
                  </a:lnTo>
                  <a:lnTo>
                    <a:pt x="1843" y="269"/>
                  </a:lnTo>
                  <a:lnTo>
                    <a:pt x="1613" y="384"/>
                  </a:lnTo>
                  <a:lnTo>
                    <a:pt x="1421" y="614"/>
                  </a:lnTo>
                  <a:lnTo>
                    <a:pt x="1344" y="845"/>
                  </a:lnTo>
                  <a:lnTo>
                    <a:pt x="1344" y="845"/>
                  </a:lnTo>
                  <a:lnTo>
                    <a:pt x="1229" y="845"/>
                  </a:lnTo>
                  <a:lnTo>
                    <a:pt x="1229" y="845"/>
                  </a:lnTo>
                  <a:lnTo>
                    <a:pt x="1075" y="845"/>
                  </a:lnTo>
                  <a:lnTo>
                    <a:pt x="922" y="883"/>
                  </a:lnTo>
                  <a:lnTo>
                    <a:pt x="806" y="960"/>
                  </a:lnTo>
                  <a:lnTo>
                    <a:pt x="691" y="1037"/>
                  </a:lnTo>
                  <a:lnTo>
                    <a:pt x="576" y="1152"/>
                  </a:lnTo>
                  <a:lnTo>
                    <a:pt x="499" y="1305"/>
                  </a:lnTo>
                  <a:lnTo>
                    <a:pt x="461" y="1459"/>
                  </a:lnTo>
                  <a:lnTo>
                    <a:pt x="461" y="1612"/>
                  </a:lnTo>
                  <a:lnTo>
                    <a:pt x="461" y="1612"/>
                  </a:lnTo>
                  <a:lnTo>
                    <a:pt x="461" y="1612"/>
                  </a:lnTo>
                  <a:lnTo>
                    <a:pt x="461" y="1459"/>
                  </a:lnTo>
                  <a:lnTo>
                    <a:pt x="499" y="1305"/>
                  </a:lnTo>
                  <a:lnTo>
                    <a:pt x="576" y="1152"/>
                  </a:lnTo>
                  <a:lnTo>
                    <a:pt x="691" y="1037"/>
                  </a:lnTo>
                  <a:lnTo>
                    <a:pt x="806" y="960"/>
                  </a:lnTo>
                  <a:lnTo>
                    <a:pt x="922" y="883"/>
                  </a:lnTo>
                  <a:lnTo>
                    <a:pt x="1075" y="845"/>
                  </a:lnTo>
                  <a:lnTo>
                    <a:pt x="1229" y="845"/>
                  </a:lnTo>
                  <a:lnTo>
                    <a:pt x="1229" y="845"/>
                  </a:lnTo>
                  <a:lnTo>
                    <a:pt x="1344" y="845"/>
                  </a:lnTo>
                  <a:lnTo>
                    <a:pt x="1344" y="845"/>
                  </a:lnTo>
                  <a:lnTo>
                    <a:pt x="1421" y="614"/>
                  </a:lnTo>
                  <a:lnTo>
                    <a:pt x="1613" y="384"/>
                  </a:lnTo>
                  <a:lnTo>
                    <a:pt x="1843" y="269"/>
                  </a:lnTo>
                  <a:lnTo>
                    <a:pt x="1958" y="230"/>
                  </a:lnTo>
                  <a:lnTo>
                    <a:pt x="2073" y="230"/>
                  </a:lnTo>
                  <a:lnTo>
                    <a:pt x="2073" y="230"/>
                  </a:lnTo>
                  <a:lnTo>
                    <a:pt x="2265" y="230"/>
                  </a:lnTo>
                  <a:lnTo>
                    <a:pt x="2419" y="307"/>
                  </a:lnTo>
                  <a:lnTo>
                    <a:pt x="2534" y="384"/>
                  </a:lnTo>
                  <a:lnTo>
                    <a:pt x="2649" y="461"/>
                  </a:lnTo>
                  <a:lnTo>
                    <a:pt x="2649" y="461"/>
                  </a:lnTo>
                  <a:lnTo>
                    <a:pt x="2764" y="269"/>
                  </a:lnTo>
                  <a:lnTo>
                    <a:pt x="2918" y="154"/>
                  </a:lnTo>
                  <a:lnTo>
                    <a:pt x="3148" y="38"/>
                  </a:lnTo>
                  <a:lnTo>
                    <a:pt x="3340" y="0"/>
                  </a:lnTo>
                  <a:lnTo>
                    <a:pt x="3340" y="0"/>
                  </a:lnTo>
                  <a:lnTo>
                    <a:pt x="3340" y="0"/>
                  </a:lnTo>
                  <a:lnTo>
                    <a:pt x="3340" y="0"/>
                  </a:lnTo>
                  <a:close/>
                </a:path>
              </a:pathLst>
            </a:custGeom>
            <a:solidFill>
              <a:srgbClr val="FFFC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5"/>
            <p:cNvSpPr/>
            <p:nvPr/>
          </p:nvSpPr>
          <p:spPr>
            <a:xfrm>
              <a:off x="3408764" y="219450"/>
              <a:ext cx="191654" cy="156040"/>
            </a:xfrm>
            <a:custGeom>
              <a:avLst/>
              <a:gdLst/>
              <a:ahLst/>
              <a:cxnLst/>
              <a:rect l="l" t="t" r="r" b="b"/>
              <a:pathLst>
                <a:path w="5376" h="4377" extrusionOk="0">
                  <a:moveTo>
                    <a:pt x="3456" y="0"/>
                  </a:moveTo>
                  <a:lnTo>
                    <a:pt x="3264" y="38"/>
                  </a:lnTo>
                  <a:lnTo>
                    <a:pt x="3034" y="154"/>
                  </a:lnTo>
                  <a:lnTo>
                    <a:pt x="2880" y="269"/>
                  </a:lnTo>
                  <a:lnTo>
                    <a:pt x="2765" y="461"/>
                  </a:lnTo>
                  <a:lnTo>
                    <a:pt x="2650" y="384"/>
                  </a:lnTo>
                  <a:lnTo>
                    <a:pt x="2535" y="307"/>
                  </a:lnTo>
                  <a:lnTo>
                    <a:pt x="2381" y="230"/>
                  </a:lnTo>
                  <a:lnTo>
                    <a:pt x="2074" y="230"/>
                  </a:lnTo>
                  <a:lnTo>
                    <a:pt x="1959" y="269"/>
                  </a:lnTo>
                  <a:lnTo>
                    <a:pt x="1729" y="384"/>
                  </a:lnTo>
                  <a:lnTo>
                    <a:pt x="1537" y="614"/>
                  </a:lnTo>
                  <a:lnTo>
                    <a:pt x="1460" y="845"/>
                  </a:lnTo>
                  <a:lnTo>
                    <a:pt x="1191" y="845"/>
                  </a:lnTo>
                  <a:lnTo>
                    <a:pt x="1038" y="883"/>
                  </a:lnTo>
                  <a:lnTo>
                    <a:pt x="922" y="960"/>
                  </a:lnTo>
                  <a:lnTo>
                    <a:pt x="807" y="1037"/>
                  </a:lnTo>
                  <a:lnTo>
                    <a:pt x="692" y="1152"/>
                  </a:lnTo>
                  <a:lnTo>
                    <a:pt x="615" y="1305"/>
                  </a:lnTo>
                  <a:lnTo>
                    <a:pt x="577" y="1459"/>
                  </a:lnTo>
                  <a:lnTo>
                    <a:pt x="577" y="1612"/>
                  </a:lnTo>
                  <a:lnTo>
                    <a:pt x="577" y="1728"/>
                  </a:lnTo>
                  <a:lnTo>
                    <a:pt x="615" y="1881"/>
                  </a:lnTo>
                  <a:lnTo>
                    <a:pt x="385" y="1958"/>
                  </a:lnTo>
                  <a:lnTo>
                    <a:pt x="193" y="2150"/>
                  </a:lnTo>
                  <a:lnTo>
                    <a:pt x="78" y="2342"/>
                  </a:lnTo>
                  <a:lnTo>
                    <a:pt x="39" y="2495"/>
                  </a:lnTo>
                  <a:lnTo>
                    <a:pt x="1" y="2611"/>
                  </a:lnTo>
                  <a:lnTo>
                    <a:pt x="39" y="2764"/>
                  </a:lnTo>
                  <a:lnTo>
                    <a:pt x="78" y="2918"/>
                  </a:lnTo>
                  <a:lnTo>
                    <a:pt x="155" y="3071"/>
                  </a:lnTo>
                  <a:lnTo>
                    <a:pt x="270" y="3187"/>
                  </a:lnTo>
                  <a:lnTo>
                    <a:pt x="155" y="3378"/>
                  </a:lnTo>
                  <a:lnTo>
                    <a:pt x="116" y="3647"/>
                  </a:lnTo>
                  <a:lnTo>
                    <a:pt x="155" y="3878"/>
                  </a:lnTo>
                  <a:lnTo>
                    <a:pt x="270" y="4070"/>
                  </a:lnTo>
                  <a:lnTo>
                    <a:pt x="423" y="4262"/>
                  </a:lnTo>
                  <a:lnTo>
                    <a:pt x="615" y="4377"/>
                  </a:lnTo>
                  <a:lnTo>
                    <a:pt x="654" y="3878"/>
                  </a:lnTo>
                  <a:lnTo>
                    <a:pt x="730" y="3494"/>
                  </a:lnTo>
                  <a:lnTo>
                    <a:pt x="807" y="3302"/>
                  </a:lnTo>
                  <a:lnTo>
                    <a:pt x="922" y="3148"/>
                  </a:lnTo>
                  <a:lnTo>
                    <a:pt x="1038" y="2995"/>
                  </a:lnTo>
                  <a:lnTo>
                    <a:pt x="1230" y="2879"/>
                  </a:lnTo>
                  <a:lnTo>
                    <a:pt x="1306" y="2726"/>
                  </a:lnTo>
                  <a:lnTo>
                    <a:pt x="1421" y="2611"/>
                  </a:lnTo>
                  <a:lnTo>
                    <a:pt x="1575" y="2534"/>
                  </a:lnTo>
                  <a:lnTo>
                    <a:pt x="1729" y="2495"/>
                  </a:lnTo>
                  <a:lnTo>
                    <a:pt x="1690" y="2380"/>
                  </a:lnTo>
                  <a:lnTo>
                    <a:pt x="1690" y="2227"/>
                  </a:lnTo>
                  <a:lnTo>
                    <a:pt x="1690" y="2073"/>
                  </a:lnTo>
                  <a:lnTo>
                    <a:pt x="1729" y="1920"/>
                  </a:lnTo>
                  <a:lnTo>
                    <a:pt x="1805" y="1804"/>
                  </a:lnTo>
                  <a:lnTo>
                    <a:pt x="1921" y="1689"/>
                  </a:lnTo>
                  <a:lnTo>
                    <a:pt x="2036" y="1574"/>
                  </a:lnTo>
                  <a:lnTo>
                    <a:pt x="2151" y="1497"/>
                  </a:lnTo>
                  <a:lnTo>
                    <a:pt x="2304" y="1459"/>
                  </a:lnTo>
                  <a:lnTo>
                    <a:pt x="2573" y="1459"/>
                  </a:lnTo>
                  <a:lnTo>
                    <a:pt x="2650" y="1229"/>
                  </a:lnTo>
                  <a:lnTo>
                    <a:pt x="2842" y="1037"/>
                  </a:lnTo>
                  <a:lnTo>
                    <a:pt x="3034" y="883"/>
                  </a:lnTo>
                  <a:lnTo>
                    <a:pt x="3188" y="845"/>
                  </a:lnTo>
                  <a:lnTo>
                    <a:pt x="3303" y="845"/>
                  </a:lnTo>
                  <a:lnTo>
                    <a:pt x="3495" y="883"/>
                  </a:lnTo>
                  <a:lnTo>
                    <a:pt x="3610" y="921"/>
                  </a:lnTo>
                  <a:lnTo>
                    <a:pt x="3763" y="998"/>
                  </a:lnTo>
                  <a:lnTo>
                    <a:pt x="3879" y="1113"/>
                  </a:lnTo>
                  <a:lnTo>
                    <a:pt x="3994" y="921"/>
                  </a:lnTo>
                  <a:lnTo>
                    <a:pt x="4147" y="768"/>
                  </a:lnTo>
                  <a:lnTo>
                    <a:pt x="4339" y="653"/>
                  </a:lnTo>
                  <a:lnTo>
                    <a:pt x="4570" y="653"/>
                  </a:lnTo>
                  <a:lnTo>
                    <a:pt x="4800" y="691"/>
                  </a:lnTo>
                  <a:lnTo>
                    <a:pt x="5030" y="768"/>
                  </a:lnTo>
                  <a:lnTo>
                    <a:pt x="5184" y="921"/>
                  </a:lnTo>
                  <a:lnTo>
                    <a:pt x="5299" y="1152"/>
                  </a:lnTo>
                  <a:lnTo>
                    <a:pt x="5376" y="1113"/>
                  </a:lnTo>
                  <a:lnTo>
                    <a:pt x="5337" y="1113"/>
                  </a:lnTo>
                  <a:lnTo>
                    <a:pt x="5299" y="960"/>
                  </a:lnTo>
                  <a:lnTo>
                    <a:pt x="5261" y="845"/>
                  </a:lnTo>
                  <a:lnTo>
                    <a:pt x="5184" y="729"/>
                  </a:lnTo>
                  <a:lnTo>
                    <a:pt x="5107" y="614"/>
                  </a:lnTo>
                  <a:lnTo>
                    <a:pt x="4992" y="538"/>
                  </a:lnTo>
                  <a:lnTo>
                    <a:pt x="4877" y="461"/>
                  </a:lnTo>
                  <a:lnTo>
                    <a:pt x="4723" y="422"/>
                  </a:lnTo>
                  <a:lnTo>
                    <a:pt x="4378" y="422"/>
                  </a:lnTo>
                  <a:lnTo>
                    <a:pt x="4186" y="499"/>
                  </a:lnTo>
                  <a:lnTo>
                    <a:pt x="4109" y="346"/>
                  </a:lnTo>
                  <a:lnTo>
                    <a:pt x="3994" y="230"/>
                  </a:lnTo>
                  <a:lnTo>
                    <a:pt x="3840" y="115"/>
                  </a:lnTo>
                  <a:lnTo>
                    <a:pt x="3687" y="38"/>
                  </a:lnTo>
                  <a:lnTo>
                    <a:pt x="3456"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5"/>
            <p:cNvSpPr/>
            <p:nvPr/>
          </p:nvSpPr>
          <p:spPr>
            <a:xfrm>
              <a:off x="3475857" y="390497"/>
              <a:ext cx="106772" cy="212189"/>
            </a:xfrm>
            <a:custGeom>
              <a:avLst/>
              <a:gdLst/>
              <a:ahLst/>
              <a:cxnLst/>
              <a:rect l="l" t="t" r="r" b="b"/>
              <a:pathLst>
                <a:path w="2995" h="5952" extrusionOk="0">
                  <a:moveTo>
                    <a:pt x="2265" y="1"/>
                  </a:moveTo>
                  <a:lnTo>
                    <a:pt x="1037" y="2266"/>
                  </a:lnTo>
                  <a:lnTo>
                    <a:pt x="1037" y="3648"/>
                  </a:lnTo>
                  <a:lnTo>
                    <a:pt x="768" y="4147"/>
                  </a:lnTo>
                  <a:lnTo>
                    <a:pt x="422" y="4877"/>
                  </a:lnTo>
                  <a:lnTo>
                    <a:pt x="0" y="5952"/>
                  </a:lnTo>
                  <a:lnTo>
                    <a:pt x="538" y="5453"/>
                  </a:lnTo>
                  <a:lnTo>
                    <a:pt x="1574" y="4493"/>
                  </a:lnTo>
                  <a:lnTo>
                    <a:pt x="2995" y="3149"/>
                  </a:lnTo>
                  <a:lnTo>
                    <a:pt x="2764" y="385"/>
                  </a:lnTo>
                  <a:lnTo>
                    <a:pt x="2265" y="1"/>
                  </a:lnTo>
                  <a:close/>
                </a:path>
              </a:pathLst>
            </a:custGeom>
            <a:solidFill>
              <a:srgbClr val="FA8E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5"/>
            <p:cNvSpPr/>
            <p:nvPr/>
          </p:nvSpPr>
          <p:spPr>
            <a:xfrm>
              <a:off x="3511435" y="457590"/>
              <a:ext cx="42459" cy="62994"/>
            </a:xfrm>
            <a:custGeom>
              <a:avLst/>
              <a:gdLst/>
              <a:ahLst/>
              <a:cxnLst/>
              <a:rect l="l" t="t" r="r" b="b"/>
              <a:pathLst>
                <a:path w="1191" h="1767" extrusionOk="0">
                  <a:moveTo>
                    <a:pt x="1191" y="0"/>
                  </a:moveTo>
                  <a:lnTo>
                    <a:pt x="231" y="77"/>
                  </a:lnTo>
                  <a:lnTo>
                    <a:pt x="39" y="384"/>
                  </a:lnTo>
                  <a:lnTo>
                    <a:pt x="39" y="1728"/>
                  </a:lnTo>
                  <a:lnTo>
                    <a:pt x="269" y="1497"/>
                  </a:lnTo>
                  <a:lnTo>
                    <a:pt x="499" y="1229"/>
                  </a:lnTo>
                  <a:lnTo>
                    <a:pt x="845" y="653"/>
                  </a:lnTo>
                  <a:lnTo>
                    <a:pt x="1075" y="192"/>
                  </a:lnTo>
                  <a:lnTo>
                    <a:pt x="1191" y="0"/>
                  </a:lnTo>
                  <a:close/>
                  <a:moveTo>
                    <a:pt x="39" y="1728"/>
                  </a:moveTo>
                  <a:lnTo>
                    <a:pt x="0" y="1766"/>
                  </a:lnTo>
                  <a:lnTo>
                    <a:pt x="39" y="1766"/>
                  </a:lnTo>
                  <a:lnTo>
                    <a:pt x="39" y="1728"/>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5"/>
            <p:cNvSpPr/>
            <p:nvPr/>
          </p:nvSpPr>
          <p:spPr>
            <a:xfrm>
              <a:off x="3430688" y="313886"/>
              <a:ext cx="136896" cy="188909"/>
            </a:xfrm>
            <a:custGeom>
              <a:avLst/>
              <a:gdLst/>
              <a:ahLst/>
              <a:cxnLst/>
              <a:rect l="l" t="t" r="r" b="b"/>
              <a:pathLst>
                <a:path w="3840" h="5299" extrusionOk="0">
                  <a:moveTo>
                    <a:pt x="1766" y="0"/>
                  </a:moveTo>
                  <a:lnTo>
                    <a:pt x="1421" y="38"/>
                  </a:lnTo>
                  <a:lnTo>
                    <a:pt x="883" y="115"/>
                  </a:lnTo>
                  <a:lnTo>
                    <a:pt x="615" y="230"/>
                  </a:lnTo>
                  <a:lnTo>
                    <a:pt x="384" y="384"/>
                  </a:lnTo>
                  <a:lnTo>
                    <a:pt x="231" y="614"/>
                  </a:lnTo>
                  <a:lnTo>
                    <a:pt x="115" y="845"/>
                  </a:lnTo>
                  <a:lnTo>
                    <a:pt x="77" y="1152"/>
                  </a:lnTo>
                  <a:lnTo>
                    <a:pt x="39" y="1497"/>
                  </a:lnTo>
                  <a:lnTo>
                    <a:pt x="0" y="1958"/>
                  </a:lnTo>
                  <a:lnTo>
                    <a:pt x="39" y="2419"/>
                  </a:lnTo>
                  <a:lnTo>
                    <a:pt x="77" y="2956"/>
                  </a:lnTo>
                  <a:lnTo>
                    <a:pt x="154" y="3455"/>
                  </a:lnTo>
                  <a:lnTo>
                    <a:pt x="269" y="3916"/>
                  </a:lnTo>
                  <a:lnTo>
                    <a:pt x="384" y="4338"/>
                  </a:lnTo>
                  <a:lnTo>
                    <a:pt x="499" y="4684"/>
                  </a:lnTo>
                  <a:lnTo>
                    <a:pt x="653" y="4991"/>
                  </a:lnTo>
                  <a:lnTo>
                    <a:pt x="845" y="5183"/>
                  </a:lnTo>
                  <a:lnTo>
                    <a:pt x="922" y="5221"/>
                  </a:lnTo>
                  <a:lnTo>
                    <a:pt x="998" y="5260"/>
                  </a:lnTo>
                  <a:lnTo>
                    <a:pt x="1267" y="5298"/>
                  </a:lnTo>
                  <a:lnTo>
                    <a:pt x="1613" y="5260"/>
                  </a:lnTo>
                  <a:lnTo>
                    <a:pt x="2073" y="5145"/>
                  </a:lnTo>
                  <a:lnTo>
                    <a:pt x="2304" y="5029"/>
                  </a:lnTo>
                  <a:lnTo>
                    <a:pt x="2496" y="4914"/>
                  </a:lnTo>
                  <a:lnTo>
                    <a:pt x="2726" y="4761"/>
                  </a:lnTo>
                  <a:lnTo>
                    <a:pt x="2956" y="4607"/>
                  </a:lnTo>
                  <a:lnTo>
                    <a:pt x="3148" y="4377"/>
                  </a:lnTo>
                  <a:lnTo>
                    <a:pt x="3340" y="4146"/>
                  </a:lnTo>
                  <a:lnTo>
                    <a:pt x="3532" y="3878"/>
                  </a:lnTo>
                  <a:lnTo>
                    <a:pt x="3647" y="3570"/>
                  </a:lnTo>
                  <a:lnTo>
                    <a:pt x="3763" y="3187"/>
                  </a:lnTo>
                  <a:lnTo>
                    <a:pt x="3839" y="2803"/>
                  </a:lnTo>
                  <a:lnTo>
                    <a:pt x="3801" y="1920"/>
                  </a:lnTo>
                  <a:lnTo>
                    <a:pt x="3763" y="1958"/>
                  </a:lnTo>
                  <a:lnTo>
                    <a:pt x="3686" y="1996"/>
                  </a:lnTo>
                  <a:lnTo>
                    <a:pt x="3647" y="1996"/>
                  </a:lnTo>
                  <a:lnTo>
                    <a:pt x="3609" y="1958"/>
                  </a:lnTo>
                  <a:lnTo>
                    <a:pt x="3571" y="1843"/>
                  </a:lnTo>
                  <a:lnTo>
                    <a:pt x="3532" y="1689"/>
                  </a:lnTo>
                  <a:lnTo>
                    <a:pt x="3494" y="1229"/>
                  </a:lnTo>
                  <a:lnTo>
                    <a:pt x="3417" y="960"/>
                  </a:lnTo>
                  <a:lnTo>
                    <a:pt x="3340" y="691"/>
                  </a:lnTo>
                  <a:lnTo>
                    <a:pt x="3187" y="422"/>
                  </a:lnTo>
                  <a:lnTo>
                    <a:pt x="3072" y="346"/>
                  </a:lnTo>
                  <a:lnTo>
                    <a:pt x="2956" y="230"/>
                  </a:lnTo>
                  <a:lnTo>
                    <a:pt x="2803" y="154"/>
                  </a:lnTo>
                  <a:lnTo>
                    <a:pt x="2611" y="77"/>
                  </a:lnTo>
                  <a:lnTo>
                    <a:pt x="2419" y="38"/>
                  </a:lnTo>
                  <a:lnTo>
                    <a:pt x="2150" y="38"/>
                  </a:lnTo>
                  <a:lnTo>
                    <a:pt x="1766" y="0"/>
                  </a:lnTo>
                  <a:close/>
                </a:path>
              </a:pathLst>
            </a:custGeom>
            <a:solidFill>
              <a:srgbClr val="FA8E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5"/>
            <p:cNvSpPr/>
            <p:nvPr/>
          </p:nvSpPr>
          <p:spPr>
            <a:xfrm>
              <a:off x="3477211" y="397342"/>
              <a:ext cx="31515" cy="19215"/>
            </a:xfrm>
            <a:custGeom>
              <a:avLst/>
              <a:gdLst/>
              <a:ahLst/>
              <a:cxnLst/>
              <a:rect l="l" t="t" r="r" b="b"/>
              <a:pathLst>
                <a:path w="884" h="539" extrusionOk="0">
                  <a:moveTo>
                    <a:pt x="576" y="1"/>
                  </a:moveTo>
                  <a:lnTo>
                    <a:pt x="269" y="39"/>
                  </a:lnTo>
                  <a:lnTo>
                    <a:pt x="1" y="116"/>
                  </a:lnTo>
                  <a:lnTo>
                    <a:pt x="39" y="423"/>
                  </a:lnTo>
                  <a:lnTo>
                    <a:pt x="39" y="538"/>
                  </a:lnTo>
                  <a:lnTo>
                    <a:pt x="154" y="500"/>
                  </a:lnTo>
                  <a:lnTo>
                    <a:pt x="423" y="423"/>
                  </a:lnTo>
                  <a:lnTo>
                    <a:pt x="576" y="385"/>
                  </a:lnTo>
                  <a:lnTo>
                    <a:pt x="692" y="270"/>
                  </a:lnTo>
                  <a:lnTo>
                    <a:pt x="807" y="193"/>
                  </a:lnTo>
                  <a:lnTo>
                    <a:pt x="884" y="39"/>
                  </a:lnTo>
                  <a:lnTo>
                    <a:pt x="7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5"/>
            <p:cNvSpPr/>
            <p:nvPr/>
          </p:nvSpPr>
          <p:spPr>
            <a:xfrm>
              <a:off x="3453932" y="446646"/>
              <a:ext cx="32905" cy="16435"/>
            </a:xfrm>
            <a:custGeom>
              <a:avLst/>
              <a:gdLst/>
              <a:ahLst/>
              <a:cxnLst/>
              <a:rect l="l" t="t" r="r" b="b"/>
              <a:pathLst>
                <a:path w="923" h="461" extrusionOk="0">
                  <a:moveTo>
                    <a:pt x="846" y="0"/>
                  </a:moveTo>
                  <a:lnTo>
                    <a:pt x="78" y="192"/>
                  </a:lnTo>
                  <a:lnTo>
                    <a:pt x="1" y="192"/>
                  </a:lnTo>
                  <a:lnTo>
                    <a:pt x="1" y="269"/>
                  </a:lnTo>
                  <a:lnTo>
                    <a:pt x="116" y="384"/>
                  </a:lnTo>
                  <a:lnTo>
                    <a:pt x="193" y="461"/>
                  </a:lnTo>
                  <a:lnTo>
                    <a:pt x="308" y="461"/>
                  </a:lnTo>
                  <a:lnTo>
                    <a:pt x="423" y="422"/>
                  </a:lnTo>
                  <a:lnTo>
                    <a:pt x="692" y="269"/>
                  </a:lnTo>
                  <a:lnTo>
                    <a:pt x="884" y="77"/>
                  </a:lnTo>
                  <a:lnTo>
                    <a:pt x="922" y="38"/>
                  </a:lnTo>
                  <a:lnTo>
                    <a:pt x="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5"/>
            <p:cNvSpPr/>
            <p:nvPr/>
          </p:nvSpPr>
          <p:spPr>
            <a:xfrm>
              <a:off x="3477211" y="397342"/>
              <a:ext cx="20570" cy="19215"/>
            </a:xfrm>
            <a:custGeom>
              <a:avLst/>
              <a:gdLst/>
              <a:ahLst/>
              <a:cxnLst/>
              <a:rect l="l" t="t" r="r" b="b"/>
              <a:pathLst>
                <a:path w="577" h="539" extrusionOk="0">
                  <a:moveTo>
                    <a:pt x="423" y="1"/>
                  </a:moveTo>
                  <a:lnTo>
                    <a:pt x="116" y="78"/>
                  </a:lnTo>
                  <a:lnTo>
                    <a:pt x="1" y="116"/>
                  </a:lnTo>
                  <a:lnTo>
                    <a:pt x="39" y="423"/>
                  </a:lnTo>
                  <a:lnTo>
                    <a:pt x="39" y="538"/>
                  </a:lnTo>
                  <a:lnTo>
                    <a:pt x="231" y="500"/>
                  </a:lnTo>
                  <a:lnTo>
                    <a:pt x="384" y="423"/>
                  </a:lnTo>
                  <a:lnTo>
                    <a:pt x="576" y="346"/>
                  </a:lnTo>
                  <a:lnTo>
                    <a:pt x="538" y="155"/>
                  </a:lnTo>
                  <a:lnTo>
                    <a:pt x="4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5"/>
            <p:cNvSpPr/>
            <p:nvPr/>
          </p:nvSpPr>
          <p:spPr>
            <a:xfrm>
              <a:off x="3471757" y="395987"/>
              <a:ext cx="38324" cy="8235"/>
            </a:xfrm>
            <a:custGeom>
              <a:avLst/>
              <a:gdLst/>
              <a:ahLst/>
              <a:cxnLst/>
              <a:rect l="l" t="t" r="r" b="b"/>
              <a:pathLst>
                <a:path w="1075" h="231" extrusionOk="0">
                  <a:moveTo>
                    <a:pt x="422" y="1"/>
                  </a:moveTo>
                  <a:lnTo>
                    <a:pt x="0" y="116"/>
                  </a:lnTo>
                  <a:lnTo>
                    <a:pt x="38" y="231"/>
                  </a:lnTo>
                  <a:lnTo>
                    <a:pt x="422" y="116"/>
                  </a:lnTo>
                  <a:lnTo>
                    <a:pt x="729" y="77"/>
                  </a:lnTo>
                  <a:lnTo>
                    <a:pt x="960" y="116"/>
                  </a:lnTo>
                  <a:lnTo>
                    <a:pt x="998" y="116"/>
                  </a:lnTo>
                  <a:lnTo>
                    <a:pt x="1037" y="154"/>
                  </a:lnTo>
                  <a:lnTo>
                    <a:pt x="1075" y="39"/>
                  </a:lnTo>
                  <a:lnTo>
                    <a:pt x="9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5"/>
            <p:cNvSpPr/>
            <p:nvPr/>
          </p:nvSpPr>
          <p:spPr>
            <a:xfrm>
              <a:off x="3432043" y="400087"/>
              <a:ext cx="9625" cy="16470"/>
            </a:xfrm>
            <a:custGeom>
              <a:avLst/>
              <a:gdLst/>
              <a:ahLst/>
              <a:cxnLst/>
              <a:rect l="l" t="t" r="r" b="b"/>
              <a:pathLst>
                <a:path w="270" h="462" extrusionOk="0">
                  <a:moveTo>
                    <a:pt x="1" y="1"/>
                  </a:moveTo>
                  <a:lnTo>
                    <a:pt x="39" y="423"/>
                  </a:lnTo>
                  <a:lnTo>
                    <a:pt x="269" y="461"/>
                  </a:lnTo>
                  <a:lnTo>
                    <a:pt x="269" y="15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5"/>
            <p:cNvSpPr/>
            <p:nvPr/>
          </p:nvSpPr>
          <p:spPr>
            <a:xfrm>
              <a:off x="3471757" y="356309"/>
              <a:ext cx="50659" cy="19180"/>
            </a:xfrm>
            <a:custGeom>
              <a:avLst/>
              <a:gdLst/>
              <a:ahLst/>
              <a:cxnLst/>
              <a:rect l="l" t="t" r="r" b="b"/>
              <a:pathLst>
                <a:path w="1421" h="538" extrusionOk="0">
                  <a:moveTo>
                    <a:pt x="461" y="0"/>
                  </a:moveTo>
                  <a:lnTo>
                    <a:pt x="307" y="39"/>
                  </a:lnTo>
                  <a:lnTo>
                    <a:pt x="192" y="115"/>
                  </a:lnTo>
                  <a:lnTo>
                    <a:pt x="115" y="154"/>
                  </a:lnTo>
                  <a:lnTo>
                    <a:pt x="0" y="307"/>
                  </a:lnTo>
                  <a:lnTo>
                    <a:pt x="0" y="423"/>
                  </a:lnTo>
                  <a:lnTo>
                    <a:pt x="115" y="384"/>
                  </a:lnTo>
                  <a:lnTo>
                    <a:pt x="768" y="384"/>
                  </a:lnTo>
                  <a:lnTo>
                    <a:pt x="998" y="423"/>
                  </a:lnTo>
                  <a:lnTo>
                    <a:pt x="1190" y="499"/>
                  </a:lnTo>
                  <a:lnTo>
                    <a:pt x="1382" y="538"/>
                  </a:lnTo>
                  <a:lnTo>
                    <a:pt x="1421" y="499"/>
                  </a:lnTo>
                  <a:lnTo>
                    <a:pt x="1421" y="423"/>
                  </a:lnTo>
                  <a:lnTo>
                    <a:pt x="1344" y="346"/>
                  </a:lnTo>
                  <a:lnTo>
                    <a:pt x="1229" y="231"/>
                  </a:lnTo>
                  <a:lnTo>
                    <a:pt x="1075" y="115"/>
                  </a:lnTo>
                  <a:lnTo>
                    <a:pt x="883" y="39"/>
                  </a:lnTo>
                  <a:lnTo>
                    <a:pt x="6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5"/>
            <p:cNvSpPr/>
            <p:nvPr/>
          </p:nvSpPr>
          <p:spPr>
            <a:xfrm>
              <a:off x="3430688" y="360409"/>
              <a:ext cx="16435" cy="12335"/>
            </a:xfrm>
            <a:custGeom>
              <a:avLst/>
              <a:gdLst/>
              <a:ahLst/>
              <a:cxnLst/>
              <a:rect l="l" t="t" r="r" b="b"/>
              <a:pathLst>
                <a:path w="461" h="346" extrusionOk="0">
                  <a:moveTo>
                    <a:pt x="39" y="0"/>
                  </a:moveTo>
                  <a:lnTo>
                    <a:pt x="0" y="346"/>
                  </a:lnTo>
                  <a:lnTo>
                    <a:pt x="231" y="308"/>
                  </a:lnTo>
                  <a:lnTo>
                    <a:pt x="461" y="308"/>
                  </a:lnTo>
                  <a:lnTo>
                    <a:pt x="461" y="231"/>
                  </a:lnTo>
                  <a:lnTo>
                    <a:pt x="461" y="192"/>
                  </a:lnTo>
                  <a:lnTo>
                    <a:pt x="346" y="77"/>
                  </a:lnTo>
                  <a:lnTo>
                    <a:pt x="231" y="39"/>
                  </a:lnTo>
                  <a:lnTo>
                    <a:pt x="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5"/>
            <p:cNvSpPr/>
            <p:nvPr/>
          </p:nvSpPr>
          <p:spPr>
            <a:xfrm>
              <a:off x="3445732" y="404187"/>
              <a:ext cx="23315" cy="39750"/>
            </a:xfrm>
            <a:custGeom>
              <a:avLst/>
              <a:gdLst/>
              <a:ahLst/>
              <a:cxnLst/>
              <a:rect l="l" t="t" r="r" b="b"/>
              <a:pathLst>
                <a:path w="654" h="1115" extrusionOk="0">
                  <a:moveTo>
                    <a:pt x="1" y="1"/>
                  </a:moveTo>
                  <a:lnTo>
                    <a:pt x="1" y="270"/>
                  </a:lnTo>
                  <a:lnTo>
                    <a:pt x="1" y="615"/>
                  </a:lnTo>
                  <a:lnTo>
                    <a:pt x="77" y="1037"/>
                  </a:lnTo>
                  <a:lnTo>
                    <a:pt x="77" y="1076"/>
                  </a:lnTo>
                  <a:lnTo>
                    <a:pt x="193" y="1114"/>
                  </a:lnTo>
                  <a:lnTo>
                    <a:pt x="346" y="1076"/>
                  </a:lnTo>
                  <a:lnTo>
                    <a:pt x="500" y="999"/>
                  </a:lnTo>
                  <a:lnTo>
                    <a:pt x="653" y="922"/>
                  </a:lnTo>
                  <a:lnTo>
                    <a:pt x="576" y="807"/>
                  </a:lnTo>
                  <a:lnTo>
                    <a:pt x="576" y="846"/>
                  </a:lnTo>
                  <a:lnTo>
                    <a:pt x="423" y="922"/>
                  </a:lnTo>
                  <a:lnTo>
                    <a:pt x="308" y="999"/>
                  </a:lnTo>
                  <a:lnTo>
                    <a:pt x="151" y="999"/>
                  </a:lnTo>
                  <a:lnTo>
                    <a:pt x="116" y="615"/>
                  </a:lnTo>
                  <a:lnTo>
                    <a:pt x="116" y="270"/>
                  </a:lnTo>
                  <a:lnTo>
                    <a:pt x="116" y="78"/>
                  </a:lnTo>
                  <a:lnTo>
                    <a:pt x="1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5"/>
            <p:cNvSpPr/>
            <p:nvPr/>
          </p:nvSpPr>
          <p:spPr>
            <a:xfrm>
              <a:off x="3531969" y="1033797"/>
              <a:ext cx="82138" cy="102672"/>
            </a:xfrm>
            <a:custGeom>
              <a:avLst/>
              <a:gdLst/>
              <a:ahLst/>
              <a:cxnLst/>
              <a:rect l="l" t="t" r="r" b="b"/>
              <a:pathLst>
                <a:path w="2304" h="2880" extrusionOk="0">
                  <a:moveTo>
                    <a:pt x="0" y="0"/>
                  </a:moveTo>
                  <a:lnTo>
                    <a:pt x="39" y="307"/>
                  </a:lnTo>
                  <a:lnTo>
                    <a:pt x="115" y="653"/>
                  </a:lnTo>
                  <a:lnTo>
                    <a:pt x="307" y="1075"/>
                  </a:lnTo>
                  <a:lnTo>
                    <a:pt x="538" y="1536"/>
                  </a:lnTo>
                  <a:lnTo>
                    <a:pt x="691" y="1766"/>
                  </a:lnTo>
                  <a:lnTo>
                    <a:pt x="883" y="1996"/>
                  </a:lnTo>
                  <a:lnTo>
                    <a:pt x="1114" y="2227"/>
                  </a:lnTo>
                  <a:lnTo>
                    <a:pt x="1382" y="2457"/>
                  </a:lnTo>
                  <a:lnTo>
                    <a:pt x="1689" y="2688"/>
                  </a:lnTo>
                  <a:lnTo>
                    <a:pt x="2035" y="2879"/>
                  </a:lnTo>
                  <a:lnTo>
                    <a:pt x="2304" y="1920"/>
                  </a:lnTo>
                  <a:lnTo>
                    <a:pt x="2150" y="1843"/>
                  </a:lnTo>
                  <a:lnTo>
                    <a:pt x="1958" y="1728"/>
                  </a:lnTo>
                  <a:lnTo>
                    <a:pt x="1728" y="1536"/>
                  </a:lnTo>
                  <a:lnTo>
                    <a:pt x="1536" y="1267"/>
                  </a:lnTo>
                  <a:lnTo>
                    <a:pt x="1344" y="960"/>
                  </a:lnTo>
                  <a:lnTo>
                    <a:pt x="1267" y="768"/>
                  </a:lnTo>
                  <a:lnTo>
                    <a:pt x="1229" y="538"/>
                  </a:lnTo>
                  <a:lnTo>
                    <a:pt x="1190" y="307"/>
                  </a:lnTo>
                  <a:lnTo>
                    <a:pt x="1152" y="38"/>
                  </a:lnTo>
                  <a:lnTo>
                    <a:pt x="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5"/>
            <p:cNvSpPr/>
            <p:nvPr/>
          </p:nvSpPr>
          <p:spPr>
            <a:xfrm>
              <a:off x="3352651" y="1031052"/>
              <a:ext cx="280637" cy="852712"/>
            </a:xfrm>
            <a:custGeom>
              <a:avLst/>
              <a:gdLst/>
              <a:ahLst/>
              <a:cxnLst/>
              <a:rect l="l" t="t" r="r" b="b"/>
              <a:pathLst>
                <a:path w="7872" h="23919" extrusionOk="0">
                  <a:moveTo>
                    <a:pt x="7794" y="0"/>
                  </a:moveTo>
                  <a:lnTo>
                    <a:pt x="7679" y="461"/>
                  </a:lnTo>
                  <a:lnTo>
                    <a:pt x="7487" y="1229"/>
                  </a:lnTo>
                  <a:lnTo>
                    <a:pt x="7219" y="2189"/>
                  </a:lnTo>
                  <a:lnTo>
                    <a:pt x="6911" y="3264"/>
                  </a:lnTo>
                  <a:lnTo>
                    <a:pt x="6489" y="4300"/>
                  </a:lnTo>
                  <a:lnTo>
                    <a:pt x="5606" y="6489"/>
                  </a:lnTo>
                  <a:lnTo>
                    <a:pt x="4378" y="9560"/>
                  </a:lnTo>
                  <a:lnTo>
                    <a:pt x="2842" y="13514"/>
                  </a:lnTo>
                  <a:lnTo>
                    <a:pt x="1" y="23918"/>
                  </a:lnTo>
                  <a:lnTo>
                    <a:pt x="116" y="23918"/>
                  </a:lnTo>
                  <a:lnTo>
                    <a:pt x="2911" y="13544"/>
                  </a:lnTo>
                  <a:lnTo>
                    <a:pt x="2911" y="13544"/>
                  </a:lnTo>
                  <a:lnTo>
                    <a:pt x="2919" y="13553"/>
                  </a:lnTo>
                  <a:lnTo>
                    <a:pt x="3072" y="13207"/>
                  </a:lnTo>
                  <a:lnTo>
                    <a:pt x="4800" y="8792"/>
                  </a:lnTo>
                  <a:lnTo>
                    <a:pt x="5836" y="6181"/>
                  </a:lnTo>
                  <a:lnTo>
                    <a:pt x="6604" y="4339"/>
                  </a:lnTo>
                  <a:lnTo>
                    <a:pt x="6873" y="3686"/>
                  </a:lnTo>
                  <a:lnTo>
                    <a:pt x="7103" y="2956"/>
                  </a:lnTo>
                  <a:lnTo>
                    <a:pt x="7526" y="1536"/>
                  </a:lnTo>
                  <a:lnTo>
                    <a:pt x="7794" y="461"/>
                  </a:lnTo>
                  <a:lnTo>
                    <a:pt x="7871" y="39"/>
                  </a:lnTo>
                  <a:lnTo>
                    <a:pt x="779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5"/>
            <p:cNvSpPr/>
            <p:nvPr/>
          </p:nvSpPr>
          <p:spPr>
            <a:xfrm>
              <a:off x="3100820" y="1909710"/>
              <a:ext cx="158821" cy="87628"/>
            </a:xfrm>
            <a:custGeom>
              <a:avLst/>
              <a:gdLst/>
              <a:ahLst/>
              <a:cxnLst/>
              <a:rect l="l" t="t" r="r" b="b"/>
              <a:pathLst>
                <a:path w="4455" h="2458" extrusionOk="0">
                  <a:moveTo>
                    <a:pt x="2957" y="1"/>
                  </a:moveTo>
                  <a:lnTo>
                    <a:pt x="2496" y="78"/>
                  </a:lnTo>
                  <a:lnTo>
                    <a:pt x="2112" y="193"/>
                  </a:lnTo>
                  <a:lnTo>
                    <a:pt x="1728" y="346"/>
                  </a:lnTo>
                  <a:lnTo>
                    <a:pt x="1421" y="500"/>
                  </a:lnTo>
                  <a:lnTo>
                    <a:pt x="1153" y="692"/>
                  </a:lnTo>
                  <a:lnTo>
                    <a:pt x="922" y="922"/>
                  </a:lnTo>
                  <a:lnTo>
                    <a:pt x="692" y="1114"/>
                  </a:lnTo>
                  <a:lnTo>
                    <a:pt x="538" y="1345"/>
                  </a:lnTo>
                  <a:lnTo>
                    <a:pt x="270" y="1767"/>
                  </a:lnTo>
                  <a:lnTo>
                    <a:pt x="116" y="2112"/>
                  </a:lnTo>
                  <a:lnTo>
                    <a:pt x="1" y="2458"/>
                  </a:lnTo>
                  <a:lnTo>
                    <a:pt x="4454" y="2458"/>
                  </a:lnTo>
                  <a:lnTo>
                    <a:pt x="4339" y="1959"/>
                  </a:lnTo>
                  <a:lnTo>
                    <a:pt x="4224" y="1536"/>
                  </a:lnTo>
                  <a:lnTo>
                    <a:pt x="4032" y="1153"/>
                  </a:lnTo>
                  <a:lnTo>
                    <a:pt x="3840" y="845"/>
                  </a:lnTo>
                  <a:lnTo>
                    <a:pt x="3610" y="577"/>
                  </a:lnTo>
                  <a:lnTo>
                    <a:pt x="3379" y="346"/>
                  </a:lnTo>
                  <a:lnTo>
                    <a:pt x="3187" y="154"/>
                  </a:lnTo>
                  <a:lnTo>
                    <a:pt x="2957"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5"/>
            <p:cNvSpPr/>
            <p:nvPr/>
          </p:nvSpPr>
          <p:spPr>
            <a:xfrm>
              <a:off x="3221281" y="1904256"/>
              <a:ext cx="47949" cy="50659"/>
            </a:xfrm>
            <a:custGeom>
              <a:avLst/>
              <a:gdLst/>
              <a:ahLst/>
              <a:cxnLst/>
              <a:rect l="l" t="t" r="r" b="b"/>
              <a:pathLst>
                <a:path w="1345" h="1421" extrusionOk="0">
                  <a:moveTo>
                    <a:pt x="77" y="0"/>
                  </a:moveTo>
                  <a:lnTo>
                    <a:pt x="0" y="192"/>
                  </a:lnTo>
                  <a:lnTo>
                    <a:pt x="192" y="307"/>
                  </a:lnTo>
                  <a:lnTo>
                    <a:pt x="499" y="576"/>
                  </a:lnTo>
                  <a:lnTo>
                    <a:pt x="691" y="730"/>
                  </a:lnTo>
                  <a:lnTo>
                    <a:pt x="883" y="922"/>
                  </a:lnTo>
                  <a:lnTo>
                    <a:pt x="1037" y="1152"/>
                  </a:lnTo>
                  <a:lnTo>
                    <a:pt x="1152" y="1421"/>
                  </a:lnTo>
                  <a:lnTo>
                    <a:pt x="1344" y="1344"/>
                  </a:lnTo>
                  <a:lnTo>
                    <a:pt x="1190" y="1037"/>
                  </a:lnTo>
                  <a:lnTo>
                    <a:pt x="999" y="768"/>
                  </a:lnTo>
                  <a:lnTo>
                    <a:pt x="807" y="538"/>
                  </a:lnTo>
                  <a:lnTo>
                    <a:pt x="615" y="346"/>
                  </a:lnTo>
                  <a:lnTo>
                    <a:pt x="231" y="115"/>
                  </a:lnTo>
                  <a:lnTo>
                    <a:pt x="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5"/>
            <p:cNvSpPr/>
            <p:nvPr/>
          </p:nvSpPr>
          <p:spPr>
            <a:xfrm>
              <a:off x="3311618" y="1148731"/>
              <a:ext cx="76683" cy="38359"/>
            </a:xfrm>
            <a:custGeom>
              <a:avLst/>
              <a:gdLst/>
              <a:ahLst/>
              <a:cxnLst/>
              <a:rect l="l" t="t" r="r" b="b"/>
              <a:pathLst>
                <a:path w="2151" h="1076" extrusionOk="0">
                  <a:moveTo>
                    <a:pt x="39" y="1"/>
                  </a:moveTo>
                  <a:lnTo>
                    <a:pt x="0" y="78"/>
                  </a:lnTo>
                  <a:lnTo>
                    <a:pt x="2112" y="1076"/>
                  </a:lnTo>
                  <a:lnTo>
                    <a:pt x="2150" y="999"/>
                  </a:lnTo>
                  <a:lnTo>
                    <a:pt x="39"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5"/>
            <p:cNvSpPr/>
            <p:nvPr/>
          </p:nvSpPr>
          <p:spPr>
            <a:xfrm>
              <a:off x="3325307" y="1184345"/>
              <a:ext cx="62994" cy="8235"/>
            </a:xfrm>
            <a:custGeom>
              <a:avLst/>
              <a:gdLst/>
              <a:ahLst/>
              <a:cxnLst/>
              <a:rect l="l" t="t" r="r" b="b"/>
              <a:pathLst>
                <a:path w="1767" h="231" extrusionOk="0">
                  <a:moveTo>
                    <a:pt x="1766" y="0"/>
                  </a:moveTo>
                  <a:lnTo>
                    <a:pt x="0" y="115"/>
                  </a:lnTo>
                  <a:lnTo>
                    <a:pt x="0" y="231"/>
                  </a:lnTo>
                  <a:lnTo>
                    <a:pt x="1766" y="77"/>
                  </a:lnTo>
                  <a:lnTo>
                    <a:pt x="1766"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5"/>
            <p:cNvSpPr/>
            <p:nvPr/>
          </p:nvSpPr>
          <p:spPr>
            <a:xfrm>
              <a:off x="3063887" y="575270"/>
              <a:ext cx="68448" cy="147876"/>
            </a:xfrm>
            <a:custGeom>
              <a:avLst/>
              <a:gdLst/>
              <a:ahLst/>
              <a:cxnLst/>
              <a:rect l="l" t="t" r="r" b="b"/>
              <a:pathLst>
                <a:path w="1920" h="4148" extrusionOk="0">
                  <a:moveTo>
                    <a:pt x="1152" y="1"/>
                  </a:moveTo>
                  <a:lnTo>
                    <a:pt x="1037" y="39"/>
                  </a:lnTo>
                  <a:lnTo>
                    <a:pt x="922" y="154"/>
                  </a:lnTo>
                  <a:lnTo>
                    <a:pt x="768" y="308"/>
                  </a:lnTo>
                  <a:lnTo>
                    <a:pt x="615" y="538"/>
                  </a:lnTo>
                  <a:lnTo>
                    <a:pt x="346" y="1076"/>
                  </a:lnTo>
                  <a:lnTo>
                    <a:pt x="115" y="1537"/>
                  </a:lnTo>
                  <a:lnTo>
                    <a:pt x="39" y="1728"/>
                  </a:lnTo>
                  <a:lnTo>
                    <a:pt x="0" y="2074"/>
                  </a:lnTo>
                  <a:lnTo>
                    <a:pt x="39" y="2381"/>
                  </a:lnTo>
                  <a:lnTo>
                    <a:pt x="77" y="2688"/>
                  </a:lnTo>
                  <a:lnTo>
                    <a:pt x="154" y="2919"/>
                  </a:lnTo>
                  <a:lnTo>
                    <a:pt x="231" y="3149"/>
                  </a:lnTo>
                  <a:lnTo>
                    <a:pt x="346" y="3341"/>
                  </a:lnTo>
                  <a:lnTo>
                    <a:pt x="499" y="3533"/>
                  </a:lnTo>
                  <a:lnTo>
                    <a:pt x="653" y="3648"/>
                  </a:lnTo>
                  <a:lnTo>
                    <a:pt x="960" y="3878"/>
                  </a:lnTo>
                  <a:lnTo>
                    <a:pt x="1190" y="4032"/>
                  </a:lnTo>
                  <a:lnTo>
                    <a:pt x="1459" y="4147"/>
                  </a:lnTo>
                  <a:lnTo>
                    <a:pt x="1421" y="3610"/>
                  </a:lnTo>
                  <a:lnTo>
                    <a:pt x="1421" y="3149"/>
                  </a:lnTo>
                  <a:lnTo>
                    <a:pt x="1421" y="2842"/>
                  </a:lnTo>
                  <a:lnTo>
                    <a:pt x="1498" y="2650"/>
                  </a:lnTo>
                  <a:lnTo>
                    <a:pt x="1613" y="2458"/>
                  </a:lnTo>
                  <a:lnTo>
                    <a:pt x="1651" y="2228"/>
                  </a:lnTo>
                  <a:lnTo>
                    <a:pt x="1651" y="2112"/>
                  </a:lnTo>
                  <a:lnTo>
                    <a:pt x="1613" y="2036"/>
                  </a:lnTo>
                  <a:lnTo>
                    <a:pt x="1689" y="1920"/>
                  </a:lnTo>
                  <a:lnTo>
                    <a:pt x="1766" y="1728"/>
                  </a:lnTo>
                  <a:lnTo>
                    <a:pt x="1805" y="1498"/>
                  </a:lnTo>
                  <a:lnTo>
                    <a:pt x="1805" y="1383"/>
                  </a:lnTo>
                  <a:lnTo>
                    <a:pt x="1766" y="1229"/>
                  </a:lnTo>
                  <a:lnTo>
                    <a:pt x="1881" y="1037"/>
                  </a:lnTo>
                  <a:lnTo>
                    <a:pt x="1920" y="884"/>
                  </a:lnTo>
                  <a:lnTo>
                    <a:pt x="1881" y="807"/>
                  </a:lnTo>
                  <a:lnTo>
                    <a:pt x="1843" y="730"/>
                  </a:lnTo>
                  <a:lnTo>
                    <a:pt x="1766" y="692"/>
                  </a:lnTo>
                  <a:lnTo>
                    <a:pt x="1689" y="730"/>
                  </a:lnTo>
                  <a:lnTo>
                    <a:pt x="1459" y="807"/>
                  </a:lnTo>
                  <a:lnTo>
                    <a:pt x="1229" y="922"/>
                  </a:lnTo>
                  <a:lnTo>
                    <a:pt x="998" y="1076"/>
                  </a:lnTo>
                  <a:lnTo>
                    <a:pt x="1075" y="845"/>
                  </a:lnTo>
                  <a:lnTo>
                    <a:pt x="1306" y="423"/>
                  </a:lnTo>
                  <a:lnTo>
                    <a:pt x="1344" y="308"/>
                  </a:lnTo>
                  <a:lnTo>
                    <a:pt x="1344" y="193"/>
                  </a:lnTo>
                  <a:lnTo>
                    <a:pt x="1344" y="116"/>
                  </a:lnTo>
                  <a:lnTo>
                    <a:pt x="1306" y="39"/>
                  </a:lnTo>
                  <a:lnTo>
                    <a:pt x="1267" y="1"/>
                  </a:lnTo>
                  <a:close/>
                </a:path>
              </a:pathLst>
            </a:custGeom>
            <a:solidFill>
              <a:srgbClr val="D87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5"/>
            <p:cNvSpPr/>
            <p:nvPr/>
          </p:nvSpPr>
          <p:spPr>
            <a:xfrm>
              <a:off x="3099466" y="617729"/>
              <a:ext cx="28770" cy="24670"/>
            </a:xfrm>
            <a:custGeom>
              <a:avLst/>
              <a:gdLst/>
              <a:ahLst/>
              <a:cxnLst/>
              <a:rect l="l" t="t" r="r" b="b"/>
              <a:pathLst>
                <a:path w="807" h="692" extrusionOk="0">
                  <a:moveTo>
                    <a:pt x="730" y="0"/>
                  </a:moveTo>
                  <a:lnTo>
                    <a:pt x="0" y="614"/>
                  </a:lnTo>
                  <a:lnTo>
                    <a:pt x="39" y="691"/>
                  </a:lnTo>
                  <a:lnTo>
                    <a:pt x="807" y="115"/>
                  </a:lnTo>
                  <a:lnTo>
                    <a:pt x="73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5"/>
            <p:cNvSpPr/>
            <p:nvPr/>
          </p:nvSpPr>
          <p:spPr>
            <a:xfrm>
              <a:off x="3525125" y="729954"/>
              <a:ext cx="97218" cy="112262"/>
            </a:xfrm>
            <a:custGeom>
              <a:avLst/>
              <a:gdLst/>
              <a:ahLst/>
              <a:cxnLst/>
              <a:rect l="l" t="t" r="r" b="b"/>
              <a:pathLst>
                <a:path w="2727" h="3149" extrusionOk="0">
                  <a:moveTo>
                    <a:pt x="0" y="0"/>
                  </a:moveTo>
                  <a:lnTo>
                    <a:pt x="115" y="384"/>
                  </a:lnTo>
                  <a:lnTo>
                    <a:pt x="269" y="806"/>
                  </a:lnTo>
                  <a:lnTo>
                    <a:pt x="538" y="1305"/>
                  </a:lnTo>
                  <a:lnTo>
                    <a:pt x="922" y="1843"/>
                  </a:lnTo>
                  <a:lnTo>
                    <a:pt x="1152" y="2112"/>
                  </a:lnTo>
                  <a:lnTo>
                    <a:pt x="1382" y="2342"/>
                  </a:lnTo>
                  <a:lnTo>
                    <a:pt x="1690" y="2572"/>
                  </a:lnTo>
                  <a:lnTo>
                    <a:pt x="1997" y="2803"/>
                  </a:lnTo>
                  <a:lnTo>
                    <a:pt x="2342" y="2995"/>
                  </a:lnTo>
                  <a:lnTo>
                    <a:pt x="2726" y="3148"/>
                  </a:lnTo>
                  <a:lnTo>
                    <a:pt x="2496" y="2419"/>
                  </a:lnTo>
                  <a:lnTo>
                    <a:pt x="2227" y="1766"/>
                  </a:lnTo>
                  <a:lnTo>
                    <a:pt x="1920" y="1190"/>
                  </a:lnTo>
                  <a:lnTo>
                    <a:pt x="1574" y="768"/>
                  </a:lnTo>
                  <a:lnTo>
                    <a:pt x="1382" y="576"/>
                  </a:lnTo>
                  <a:lnTo>
                    <a:pt x="1190" y="422"/>
                  </a:lnTo>
                  <a:lnTo>
                    <a:pt x="998" y="269"/>
                  </a:lnTo>
                  <a:lnTo>
                    <a:pt x="807" y="154"/>
                  </a:lnTo>
                  <a:lnTo>
                    <a:pt x="615" y="77"/>
                  </a:lnTo>
                  <a:lnTo>
                    <a:pt x="384" y="39"/>
                  </a:lnTo>
                  <a:lnTo>
                    <a:pt x="1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5"/>
            <p:cNvSpPr/>
            <p:nvPr/>
          </p:nvSpPr>
          <p:spPr>
            <a:xfrm>
              <a:off x="3103565" y="646462"/>
              <a:ext cx="19215" cy="17825"/>
            </a:xfrm>
            <a:custGeom>
              <a:avLst/>
              <a:gdLst/>
              <a:ahLst/>
              <a:cxnLst/>
              <a:rect l="l" t="t" r="r" b="b"/>
              <a:pathLst>
                <a:path w="539" h="500" extrusionOk="0">
                  <a:moveTo>
                    <a:pt x="461" y="0"/>
                  </a:moveTo>
                  <a:lnTo>
                    <a:pt x="1" y="423"/>
                  </a:lnTo>
                  <a:lnTo>
                    <a:pt x="77" y="499"/>
                  </a:lnTo>
                  <a:lnTo>
                    <a:pt x="538" y="77"/>
                  </a:lnTo>
                  <a:lnTo>
                    <a:pt x="46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5"/>
            <p:cNvSpPr/>
            <p:nvPr/>
          </p:nvSpPr>
          <p:spPr>
            <a:xfrm>
              <a:off x="3143244" y="565716"/>
              <a:ext cx="68484" cy="253222"/>
            </a:xfrm>
            <a:custGeom>
              <a:avLst/>
              <a:gdLst/>
              <a:ahLst/>
              <a:cxnLst/>
              <a:rect l="l" t="t" r="r" b="b"/>
              <a:pathLst>
                <a:path w="1921" h="7103" extrusionOk="0">
                  <a:moveTo>
                    <a:pt x="1" y="0"/>
                  </a:moveTo>
                  <a:lnTo>
                    <a:pt x="1114" y="7064"/>
                  </a:lnTo>
                  <a:lnTo>
                    <a:pt x="1230" y="7064"/>
                  </a:lnTo>
                  <a:lnTo>
                    <a:pt x="1421" y="7103"/>
                  </a:lnTo>
                  <a:lnTo>
                    <a:pt x="1690" y="7064"/>
                  </a:lnTo>
                  <a:lnTo>
                    <a:pt x="1805" y="7026"/>
                  </a:lnTo>
                  <a:lnTo>
                    <a:pt x="1921" y="6949"/>
                  </a:lnTo>
                  <a:lnTo>
                    <a:pt x="999" y="0"/>
                  </a:lnTo>
                  <a:lnTo>
                    <a:pt x="884" y="77"/>
                  </a:lnTo>
                  <a:lnTo>
                    <a:pt x="577" y="154"/>
                  </a:lnTo>
                  <a:lnTo>
                    <a:pt x="423" y="192"/>
                  </a:lnTo>
                  <a:lnTo>
                    <a:pt x="270" y="154"/>
                  </a:lnTo>
                  <a:lnTo>
                    <a:pt x="116" y="115"/>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5"/>
            <p:cNvSpPr/>
            <p:nvPr/>
          </p:nvSpPr>
          <p:spPr>
            <a:xfrm>
              <a:off x="3178858" y="513703"/>
              <a:ext cx="188909" cy="299781"/>
            </a:xfrm>
            <a:custGeom>
              <a:avLst/>
              <a:gdLst/>
              <a:ahLst/>
              <a:cxnLst/>
              <a:rect l="l" t="t" r="r" b="b"/>
              <a:pathLst>
                <a:path w="5299" h="8409" extrusionOk="0">
                  <a:moveTo>
                    <a:pt x="4185" y="0"/>
                  </a:moveTo>
                  <a:lnTo>
                    <a:pt x="0" y="1459"/>
                  </a:lnTo>
                  <a:lnTo>
                    <a:pt x="922" y="8408"/>
                  </a:lnTo>
                  <a:lnTo>
                    <a:pt x="5298" y="7026"/>
                  </a:lnTo>
                  <a:lnTo>
                    <a:pt x="41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5"/>
            <p:cNvSpPr/>
            <p:nvPr/>
          </p:nvSpPr>
          <p:spPr>
            <a:xfrm>
              <a:off x="3250015" y="645072"/>
              <a:ext cx="381883" cy="317570"/>
            </a:xfrm>
            <a:custGeom>
              <a:avLst/>
              <a:gdLst/>
              <a:ahLst/>
              <a:cxnLst/>
              <a:rect l="l" t="t" r="r" b="b"/>
              <a:pathLst>
                <a:path w="10712" h="8908" extrusionOk="0">
                  <a:moveTo>
                    <a:pt x="1306" y="1"/>
                  </a:moveTo>
                  <a:lnTo>
                    <a:pt x="1267" y="78"/>
                  </a:lnTo>
                  <a:lnTo>
                    <a:pt x="1267" y="154"/>
                  </a:lnTo>
                  <a:lnTo>
                    <a:pt x="1306" y="270"/>
                  </a:lnTo>
                  <a:lnTo>
                    <a:pt x="1344" y="385"/>
                  </a:lnTo>
                  <a:lnTo>
                    <a:pt x="1536" y="692"/>
                  </a:lnTo>
                  <a:lnTo>
                    <a:pt x="1767" y="1037"/>
                  </a:lnTo>
                  <a:lnTo>
                    <a:pt x="500" y="692"/>
                  </a:lnTo>
                  <a:lnTo>
                    <a:pt x="346" y="654"/>
                  </a:lnTo>
                  <a:lnTo>
                    <a:pt x="193" y="654"/>
                  </a:lnTo>
                  <a:lnTo>
                    <a:pt x="154" y="692"/>
                  </a:lnTo>
                  <a:lnTo>
                    <a:pt x="116" y="730"/>
                  </a:lnTo>
                  <a:lnTo>
                    <a:pt x="116" y="807"/>
                  </a:lnTo>
                  <a:lnTo>
                    <a:pt x="154" y="884"/>
                  </a:lnTo>
                  <a:lnTo>
                    <a:pt x="231" y="961"/>
                  </a:lnTo>
                  <a:lnTo>
                    <a:pt x="384" y="1114"/>
                  </a:lnTo>
                  <a:lnTo>
                    <a:pt x="768" y="1383"/>
                  </a:lnTo>
                  <a:lnTo>
                    <a:pt x="1306" y="1728"/>
                  </a:lnTo>
                  <a:lnTo>
                    <a:pt x="1306" y="1728"/>
                  </a:lnTo>
                  <a:lnTo>
                    <a:pt x="884" y="1652"/>
                  </a:lnTo>
                  <a:lnTo>
                    <a:pt x="538" y="1613"/>
                  </a:lnTo>
                  <a:lnTo>
                    <a:pt x="231" y="1498"/>
                  </a:lnTo>
                  <a:lnTo>
                    <a:pt x="154" y="1460"/>
                  </a:lnTo>
                  <a:lnTo>
                    <a:pt x="77" y="1460"/>
                  </a:lnTo>
                  <a:lnTo>
                    <a:pt x="1" y="1498"/>
                  </a:lnTo>
                  <a:lnTo>
                    <a:pt x="1" y="1537"/>
                  </a:lnTo>
                  <a:lnTo>
                    <a:pt x="1" y="1613"/>
                  </a:lnTo>
                  <a:lnTo>
                    <a:pt x="77" y="1728"/>
                  </a:lnTo>
                  <a:lnTo>
                    <a:pt x="193" y="1844"/>
                  </a:lnTo>
                  <a:lnTo>
                    <a:pt x="346" y="1997"/>
                  </a:lnTo>
                  <a:lnTo>
                    <a:pt x="423" y="2151"/>
                  </a:lnTo>
                  <a:lnTo>
                    <a:pt x="500" y="2304"/>
                  </a:lnTo>
                  <a:lnTo>
                    <a:pt x="768" y="2535"/>
                  </a:lnTo>
                  <a:lnTo>
                    <a:pt x="1076" y="2765"/>
                  </a:lnTo>
                  <a:lnTo>
                    <a:pt x="1421" y="2957"/>
                  </a:lnTo>
                  <a:lnTo>
                    <a:pt x="1997" y="3187"/>
                  </a:lnTo>
                  <a:lnTo>
                    <a:pt x="2227" y="3303"/>
                  </a:lnTo>
                  <a:lnTo>
                    <a:pt x="2995" y="5145"/>
                  </a:lnTo>
                  <a:lnTo>
                    <a:pt x="3686" y="6681"/>
                  </a:lnTo>
                  <a:lnTo>
                    <a:pt x="4262" y="7986"/>
                  </a:lnTo>
                  <a:lnTo>
                    <a:pt x="4416" y="8217"/>
                  </a:lnTo>
                  <a:lnTo>
                    <a:pt x="4569" y="8409"/>
                  </a:lnTo>
                  <a:lnTo>
                    <a:pt x="4723" y="8562"/>
                  </a:lnTo>
                  <a:lnTo>
                    <a:pt x="4915" y="8677"/>
                  </a:lnTo>
                  <a:lnTo>
                    <a:pt x="5107" y="8793"/>
                  </a:lnTo>
                  <a:lnTo>
                    <a:pt x="5299" y="8869"/>
                  </a:lnTo>
                  <a:lnTo>
                    <a:pt x="5491" y="8908"/>
                  </a:lnTo>
                  <a:lnTo>
                    <a:pt x="5721" y="8908"/>
                  </a:lnTo>
                  <a:lnTo>
                    <a:pt x="6143" y="8869"/>
                  </a:lnTo>
                  <a:lnTo>
                    <a:pt x="6527" y="8793"/>
                  </a:lnTo>
                  <a:lnTo>
                    <a:pt x="6873" y="8639"/>
                  </a:lnTo>
                  <a:lnTo>
                    <a:pt x="7180" y="8485"/>
                  </a:lnTo>
                  <a:lnTo>
                    <a:pt x="7525" y="8178"/>
                  </a:lnTo>
                  <a:lnTo>
                    <a:pt x="7986" y="7718"/>
                  </a:lnTo>
                  <a:lnTo>
                    <a:pt x="9176" y="6451"/>
                  </a:lnTo>
                  <a:lnTo>
                    <a:pt x="10712" y="4761"/>
                  </a:lnTo>
                  <a:lnTo>
                    <a:pt x="10635" y="4531"/>
                  </a:lnTo>
                  <a:lnTo>
                    <a:pt x="10520" y="4301"/>
                  </a:lnTo>
                  <a:lnTo>
                    <a:pt x="10366" y="4070"/>
                  </a:lnTo>
                  <a:lnTo>
                    <a:pt x="10213" y="3840"/>
                  </a:lnTo>
                  <a:lnTo>
                    <a:pt x="9790" y="3456"/>
                  </a:lnTo>
                  <a:lnTo>
                    <a:pt x="9407" y="3111"/>
                  </a:lnTo>
                  <a:lnTo>
                    <a:pt x="8984" y="2842"/>
                  </a:lnTo>
                  <a:lnTo>
                    <a:pt x="8639" y="2611"/>
                  </a:lnTo>
                  <a:lnTo>
                    <a:pt x="8332" y="2458"/>
                  </a:lnTo>
                  <a:lnTo>
                    <a:pt x="6105" y="4992"/>
                  </a:lnTo>
                  <a:lnTo>
                    <a:pt x="4991" y="3264"/>
                  </a:lnTo>
                  <a:lnTo>
                    <a:pt x="4185" y="2112"/>
                  </a:lnTo>
                  <a:lnTo>
                    <a:pt x="3878" y="1652"/>
                  </a:lnTo>
                  <a:lnTo>
                    <a:pt x="3686" y="1421"/>
                  </a:lnTo>
                  <a:lnTo>
                    <a:pt x="3264" y="1114"/>
                  </a:lnTo>
                  <a:lnTo>
                    <a:pt x="2650" y="692"/>
                  </a:lnTo>
                  <a:lnTo>
                    <a:pt x="1767" y="154"/>
                  </a:lnTo>
                  <a:lnTo>
                    <a:pt x="1575" y="78"/>
                  </a:lnTo>
                  <a:lnTo>
                    <a:pt x="1421" y="1"/>
                  </a:lnTo>
                  <a:close/>
                </a:path>
              </a:pathLst>
            </a:custGeom>
            <a:solidFill>
              <a:srgbClr val="FA8E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5"/>
            <p:cNvSpPr/>
            <p:nvPr/>
          </p:nvSpPr>
          <p:spPr>
            <a:xfrm>
              <a:off x="3466267" y="821645"/>
              <a:ext cx="28770" cy="42459"/>
            </a:xfrm>
            <a:custGeom>
              <a:avLst/>
              <a:gdLst/>
              <a:ahLst/>
              <a:cxnLst/>
              <a:rect l="l" t="t" r="r" b="b"/>
              <a:pathLst>
                <a:path w="807" h="1191" extrusionOk="0">
                  <a:moveTo>
                    <a:pt x="77" y="0"/>
                  </a:moveTo>
                  <a:lnTo>
                    <a:pt x="0" y="77"/>
                  </a:lnTo>
                  <a:lnTo>
                    <a:pt x="691" y="1191"/>
                  </a:lnTo>
                  <a:lnTo>
                    <a:pt x="807" y="1114"/>
                  </a:lnTo>
                  <a:lnTo>
                    <a:pt x="77"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5"/>
            <p:cNvSpPr/>
            <p:nvPr/>
          </p:nvSpPr>
          <p:spPr>
            <a:xfrm>
              <a:off x="3411509" y="925671"/>
              <a:ext cx="83528" cy="36969"/>
            </a:xfrm>
            <a:custGeom>
              <a:avLst/>
              <a:gdLst/>
              <a:ahLst/>
              <a:cxnLst/>
              <a:rect l="l" t="t" r="r" b="b"/>
              <a:pathLst>
                <a:path w="2343" h="1037" extrusionOk="0">
                  <a:moveTo>
                    <a:pt x="1076" y="0"/>
                  </a:moveTo>
                  <a:lnTo>
                    <a:pt x="769" y="39"/>
                  </a:lnTo>
                  <a:lnTo>
                    <a:pt x="461" y="115"/>
                  </a:lnTo>
                  <a:lnTo>
                    <a:pt x="193" y="269"/>
                  </a:lnTo>
                  <a:lnTo>
                    <a:pt x="1" y="499"/>
                  </a:lnTo>
                  <a:lnTo>
                    <a:pt x="116" y="614"/>
                  </a:lnTo>
                  <a:lnTo>
                    <a:pt x="270" y="730"/>
                  </a:lnTo>
                  <a:lnTo>
                    <a:pt x="577" y="922"/>
                  </a:lnTo>
                  <a:lnTo>
                    <a:pt x="922" y="998"/>
                  </a:lnTo>
                  <a:lnTo>
                    <a:pt x="1268" y="1037"/>
                  </a:lnTo>
                  <a:lnTo>
                    <a:pt x="1536" y="1037"/>
                  </a:lnTo>
                  <a:lnTo>
                    <a:pt x="1805" y="960"/>
                  </a:lnTo>
                  <a:lnTo>
                    <a:pt x="2074" y="883"/>
                  </a:lnTo>
                  <a:lnTo>
                    <a:pt x="2343" y="806"/>
                  </a:lnTo>
                  <a:lnTo>
                    <a:pt x="2227" y="614"/>
                  </a:lnTo>
                  <a:lnTo>
                    <a:pt x="2112" y="461"/>
                  </a:lnTo>
                  <a:lnTo>
                    <a:pt x="1959" y="346"/>
                  </a:lnTo>
                  <a:lnTo>
                    <a:pt x="1805" y="230"/>
                  </a:lnTo>
                  <a:lnTo>
                    <a:pt x="1652" y="115"/>
                  </a:lnTo>
                  <a:lnTo>
                    <a:pt x="1460" y="39"/>
                  </a:lnTo>
                  <a:lnTo>
                    <a:pt x="1268"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5"/>
            <p:cNvSpPr/>
            <p:nvPr/>
          </p:nvSpPr>
          <p:spPr>
            <a:xfrm>
              <a:off x="3260959" y="714874"/>
              <a:ext cx="28770" cy="17825"/>
            </a:xfrm>
            <a:custGeom>
              <a:avLst/>
              <a:gdLst/>
              <a:ahLst/>
              <a:cxnLst/>
              <a:rect l="l" t="t" r="r" b="b"/>
              <a:pathLst>
                <a:path w="807" h="500" extrusionOk="0">
                  <a:moveTo>
                    <a:pt x="39" y="1"/>
                  </a:moveTo>
                  <a:lnTo>
                    <a:pt x="1" y="78"/>
                  </a:lnTo>
                  <a:lnTo>
                    <a:pt x="730" y="500"/>
                  </a:lnTo>
                  <a:lnTo>
                    <a:pt x="807" y="385"/>
                  </a:lnTo>
                  <a:lnTo>
                    <a:pt x="39"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5"/>
            <p:cNvSpPr/>
            <p:nvPr/>
          </p:nvSpPr>
          <p:spPr>
            <a:xfrm>
              <a:off x="3525125" y="590350"/>
              <a:ext cx="202599" cy="251867"/>
            </a:xfrm>
            <a:custGeom>
              <a:avLst/>
              <a:gdLst/>
              <a:ahLst/>
              <a:cxnLst/>
              <a:rect l="l" t="t" r="r" b="b"/>
              <a:pathLst>
                <a:path w="5683" h="7065" extrusionOk="0">
                  <a:moveTo>
                    <a:pt x="4108" y="0"/>
                  </a:moveTo>
                  <a:lnTo>
                    <a:pt x="3839" y="39"/>
                  </a:lnTo>
                  <a:lnTo>
                    <a:pt x="3571" y="115"/>
                  </a:lnTo>
                  <a:lnTo>
                    <a:pt x="3264" y="231"/>
                  </a:lnTo>
                  <a:lnTo>
                    <a:pt x="2995" y="384"/>
                  </a:lnTo>
                  <a:lnTo>
                    <a:pt x="2726" y="576"/>
                  </a:lnTo>
                  <a:lnTo>
                    <a:pt x="2227" y="998"/>
                  </a:lnTo>
                  <a:lnTo>
                    <a:pt x="1728" y="1536"/>
                  </a:lnTo>
                  <a:lnTo>
                    <a:pt x="1267" y="2073"/>
                  </a:lnTo>
                  <a:lnTo>
                    <a:pt x="845" y="2649"/>
                  </a:lnTo>
                  <a:lnTo>
                    <a:pt x="231" y="3571"/>
                  </a:lnTo>
                  <a:lnTo>
                    <a:pt x="0" y="3916"/>
                  </a:lnTo>
                  <a:lnTo>
                    <a:pt x="269" y="4070"/>
                  </a:lnTo>
                  <a:lnTo>
                    <a:pt x="615" y="4262"/>
                  </a:lnTo>
                  <a:lnTo>
                    <a:pt x="998" y="4569"/>
                  </a:lnTo>
                  <a:lnTo>
                    <a:pt x="1459" y="4991"/>
                  </a:lnTo>
                  <a:lnTo>
                    <a:pt x="1690" y="5221"/>
                  </a:lnTo>
                  <a:lnTo>
                    <a:pt x="1920" y="5529"/>
                  </a:lnTo>
                  <a:lnTo>
                    <a:pt x="2112" y="5874"/>
                  </a:lnTo>
                  <a:lnTo>
                    <a:pt x="2342" y="6220"/>
                  </a:lnTo>
                  <a:lnTo>
                    <a:pt x="2534" y="6642"/>
                  </a:lnTo>
                  <a:lnTo>
                    <a:pt x="2726" y="7064"/>
                  </a:lnTo>
                  <a:lnTo>
                    <a:pt x="2995" y="6796"/>
                  </a:lnTo>
                  <a:lnTo>
                    <a:pt x="3264" y="6488"/>
                  </a:lnTo>
                  <a:lnTo>
                    <a:pt x="3801" y="5797"/>
                  </a:lnTo>
                  <a:lnTo>
                    <a:pt x="4300" y="5068"/>
                  </a:lnTo>
                  <a:lnTo>
                    <a:pt x="4761" y="4300"/>
                  </a:lnTo>
                  <a:lnTo>
                    <a:pt x="5106" y="3609"/>
                  </a:lnTo>
                  <a:lnTo>
                    <a:pt x="5375" y="3033"/>
                  </a:lnTo>
                  <a:lnTo>
                    <a:pt x="5644" y="2496"/>
                  </a:lnTo>
                  <a:lnTo>
                    <a:pt x="5682" y="2035"/>
                  </a:lnTo>
                  <a:lnTo>
                    <a:pt x="5682" y="1574"/>
                  </a:lnTo>
                  <a:lnTo>
                    <a:pt x="5644" y="1190"/>
                  </a:lnTo>
                  <a:lnTo>
                    <a:pt x="5567" y="883"/>
                  </a:lnTo>
                  <a:lnTo>
                    <a:pt x="5452" y="614"/>
                  </a:lnTo>
                  <a:lnTo>
                    <a:pt x="5298" y="384"/>
                  </a:lnTo>
                  <a:lnTo>
                    <a:pt x="5106" y="231"/>
                  </a:lnTo>
                  <a:lnTo>
                    <a:pt x="4876" y="115"/>
                  </a:lnTo>
                  <a:lnTo>
                    <a:pt x="46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5"/>
            <p:cNvSpPr/>
            <p:nvPr/>
          </p:nvSpPr>
          <p:spPr>
            <a:xfrm>
              <a:off x="3525125" y="698475"/>
              <a:ext cx="123206" cy="143741"/>
            </a:xfrm>
            <a:custGeom>
              <a:avLst/>
              <a:gdLst/>
              <a:ahLst/>
              <a:cxnLst/>
              <a:rect l="l" t="t" r="r" b="b"/>
              <a:pathLst>
                <a:path w="3456" h="4032" extrusionOk="0">
                  <a:moveTo>
                    <a:pt x="576" y="0"/>
                  </a:moveTo>
                  <a:lnTo>
                    <a:pt x="154" y="653"/>
                  </a:lnTo>
                  <a:lnTo>
                    <a:pt x="0" y="883"/>
                  </a:lnTo>
                  <a:lnTo>
                    <a:pt x="269" y="1037"/>
                  </a:lnTo>
                  <a:lnTo>
                    <a:pt x="615" y="1229"/>
                  </a:lnTo>
                  <a:lnTo>
                    <a:pt x="998" y="1536"/>
                  </a:lnTo>
                  <a:lnTo>
                    <a:pt x="1459" y="1958"/>
                  </a:lnTo>
                  <a:lnTo>
                    <a:pt x="1690" y="2188"/>
                  </a:lnTo>
                  <a:lnTo>
                    <a:pt x="1920" y="2496"/>
                  </a:lnTo>
                  <a:lnTo>
                    <a:pt x="2112" y="2841"/>
                  </a:lnTo>
                  <a:lnTo>
                    <a:pt x="2342" y="3187"/>
                  </a:lnTo>
                  <a:lnTo>
                    <a:pt x="2534" y="3609"/>
                  </a:lnTo>
                  <a:lnTo>
                    <a:pt x="2726" y="4031"/>
                  </a:lnTo>
                  <a:lnTo>
                    <a:pt x="3072" y="3686"/>
                  </a:lnTo>
                  <a:lnTo>
                    <a:pt x="3456" y="3263"/>
                  </a:lnTo>
                  <a:lnTo>
                    <a:pt x="3340" y="2956"/>
                  </a:lnTo>
                  <a:lnTo>
                    <a:pt x="3187" y="2649"/>
                  </a:lnTo>
                  <a:lnTo>
                    <a:pt x="2880" y="2073"/>
                  </a:lnTo>
                  <a:lnTo>
                    <a:pt x="2496" y="1574"/>
                  </a:lnTo>
                  <a:lnTo>
                    <a:pt x="2112" y="1152"/>
                  </a:lnTo>
                  <a:lnTo>
                    <a:pt x="1690" y="768"/>
                  </a:lnTo>
                  <a:lnTo>
                    <a:pt x="1267" y="461"/>
                  </a:lnTo>
                  <a:lnTo>
                    <a:pt x="922" y="192"/>
                  </a:lnTo>
                  <a:lnTo>
                    <a:pt x="5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5"/>
            <p:cNvSpPr/>
            <p:nvPr/>
          </p:nvSpPr>
          <p:spPr>
            <a:xfrm>
              <a:off x="3563448" y="357664"/>
              <a:ext cx="56149" cy="62994"/>
            </a:xfrm>
            <a:custGeom>
              <a:avLst/>
              <a:gdLst/>
              <a:ahLst/>
              <a:cxnLst/>
              <a:rect l="l" t="t" r="r" b="b"/>
              <a:pathLst>
                <a:path w="1575" h="1767" extrusionOk="0">
                  <a:moveTo>
                    <a:pt x="768" y="1"/>
                  </a:moveTo>
                  <a:lnTo>
                    <a:pt x="615" y="39"/>
                  </a:lnTo>
                  <a:lnTo>
                    <a:pt x="499" y="116"/>
                  </a:lnTo>
                  <a:lnTo>
                    <a:pt x="346" y="193"/>
                  </a:lnTo>
                  <a:lnTo>
                    <a:pt x="231" y="308"/>
                  </a:lnTo>
                  <a:lnTo>
                    <a:pt x="154" y="461"/>
                  </a:lnTo>
                  <a:lnTo>
                    <a:pt x="77" y="615"/>
                  </a:lnTo>
                  <a:lnTo>
                    <a:pt x="0" y="807"/>
                  </a:lnTo>
                  <a:lnTo>
                    <a:pt x="0" y="960"/>
                  </a:lnTo>
                  <a:lnTo>
                    <a:pt x="39" y="1152"/>
                  </a:lnTo>
                  <a:lnTo>
                    <a:pt x="77" y="1306"/>
                  </a:lnTo>
                  <a:lnTo>
                    <a:pt x="154" y="1421"/>
                  </a:lnTo>
                  <a:lnTo>
                    <a:pt x="231" y="1536"/>
                  </a:lnTo>
                  <a:lnTo>
                    <a:pt x="346" y="1651"/>
                  </a:lnTo>
                  <a:lnTo>
                    <a:pt x="499" y="1728"/>
                  </a:lnTo>
                  <a:lnTo>
                    <a:pt x="653" y="1767"/>
                  </a:lnTo>
                  <a:lnTo>
                    <a:pt x="806" y="1767"/>
                  </a:lnTo>
                  <a:lnTo>
                    <a:pt x="960" y="1728"/>
                  </a:lnTo>
                  <a:lnTo>
                    <a:pt x="1114" y="1651"/>
                  </a:lnTo>
                  <a:lnTo>
                    <a:pt x="1229" y="1575"/>
                  </a:lnTo>
                  <a:lnTo>
                    <a:pt x="1344" y="1459"/>
                  </a:lnTo>
                  <a:lnTo>
                    <a:pt x="1459" y="1306"/>
                  </a:lnTo>
                  <a:lnTo>
                    <a:pt x="1536" y="1152"/>
                  </a:lnTo>
                  <a:lnTo>
                    <a:pt x="1574" y="960"/>
                  </a:lnTo>
                  <a:lnTo>
                    <a:pt x="1574" y="807"/>
                  </a:lnTo>
                  <a:lnTo>
                    <a:pt x="1574" y="615"/>
                  </a:lnTo>
                  <a:lnTo>
                    <a:pt x="1536" y="461"/>
                  </a:lnTo>
                  <a:lnTo>
                    <a:pt x="1459" y="308"/>
                  </a:lnTo>
                  <a:lnTo>
                    <a:pt x="1344" y="193"/>
                  </a:lnTo>
                  <a:lnTo>
                    <a:pt x="1229" y="116"/>
                  </a:lnTo>
                  <a:lnTo>
                    <a:pt x="1075" y="39"/>
                  </a:lnTo>
                  <a:lnTo>
                    <a:pt x="922" y="1"/>
                  </a:lnTo>
                  <a:close/>
                </a:path>
              </a:pathLst>
            </a:custGeom>
            <a:solidFill>
              <a:srgbClr val="FA8E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5"/>
            <p:cNvSpPr/>
            <p:nvPr/>
          </p:nvSpPr>
          <p:spPr>
            <a:xfrm>
              <a:off x="3575747" y="374098"/>
              <a:ext cx="43850" cy="46559"/>
            </a:xfrm>
            <a:custGeom>
              <a:avLst/>
              <a:gdLst/>
              <a:ahLst/>
              <a:cxnLst/>
              <a:rect l="l" t="t" r="r" b="b"/>
              <a:pathLst>
                <a:path w="1230" h="1306" extrusionOk="0">
                  <a:moveTo>
                    <a:pt x="769" y="0"/>
                  </a:moveTo>
                  <a:lnTo>
                    <a:pt x="615" y="39"/>
                  </a:lnTo>
                  <a:lnTo>
                    <a:pt x="461" y="115"/>
                  </a:lnTo>
                  <a:lnTo>
                    <a:pt x="346" y="192"/>
                  </a:lnTo>
                  <a:lnTo>
                    <a:pt x="231" y="346"/>
                  </a:lnTo>
                  <a:lnTo>
                    <a:pt x="116" y="461"/>
                  </a:lnTo>
                  <a:lnTo>
                    <a:pt x="39" y="615"/>
                  </a:lnTo>
                  <a:lnTo>
                    <a:pt x="1" y="922"/>
                  </a:lnTo>
                  <a:lnTo>
                    <a:pt x="1" y="1190"/>
                  </a:lnTo>
                  <a:lnTo>
                    <a:pt x="154" y="1267"/>
                  </a:lnTo>
                  <a:lnTo>
                    <a:pt x="308" y="1306"/>
                  </a:lnTo>
                  <a:lnTo>
                    <a:pt x="461" y="1306"/>
                  </a:lnTo>
                  <a:lnTo>
                    <a:pt x="615" y="1267"/>
                  </a:lnTo>
                  <a:lnTo>
                    <a:pt x="769" y="1190"/>
                  </a:lnTo>
                  <a:lnTo>
                    <a:pt x="884" y="1114"/>
                  </a:lnTo>
                  <a:lnTo>
                    <a:pt x="999" y="998"/>
                  </a:lnTo>
                  <a:lnTo>
                    <a:pt x="1114" y="845"/>
                  </a:lnTo>
                  <a:lnTo>
                    <a:pt x="1191" y="691"/>
                  </a:lnTo>
                  <a:lnTo>
                    <a:pt x="1229" y="384"/>
                  </a:lnTo>
                  <a:lnTo>
                    <a:pt x="1191" y="115"/>
                  </a:lnTo>
                  <a:lnTo>
                    <a:pt x="1076" y="39"/>
                  </a:lnTo>
                  <a:lnTo>
                    <a:pt x="92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5"/>
            <p:cNvSpPr/>
            <p:nvPr/>
          </p:nvSpPr>
          <p:spPr>
            <a:xfrm>
              <a:off x="3488156" y="439801"/>
              <a:ext cx="8271" cy="13690"/>
            </a:xfrm>
            <a:custGeom>
              <a:avLst/>
              <a:gdLst/>
              <a:ahLst/>
              <a:cxnLst/>
              <a:rect l="l" t="t" r="r" b="b"/>
              <a:pathLst>
                <a:path w="232" h="384" extrusionOk="0">
                  <a:moveTo>
                    <a:pt x="1" y="0"/>
                  </a:moveTo>
                  <a:lnTo>
                    <a:pt x="39" y="192"/>
                  </a:lnTo>
                  <a:lnTo>
                    <a:pt x="77" y="384"/>
                  </a:lnTo>
                  <a:lnTo>
                    <a:pt x="154" y="346"/>
                  </a:lnTo>
                  <a:lnTo>
                    <a:pt x="231" y="307"/>
                  </a:lnTo>
                  <a:lnTo>
                    <a:pt x="231" y="269"/>
                  </a:lnTo>
                  <a:lnTo>
                    <a:pt x="231" y="192"/>
                  </a:lnTo>
                  <a:lnTo>
                    <a:pt x="231" y="115"/>
                  </a:lnTo>
                  <a:lnTo>
                    <a:pt x="193" y="38"/>
                  </a:lnTo>
                  <a:lnTo>
                    <a:pt x="116"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5"/>
            <p:cNvSpPr/>
            <p:nvPr/>
          </p:nvSpPr>
          <p:spPr>
            <a:xfrm>
              <a:off x="3497746" y="423366"/>
              <a:ext cx="31515" cy="19180"/>
            </a:xfrm>
            <a:custGeom>
              <a:avLst/>
              <a:gdLst/>
              <a:ahLst/>
              <a:cxnLst/>
              <a:rect l="l" t="t" r="r" b="b"/>
              <a:pathLst>
                <a:path w="884" h="538" extrusionOk="0">
                  <a:moveTo>
                    <a:pt x="269" y="0"/>
                  </a:moveTo>
                  <a:lnTo>
                    <a:pt x="116" y="77"/>
                  </a:lnTo>
                  <a:lnTo>
                    <a:pt x="39" y="154"/>
                  </a:lnTo>
                  <a:lnTo>
                    <a:pt x="0" y="269"/>
                  </a:lnTo>
                  <a:lnTo>
                    <a:pt x="39" y="346"/>
                  </a:lnTo>
                  <a:lnTo>
                    <a:pt x="116" y="461"/>
                  </a:lnTo>
                  <a:lnTo>
                    <a:pt x="269" y="499"/>
                  </a:lnTo>
                  <a:lnTo>
                    <a:pt x="423" y="538"/>
                  </a:lnTo>
                  <a:lnTo>
                    <a:pt x="615" y="499"/>
                  </a:lnTo>
                  <a:lnTo>
                    <a:pt x="730" y="461"/>
                  </a:lnTo>
                  <a:lnTo>
                    <a:pt x="845" y="346"/>
                  </a:lnTo>
                  <a:lnTo>
                    <a:pt x="883" y="269"/>
                  </a:lnTo>
                  <a:lnTo>
                    <a:pt x="845" y="154"/>
                  </a:lnTo>
                  <a:lnTo>
                    <a:pt x="730" y="77"/>
                  </a:lnTo>
                  <a:lnTo>
                    <a:pt x="61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5"/>
            <p:cNvSpPr/>
            <p:nvPr/>
          </p:nvSpPr>
          <p:spPr>
            <a:xfrm>
              <a:off x="3542914" y="587605"/>
              <a:ext cx="183419" cy="112262"/>
            </a:xfrm>
            <a:custGeom>
              <a:avLst/>
              <a:gdLst/>
              <a:ahLst/>
              <a:cxnLst/>
              <a:rect l="l" t="t" r="r" b="b"/>
              <a:pathLst>
                <a:path w="5145" h="3149" extrusionOk="0">
                  <a:moveTo>
                    <a:pt x="3456" y="0"/>
                  </a:moveTo>
                  <a:lnTo>
                    <a:pt x="3225" y="39"/>
                  </a:lnTo>
                  <a:lnTo>
                    <a:pt x="2880" y="154"/>
                  </a:lnTo>
                  <a:lnTo>
                    <a:pt x="2534" y="308"/>
                  </a:lnTo>
                  <a:lnTo>
                    <a:pt x="2227" y="499"/>
                  </a:lnTo>
                  <a:lnTo>
                    <a:pt x="1958" y="691"/>
                  </a:lnTo>
                  <a:lnTo>
                    <a:pt x="1651" y="960"/>
                  </a:lnTo>
                  <a:lnTo>
                    <a:pt x="1382" y="1191"/>
                  </a:lnTo>
                  <a:lnTo>
                    <a:pt x="922" y="1728"/>
                  </a:lnTo>
                  <a:lnTo>
                    <a:pt x="538" y="2227"/>
                  </a:lnTo>
                  <a:lnTo>
                    <a:pt x="269" y="2649"/>
                  </a:lnTo>
                  <a:lnTo>
                    <a:pt x="0" y="3072"/>
                  </a:lnTo>
                  <a:lnTo>
                    <a:pt x="154" y="3149"/>
                  </a:lnTo>
                  <a:lnTo>
                    <a:pt x="154" y="3110"/>
                  </a:lnTo>
                  <a:lnTo>
                    <a:pt x="499" y="2573"/>
                  </a:lnTo>
                  <a:lnTo>
                    <a:pt x="768" y="2150"/>
                  </a:lnTo>
                  <a:lnTo>
                    <a:pt x="1152" y="1690"/>
                  </a:lnTo>
                  <a:lnTo>
                    <a:pt x="1613" y="1229"/>
                  </a:lnTo>
                  <a:lnTo>
                    <a:pt x="2112" y="768"/>
                  </a:lnTo>
                  <a:lnTo>
                    <a:pt x="2381" y="576"/>
                  </a:lnTo>
                  <a:lnTo>
                    <a:pt x="2649" y="423"/>
                  </a:lnTo>
                  <a:lnTo>
                    <a:pt x="2957" y="308"/>
                  </a:lnTo>
                  <a:lnTo>
                    <a:pt x="3264" y="192"/>
                  </a:lnTo>
                  <a:lnTo>
                    <a:pt x="3494" y="154"/>
                  </a:lnTo>
                  <a:lnTo>
                    <a:pt x="3686" y="154"/>
                  </a:lnTo>
                  <a:lnTo>
                    <a:pt x="4032" y="192"/>
                  </a:lnTo>
                  <a:lnTo>
                    <a:pt x="4300" y="308"/>
                  </a:lnTo>
                  <a:lnTo>
                    <a:pt x="4531" y="423"/>
                  </a:lnTo>
                  <a:lnTo>
                    <a:pt x="4723" y="576"/>
                  </a:lnTo>
                  <a:lnTo>
                    <a:pt x="4838" y="730"/>
                  </a:lnTo>
                  <a:lnTo>
                    <a:pt x="4953" y="883"/>
                  </a:lnTo>
                  <a:lnTo>
                    <a:pt x="4991" y="960"/>
                  </a:lnTo>
                  <a:lnTo>
                    <a:pt x="4991" y="999"/>
                  </a:lnTo>
                  <a:lnTo>
                    <a:pt x="5145" y="960"/>
                  </a:lnTo>
                  <a:lnTo>
                    <a:pt x="5068" y="807"/>
                  </a:lnTo>
                  <a:lnTo>
                    <a:pt x="4991" y="653"/>
                  </a:lnTo>
                  <a:lnTo>
                    <a:pt x="4838" y="461"/>
                  </a:lnTo>
                  <a:lnTo>
                    <a:pt x="4646" y="308"/>
                  </a:lnTo>
                  <a:lnTo>
                    <a:pt x="4377" y="154"/>
                  </a:lnTo>
                  <a:lnTo>
                    <a:pt x="4070" y="39"/>
                  </a:lnTo>
                  <a:lnTo>
                    <a:pt x="3686"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5"/>
            <p:cNvSpPr/>
            <p:nvPr/>
          </p:nvSpPr>
          <p:spPr>
            <a:xfrm>
              <a:off x="3255505" y="868168"/>
              <a:ext cx="36" cy="36"/>
            </a:xfrm>
            <a:custGeom>
              <a:avLst/>
              <a:gdLst/>
              <a:ahLst/>
              <a:cxnLst/>
              <a:rect l="l" t="t" r="r" b="b"/>
              <a:pathLst>
                <a:path w="1" h="1" extrusionOk="0">
                  <a:moveTo>
                    <a:pt x="0" y="1"/>
                  </a:moveTo>
                  <a:lnTo>
                    <a:pt x="0" y="1"/>
                  </a:lnTo>
                  <a:lnTo>
                    <a:pt x="0" y="1"/>
                  </a:lnTo>
                  <a:lnTo>
                    <a:pt x="0" y="1"/>
                  </a:lnTo>
                  <a:lnTo>
                    <a:pt x="0" y="1"/>
                  </a:lnTo>
                  <a:lnTo>
                    <a:pt x="0" y="1"/>
                  </a:lnTo>
                  <a:close/>
                  <a:moveTo>
                    <a:pt x="0" y="1"/>
                  </a:moveTo>
                  <a:lnTo>
                    <a:pt x="0" y="1"/>
                  </a:lnTo>
                  <a:lnTo>
                    <a:pt x="0" y="1"/>
                  </a:lnTo>
                  <a:lnTo>
                    <a:pt x="0" y="1"/>
                  </a:lnTo>
                  <a:lnTo>
                    <a:pt x="0" y="1"/>
                  </a:lnTo>
                  <a:lnTo>
                    <a:pt x="0" y="1"/>
                  </a:lnTo>
                  <a:close/>
                  <a:moveTo>
                    <a:pt x="0" y="1"/>
                  </a:moveTo>
                  <a:lnTo>
                    <a:pt x="0" y="1"/>
                  </a:lnTo>
                  <a:lnTo>
                    <a:pt x="0" y="1"/>
                  </a:lnTo>
                  <a:lnTo>
                    <a:pt x="0" y="1"/>
                  </a:lnTo>
                  <a:lnTo>
                    <a:pt x="0" y="1"/>
                  </a:lnTo>
                  <a:lnTo>
                    <a:pt x="0" y="1"/>
                  </a:lnTo>
                  <a:close/>
                </a:path>
              </a:pathLst>
            </a:custGeom>
            <a:solidFill>
              <a:srgbClr val="F1B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5"/>
            <p:cNvSpPr/>
            <p:nvPr/>
          </p:nvSpPr>
          <p:spPr>
            <a:xfrm>
              <a:off x="3215791" y="818900"/>
              <a:ext cx="76683" cy="50694"/>
            </a:xfrm>
            <a:custGeom>
              <a:avLst/>
              <a:gdLst/>
              <a:ahLst/>
              <a:cxnLst/>
              <a:rect l="l" t="t" r="r" b="b"/>
              <a:pathLst>
                <a:path w="2151" h="1422" extrusionOk="0">
                  <a:moveTo>
                    <a:pt x="884" y="1"/>
                  </a:moveTo>
                  <a:lnTo>
                    <a:pt x="730" y="39"/>
                  </a:lnTo>
                  <a:lnTo>
                    <a:pt x="423" y="193"/>
                  </a:lnTo>
                  <a:lnTo>
                    <a:pt x="193" y="385"/>
                  </a:lnTo>
                  <a:lnTo>
                    <a:pt x="1" y="615"/>
                  </a:lnTo>
                  <a:lnTo>
                    <a:pt x="269" y="960"/>
                  </a:lnTo>
                  <a:lnTo>
                    <a:pt x="538" y="1191"/>
                  </a:lnTo>
                  <a:lnTo>
                    <a:pt x="807" y="1344"/>
                  </a:lnTo>
                  <a:lnTo>
                    <a:pt x="884" y="1383"/>
                  </a:lnTo>
                  <a:lnTo>
                    <a:pt x="999" y="1421"/>
                  </a:lnTo>
                  <a:lnTo>
                    <a:pt x="1114" y="1383"/>
                  </a:lnTo>
                  <a:lnTo>
                    <a:pt x="1575" y="1114"/>
                  </a:lnTo>
                  <a:lnTo>
                    <a:pt x="2151" y="730"/>
                  </a:lnTo>
                  <a:lnTo>
                    <a:pt x="2074" y="576"/>
                  </a:lnTo>
                  <a:lnTo>
                    <a:pt x="1959" y="423"/>
                  </a:lnTo>
                  <a:lnTo>
                    <a:pt x="1844" y="308"/>
                  </a:lnTo>
                  <a:lnTo>
                    <a:pt x="1728" y="193"/>
                  </a:lnTo>
                  <a:lnTo>
                    <a:pt x="1575" y="116"/>
                  </a:lnTo>
                  <a:lnTo>
                    <a:pt x="1421" y="39"/>
                  </a:lnTo>
                  <a:lnTo>
                    <a:pt x="1229"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5"/>
            <p:cNvSpPr/>
            <p:nvPr/>
          </p:nvSpPr>
          <p:spPr>
            <a:xfrm>
              <a:off x="3645550" y="683395"/>
              <a:ext cx="80783" cy="134187"/>
            </a:xfrm>
            <a:custGeom>
              <a:avLst/>
              <a:gdLst/>
              <a:ahLst/>
              <a:cxnLst/>
              <a:rect l="l" t="t" r="r" b="b"/>
              <a:pathLst>
                <a:path w="2266" h="3764" extrusionOk="0">
                  <a:moveTo>
                    <a:pt x="2112" y="1"/>
                  </a:moveTo>
                  <a:lnTo>
                    <a:pt x="1882" y="615"/>
                  </a:lnTo>
                  <a:lnTo>
                    <a:pt x="1575" y="1268"/>
                  </a:lnTo>
                  <a:lnTo>
                    <a:pt x="1229" y="1882"/>
                  </a:lnTo>
                  <a:lnTo>
                    <a:pt x="845" y="2458"/>
                  </a:lnTo>
                  <a:lnTo>
                    <a:pt x="270" y="3303"/>
                  </a:lnTo>
                  <a:lnTo>
                    <a:pt x="78" y="3571"/>
                  </a:lnTo>
                  <a:lnTo>
                    <a:pt x="1" y="3648"/>
                  </a:lnTo>
                  <a:lnTo>
                    <a:pt x="116" y="3763"/>
                  </a:lnTo>
                  <a:lnTo>
                    <a:pt x="385" y="3418"/>
                  </a:lnTo>
                  <a:lnTo>
                    <a:pt x="999" y="2535"/>
                  </a:lnTo>
                  <a:lnTo>
                    <a:pt x="1344" y="1959"/>
                  </a:lnTo>
                  <a:lnTo>
                    <a:pt x="1690" y="1345"/>
                  </a:lnTo>
                  <a:lnTo>
                    <a:pt x="2036" y="692"/>
                  </a:lnTo>
                  <a:lnTo>
                    <a:pt x="2266" y="39"/>
                  </a:lnTo>
                  <a:lnTo>
                    <a:pt x="2112"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5"/>
            <p:cNvSpPr/>
            <p:nvPr/>
          </p:nvSpPr>
          <p:spPr>
            <a:xfrm>
              <a:off x="3367731" y="976294"/>
              <a:ext cx="323025" cy="58894"/>
            </a:xfrm>
            <a:custGeom>
              <a:avLst/>
              <a:gdLst/>
              <a:ahLst/>
              <a:cxnLst/>
              <a:rect l="l" t="t" r="r" b="b"/>
              <a:pathLst>
                <a:path w="9061" h="1652" extrusionOk="0">
                  <a:moveTo>
                    <a:pt x="39" y="1"/>
                  </a:moveTo>
                  <a:lnTo>
                    <a:pt x="0" y="692"/>
                  </a:lnTo>
                  <a:lnTo>
                    <a:pt x="307" y="845"/>
                  </a:lnTo>
                  <a:lnTo>
                    <a:pt x="653" y="960"/>
                  </a:lnTo>
                  <a:lnTo>
                    <a:pt x="1498" y="1229"/>
                  </a:lnTo>
                  <a:lnTo>
                    <a:pt x="2496" y="1421"/>
                  </a:lnTo>
                  <a:lnTo>
                    <a:pt x="3647" y="1575"/>
                  </a:lnTo>
                  <a:lnTo>
                    <a:pt x="4876" y="1651"/>
                  </a:lnTo>
                  <a:lnTo>
                    <a:pt x="6220" y="1651"/>
                  </a:lnTo>
                  <a:lnTo>
                    <a:pt x="6872" y="1613"/>
                  </a:lnTo>
                  <a:lnTo>
                    <a:pt x="7563" y="1536"/>
                  </a:lnTo>
                  <a:lnTo>
                    <a:pt x="8254" y="1460"/>
                  </a:lnTo>
                  <a:lnTo>
                    <a:pt x="8946" y="1344"/>
                  </a:lnTo>
                  <a:lnTo>
                    <a:pt x="9061" y="615"/>
                  </a:lnTo>
                  <a:lnTo>
                    <a:pt x="8216" y="730"/>
                  </a:lnTo>
                  <a:lnTo>
                    <a:pt x="7448" y="768"/>
                  </a:lnTo>
                  <a:lnTo>
                    <a:pt x="6680" y="807"/>
                  </a:lnTo>
                  <a:lnTo>
                    <a:pt x="5951" y="845"/>
                  </a:lnTo>
                  <a:lnTo>
                    <a:pt x="4607" y="807"/>
                  </a:lnTo>
                  <a:lnTo>
                    <a:pt x="3379" y="692"/>
                  </a:lnTo>
                  <a:lnTo>
                    <a:pt x="2342" y="538"/>
                  </a:lnTo>
                  <a:lnTo>
                    <a:pt x="1421" y="385"/>
                  </a:lnTo>
                  <a:lnTo>
                    <a:pt x="653" y="154"/>
                  </a:lnTo>
                  <a:lnTo>
                    <a:pt x="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4" name="Google Shape;1244;p45"/>
          <p:cNvGrpSpPr/>
          <p:nvPr/>
        </p:nvGrpSpPr>
        <p:grpSpPr>
          <a:xfrm rot="-6588437" flipH="1">
            <a:off x="7232443" y="228390"/>
            <a:ext cx="895741" cy="1108575"/>
            <a:chOff x="9953876" y="246845"/>
            <a:chExt cx="896158" cy="1109091"/>
          </a:xfrm>
        </p:grpSpPr>
        <p:sp>
          <p:nvSpPr>
            <p:cNvPr id="1245" name="Google Shape;1245;p45"/>
            <p:cNvSpPr/>
            <p:nvPr/>
          </p:nvSpPr>
          <p:spPr>
            <a:xfrm>
              <a:off x="9958568" y="813059"/>
              <a:ext cx="290208" cy="299532"/>
            </a:xfrm>
            <a:custGeom>
              <a:avLst/>
              <a:gdLst/>
              <a:ahLst/>
              <a:cxnLst/>
              <a:rect l="l" t="t" r="r" b="b"/>
              <a:pathLst>
                <a:path w="4762" h="4915" extrusionOk="0">
                  <a:moveTo>
                    <a:pt x="4761" y="0"/>
                  </a:moveTo>
                  <a:lnTo>
                    <a:pt x="4301" y="269"/>
                  </a:lnTo>
                  <a:lnTo>
                    <a:pt x="3763" y="653"/>
                  </a:lnTo>
                  <a:lnTo>
                    <a:pt x="3110" y="1152"/>
                  </a:lnTo>
                  <a:lnTo>
                    <a:pt x="2381" y="1766"/>
                  </a:lnTo>
                  <a:lnTo>
                    <a:pt x="1575" y="2534"/>
                  </a:lnTo>
                  <a:lnTo>
                    <a:pt x="1152" y="2957"/>
                  </a:lnTo>
                  <a:lnTo>
                    <a:pt x="769" y="3417"/>
                  </a:lnTo>
                  <a:lnTo>
                    <a:pt x="385" y="3878"/>
                  </a:lnTo>
                  <a:lnTo>
                    <a:pt x="1" y="4415"/>
                  </a:lnTo>
                  <a:lnTo>
                    <a:pt x="1152" y="4915"/>
                  </a:lnTo>
                  <a:lnTo>
                    <a:pt x="4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5"/>
            <p:cNvSpPr/>
            <p:nvPr/>
          </p:nvSpPr>
          <p:spPr>
            <a:xfrm>
              <a:off x="9965577" y="813059"/>
              <a:ext cx="397833" cy="442260"/>
            </a:xfrm>
            <a:custGeom>
              <a:avLst/>
              <a:gdLst/>
              <a:ahLst/>
              <a:cxnLst/>
              <a:rect l="l" t="t" r="r" b="b"/>
              <a:pathLst>
                <a:path w="6528" h="7257" extrusionOk="0">
                  <a:moveTo>
                    <a:pt x="4646" y="0"/>
                  </a:moveTo>
                  <a:lnTo>
                    <a:pt x="4070" y="538"/>
                  </a:lnTo>
                  <a:lnTo>
                    <a:pt x="2727" y="1958"/>
                  </a:lnTo>
                  <a:lnTo>
                    <a:pt x="1959" y="2803"/>
                  </a:lnTo>
                  <a:lnTo>
                    <a:pt x="1191" y="3724"/>
                  </a:lnTo>
                  <a:lnTo>
                    <a:pt x="500" y="4607"/>
                  </a:lnTo>
                  <a:lnTo>
                    <a:pt x="231" y="5030"/>
                  </a:lnTo>
                  <a:lnTo>
                    <a:pt x="1" y="5414"/>
                  </a:lnTo>
                  <a:lnTo>
                    <a:pt x="5568" y="7256"/>
                  </a:lnTo>
                  <a:lnTo>
                    <a:pt x="6527" y="807"/>
                  </a:lnTo>
                  <a:lnTo>
                    <a:pt x="4953" y="116"/>
                  </a:lnTo>
                  <a:lnTo>
                    <a:pt x="46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5"/>
            <p:cNvSpPr/>
            <p:nvPr/>
          </p:nvSpPr>
          <p:spPr>
            <a:xfrm>
              <a:off x="10248715" y="735846"/>
              <a:ext cx="100677" cy="93669"/>
            </a:xfrm>
            <a:custGeom>
              <a:avLst/>
              <a:gdLst/>
              <a:ahLst/>
              <a:cxnLst/>
              <a:rect l="l" t="t" r="r" b="b"/>
              <a:pathLst>
                <a:path w="1652" h="1537" extrusionOk="0">
                  <a:moveTo>
                    <a:pt x="538" y="1"/>
                  </a:moveTo>
                  <a:lnTo>
                    <a:pt x="576" y="77"/>
                  </a:lnTo>
                  <a:lnTo>
                    <a:pt x="615" y="231"/>
                  </a:lnTo>
                  <a:lnTo>
                    <a:pt x="653" y="461"/>
                  </a:lnTo>
                  <a:lnTo>
                    <a:pt x="615" y="615"/>
                  </a:lnTo>
                  <a:lnTo>
                    <a:pt x="576" y="768"/>
                  </a:lnTo>
                  <a:lnTo>
                    <a:pt x="499" y="884"/>
                  </a:lnTo>
                  <a:lnTo>
                    <a:pt x="423" y="999"/>
                  </a:lnTo>
                  <a:lnTo>
                    <a:pt x="231" y="1152"/>
                  </a:lnTo>
                  <a:lnTo>
                    <a:pt x="77" y="1229"/>
                  </a:lnTo>
                  <a:lnTo>
                    <a:pt x="0" y="1267"/>
                  </a:lnTo>
                  <a:lnTo>
                    <a:pt x="307" y="1383"/>
                  </a:lnTo>
                  <a:lnTo>
                    <a:pt x="499" y="1459"/>
                  </a:lnTo>
                  <a:lnTo>
                    <a:pt x="883" y="1536"/>
                  </a:lnTo>
                  <a:lnTo>
                    <a:pt x="1344" y="1536"/>
                  </a:lnTo>
                  <a:lnTo>
                    <a:pt x="1498" y="1459"/>
                  </a:lnTo>
                  <a:lnTo>
                    <a:pt x="1574" y="1383"/>
                  </a:lnTo>
                  <a:lnTo>
                    <a:pt x="1651" y="1306"/>
                  </a:lnTo>
                  <a:lnTo>
                    <a:pt x="1651" y="1229"/>
                  </a:lnTo>
                  <a:lnTo>
                    <a:pt x="1651" y="1114"/>
                  </a:lnTo>
                  <a:lnTo>
                    <a:pt x="1613" y="922"/>
                  </a:lnTo>
                  <a:lnTo>
                    <a:pt x="1498" y="730"/>
                  </a:lnTo>
                  <a:lnTo>
                    <a:pt x="1344" y="538"/>
                  </a:lnTo>
                  <a:lnTo>
                    <a:pt x="998" y="269"/>
                  </a:lnTo>
                  <a:lnTo>
                    <a:pt x="845" y="116"/>
                  </a:lnTo>
                  <a:lnTo>
                    <a:pt x="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5"/>
            <p:cNvSpPr/>
            <p:nvPr/>
          </p:nvSpPr>
          <p:spPr>
            <a:xfrm>
              <a:off x="10262731" y="340452"/>
              <a:ext cx="93669" cy="395456"/>
            </a:xfrm>
            <a:custGeom>
              <a:avLst/>
              <a:gdLst/>
              <a:ahLst/>
              <a:cxnLst/>
              <a:rect l="l" t="t" r="r" b="b"/>
              <a:pathLst>
                <a:path w="1537" h="6489" extrusionOk="0">
                  <a:moveTo>
                    <a:pt x="346" y="0"/>
                  </a:moveTo>
                  <a:lnTo>
                    <a:pt x="231" y="615"/>
                  </a:lnTo>
                  <a:lnTo>
                    <a:pt x="154" y="1229"/>
                  </a:lnTo>
                  <a:lnTo>
                    <a:pt x="77" y="1843"/>
                  </a:lnTo>
                  <a:lnTo>
                    <a:pt x="39" y="2419"/>
                  </a:lnTo>
                  <a:lnTo>
                    <a:pt x="1" y="3532"/>
                  </a:lnTo>
                  <a:lnTo>
                    <a:pt x="77" y="4492"/>
                  </a:lnTo>
                  <a:lnTo>
                    <a:pt x="154" y="5298"/>
                  </a:lnTo>
                  <a:lnTo>
                    <a:pt x="231" y="5951"/>
                  </a:lnTo>
                  <a:lnTo>
                    <a:pt x="308" y="6489"/>
                  </a:lnTo>
                  <a:lnTo>
                    <a:pt x="1536" y="499"/>
                  </a:lnTo>
                  <a:lnTo>
                    <a:pt x="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5"/>
            <p:cNvSpPr/>
            <p:nvPr/>
          </p:nvSpPr>
          <p:spPr>
            <a:xfrm>
              <a:off x="10281441" y="303034"/>
              <a:ext cx="365046" cy="481994"/>
            </a:xfrm>
            <a:custGeom>
              <a:avLst/>
              <a:gdLst/>
              <a:ahLst/>
              <a:cxnLst/>
              <a:rect l="l" t="t" r="r" b="b"/>
              <a:pathLst>
                <a:path w="5990" h="7909" extrusionOk="0">
                  <a:moveTo>
                    <a:pt x="884" y="0"/>
                  </a:moveTo>
                  <a:lnTo>
                    <a:pt x="730" y="422"/>
                  </a:lnTo>
                  <a:lnTo>
                    <a:pt x="615" y="921"/>
                  </a:lnTo>
                  <a:lnTo>
                    <a:pt x="423" y="2035"/>
                  </a:lnTo>
                  <a:lnTo>
                    <a:pt x="270" y="3187"/>
                  </a:lnTo>
                  <a:lnTo>
                    <a:pt x="154" y="4377"/>
                  </a:lnTo>
                  <a:lnTo>
                    <a:pt x="39" y="6296"/>
                  </a:lnTo>
                  <a:lnTo>
                    <a:pt x="1" y="7103"/>
                  </a:lnTo>
                  <a:lnTo>
                    <a:pt x="308" y="7218"/>
                  </a:lnTo>
                  <a:lnTo>
                    <a:pt x="1882" y="7909"/>
                  </a:lnTo>
                  <a:lnTo>
                    <a:pt x="5990" y="2879"/>
                  </a:lnTo>
                  <a:lnTo>
                    <a:pt x="8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5"/>
            <p:cNvSpPr/>
            <p:nvPr/>
          </p:nvSpPr>
          <p:spPr>
            <a:xfrm>
              <a:off x="10267424" y="742854"/>
              <a:ext cx="559269" cy="30190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5"/>
            <p:cNvSpPr/>
            <p:nvPr/>
          </p:nvSpPr>
          <p:spPr>
            <a:xfrm>
              <a:off x="10300150" y="246845"/>
              <a:ext cx="549884" cy="716013"/>
            </a:xfrm>
            <a:custGeom>
              <a:avLst/>
              <a:gdLst/>
              <a:ahLst/>
              <a:cxnLst/>
              <a:rect l="l" t="t" r="r" b="b"/>
              <a:pathLst>
                <a:path w="9023" h="11749" extrusionOk="0">
                  <a:moveTo>
                    <a:pt x="1498" y="1"/>
                  </a:moveTo>
                  <a:lnTo>
                    <a:pt x="1" y="8140"/>
                  </a:lnTo>
                  <a:lnTo>
                    <a:pt x="8217" y="11749"/>
                  </a:lnTo>
                  <a:lnTo>
                    <a:pt x="9023" y="5030"/>
                  </a:lnTo>
                  <a:lnTo>
                    <a:pt x="14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5"/>
            <p:cNvSpPr/>
            <p:nvPr/>
          </p:nvSpPr>
          <p:spPr>
            <a:xfrm>
              <a:off x="9960945" y="820068"/>
              <a:ext cx="807244" cy="535867"/>
            </a:xfrm>
            <a:custGeom>
              <a:avLst/>
              <a:gdLst/>
              <a:ahLst/>
              <a:cxnLst/>
              <a:rect l="l" t="t" r="r" b="b"/>
              <a:pathLst>
                <a:path w="13246" h="8793" extrusionOk="0">
                  <a:moveTo>
                    <a:pt x="5029" y="1"/>
                  </a:moveTo>
                  <a:lnTo>
                    <a:pt x="0" y="6604"/>
                  </a:lnTo>
                  <a:lnTo>
                    <a:pt x="8830" y="8792"/>
                  </a:lnTo>
                  <a:lnTo>
                    <a:pt x="13245" y="3609"/>
                  </a:lnTo>
                  <a:lnTo>
                    <a:pt x="50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5"/>
            <p:cNvSpPr/>
            <p:nvPr/>
          </p:nvSpPr>
          <p:spPr>
            <a:xfrm>
              <a:off x="10281441" y="246845"/>
              <a:ext cx="110062" cy="496072"/>
            </a:xfrm>
            <a:custGeom>
              <a:avLst/>
              <a:gdLst/>
              <a:ahLst/>
              <a:cxnLst/>
              <a:rect l="l" t="t" r="r" b="b"/>
              <a:pathLst>
                <a:path w="1806" h="8140" extrusionOk="0">
                  <a:moveTo>
                    <a:pt x="1805" y="1"/>
                  </a:moveTo>
                  <a:lnTo>
                    <a:pt x="1498" y="116"/>
                  </a:lnTo>
                  <a:lnTo>
                    <a:pt x="1" y="8025"/>
                  </a:lnTo>
                  <a:lnTo>
                    <a:pt x="308" y="8140"/>
                  </a:lnTo>
                  <a:lnTo>
                    <a:pt x="1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5"/>
            <p:cNvSpPr/>
            <p:nvPr/>
          </p:nvSpPr>
          <p:spPr>
            <a:xfrm>
              <a:off x="9953876" y="813059"/>
              <a:ext cx="313610" cy="409473"/>
            </a:xfrm>
            <a:custGeom>
              <a:avLst/>
              <a:gdLst/>
              <a:ahLst/>
              <a:cxnLst/>
              <a:rect l="l" t="t" r="r" b="b"/>
              <a:pathLst>
                <a:path w="5146" h="6719" extrusionOk="0">
                  <a:moveTo>
                    <a:pt x="4838" y="0"/>
                  </a:moveTo>
                  <a:lnTo>
                    <a:pt x="1" y="6450"/>
                  </a:lnTo>
                  <a:lnTo>
                    <a:pt x="116" y="6719"/>
                  </a:lnTo>
                  <a:lnTo>
                    <a:pt x="5145" y="116"/>
                  </a:lnTo>
                  <a:lnTo>
                    <a:pt x="4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5"/>
            <p:cNvSpPr/>
            <p:nvPr/>
          </p:nvSpPr>
          <p:spPr>
            <a:xfrm>
              <a:off x="10384433" y="354469"/>
              <a:ext cx="177830" cy="407157"/>
            </a:xfrm>
            <a:custGeom>
              <a:avLst/>
              <a:gdLst/>
              <a:ahLst/>
              <a:cxnLst/>
              <a:rect l="l" t="t" r="r" b="b"/>
              <a:pathLst>
                <a:path w="2918" h="6681" extrusionOk="0">
                  <a:moveTo>
                    <a:pt x="1075" y="1"/>
                  </a:moveTo>
                  <a:lnTo>
                    <a:pt x="0" y="5798"/>
                  </a:lnTo>
                  <a:lnTo>
                    <a:pt x="2035" y="6681"/>
                  </a:lnTo>
                  <a:lnTo>
                    <a:pt x="2918" y="1191"/>
                  </a:lnTo>
                  <a:lnTo>
                    <a:pt x="1075"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5"/>
            <p:cNvSpPr/>
            <p:nvPr/>
          </p:nvSpPr>
          <p:spPr>
            <a:xfrm>
              <a:off x="10268712" y="742854"/>
              <a:ext cx="559269" cy="30190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45"/>
          <p:cNvGrpSpPr/>
          <p:nvPr/>
        </p:nvGrpSpPr>
        <p:grpSpPr>
          <a:xfrm rot="-364742">
            <a:off x="1952821" y="3995301"/>
            <a:ext cx="758737" cy="880137"/>
            <a:chOff x="-1306539" y="2227242"/>
            <a:chExt cx="735137" cy="852760"/>
          </a:xfrm>
        </p:grpSpPr>
        <p:sp>
          <p:nvSpPr>
            <p:cNvPr id="1258" name="Google Shape;1258;p45"/>
            <p:cNvSpPr/>
            <p:nvPr/>
          </p:nvSpPr>
          <p:spPr>
            <a:xfrm flipH="1">
              <a:off x="-1270861" y="2233533"/>
              <a:ext cx="672160" cy="842238"/>
            </a:xfrm>
            <a:custGeom>
              <a:avLst/>
              <a:gdLst/>
              <a:ahLst/>
              <a:cxnLst/>
              <a:rect l="l" t="t" r="r" b="b"/>
              <a:pathLst>
                <a:path w="12287" h="15396" extrusionOk="0">
                  <a:moveTo>
                    <a:pt x="3610" y="1"/>
                  </a:moveTo>
                  <a:lnTo>
                    <a:pt x="1" y="12977"/>
                  </a:lnTo>
                  <a:lnTo>
                    <a:pt x="8677" y="15396"/>
                  </a:lnTo>
                  <a:lnTo>
                    <a:pt x="12286" y="2419"/>
                  </a:lnTo>
                  <a:lnTo>
                    <a:pt x="36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5"/>
            <p:cNvSpPr/>
            <p:nvPr/>
          </p:nvSpPr>
          <p:spPr>
            <a:xfrm flipH="1">
              <a:off x="-796185" y="2227242"/>
              <a:ext cx="224783" cy="716198"/>
            </a:xfrm>
            <a:custGeom>
              <a:avLst/>
              <a:gdLst/>
              <a:ahLst/>
              <a:cxnLst/>
              <a:rect l="l" t="t" r="r" b="b"/>
              <a:pathLst>
                <a:path w="4109" h="13092" extrusionOk="0">
                  <a:moveTo>
                    <a:pt x="3610" y="0"/>
                  </a:moveTo>
                  <a:lnTo>
                    <a:pt x="1" y="12938"/>
                  </a:lnTo>
                  <a:lnTo>
                    <a:pt x="500" y="13092"/>
                  </a:lnTo>
                  <a:lnTo>
                    <a:pt x="4109" y="116"/>
                  </a:lnTo>
                  <a:lnTo>
                    <a:pt x="36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5"/>
            <p:cNvSpPr/>
            <p:nvPr/>
          </p:nvSpPr>
          <p:spPr>
            <a:xfrm flipH="1">
              <a:off x="-1262437" y="2260832"/>
              <a:ext cx="663736" cy="814940"/>
            </a:xfrm>
            <a:custGeom>
              <a:avLst/>
              <a:gdLst/>
              <a:ahLst/>
              <a:cxnLst/>
              <a:rect l="l" t="t" r="r" b="b"/>
              <a:pathLst>
                <a:path w="12133" h="14897" extrusionOk="0">
                  <a:moveTo>
                    <a:pt x="3456" y="1"/>
                  </a:moveTo>
                  <a:lnTo>
                    <a:pt x="1" y="12478"/>
                  </a:lnTo>
                  <a:lnTo>
                    <a:pt x="8677" y="14897"/>
                  </a:lnTo>
                  <a:lnTo>
                    <a:pt x="12133" y="2419"/>
                  </a:lnTo>
                  <a:lnTo>
                    <a:pt x="34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5"/>
            <p:cNvSpPr/>
            <p:nvPr/>
          </p:nvSpPr>
          <p:spPr>
            <a:xfrm flipH="1">
              <a:off x="-1306522" y="2265036"/>
              <a:ext cx="602794" cy="814940"/>
            </a:xfrm>
            <a:custGeom>
              <a:avLst/>
              <a:gdLst/>
              <a:ahLst/>
              <a:cxnLst/>
              <a:rect l="l" t="t" r="r" b="b"/>
              <a:pathLst>
                <a:path w="11019" h="14897" extrusionOk="0">
                  <a:moveTo>
                    <a:pt x="3609" y="0"/>
                  </a:moveTo>
                  <a:lnTo>
                    <a:pt x="0" y="12938"/>
                  </a:lnTo>
                  <a:lnTo>
                    <a:pt x="6988" y="14858"/>
                  </a:lnTo>
                  <a:lnTo>
                    <a:pt x="7103" y="14896"/>
                  </a:lnTo>
                  <a:lnTo>
                    <a:pt x="7218" y="14896"/>
                  </a:lnTo>
                  <a:lnTo>
                    <a:pt x="7448" y="14820"/>
                  </a:lnTo>
                  <a:lnTo>
                    <a:pt x="7602" y="14666"/>
                  </a:lnTo>
                  <a:lnTo>
                    <a:pt x="7679" y="14589"/>
                  </a:lnTo>
                  <a:lnTo>
                    <a:pt x="7717" y="14474"/>
                  </a:lnTo>
                  <a:lnTo>
                    <a:pt x="11019" y="2649"/>
                  </a:lnTo>
                  <a:lnTo>
                    <a:pt x="11019" y="2534"/>
                  </a:lnTo>
                  <a:lnTo>
                    <a:pt x="11019" y="2419"/>
                  </a:lnTo>
                  <a:lnTo>
                    <a:pt x="10942" y="2227"/>
                  </a:lnTo>
                  <a:lnTo>
                    <a:pt x="10788" y="2035"/>
                  </a:lnTo>
                  <a:lnTo>
                    <a:pt x="10712" y="1958"/>
                  </a:lnTo>
                  <a:lnTo>
                    <a:pt x="10597" y="1920"/>
                  </a:lnTo>
                  <a:lnTo>
                    <a:pt x="36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5"/>
            <p:cNvSpPr/>
            <p:nvPr/>
          </p:nvSpPr>
          <p:spPr>
            <a:xfrm flipH="1">
              <a:off x="-901221" y="2256619"/>
              <a:ext cx="222704" cy="716253"/>
            </a:xfrm>
            <a:custGeom>
              <a:avLst/>
              <a:gdLst/>
              <a:ahLst/>
              <a:cxnLst/>
              <a:rect l="l" t="t" r="r" b="b"/>
              <a:pathLst>
                <a:path w="4071" h="13093" extrusionOk="0">
                  <a:moveTo>
                    <a:pt x="3610" y="1"/>
                  </a:moveTo>
                  <a:lnTo>
                    <a:pt x="1" y="12939"/>
                  </a:lnTo>
                  <a:lnTo>
                    <a:pt x="461" y="13092"/>
                  </a:lnTo>
                  <a:lnTo>
                    <a:pt x="4070" y="154"/>
                  </a:lnTo>
                  <a:lnTo>
                    <a:pt x="36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5"/>
            <p:cNvSpPr/>
            <p:nvPr/>
          </p:nvSpPr>
          <p:spPr>
            <a:xfrm flipH="1">
              <a:off x="-1304465" y="2365868"/>
              <a:ext cx="33644" cy="21061"/>
            </a:xfrm>
            <a:custGeom>
              <a:avLst/>
              <a:gdLst/>
              <a:ahLst/>
              <a:cxnLst/>
              <a:rect l="l" t="t" r="r" b="b"/>
              <a:pathLst>
                <a:path w="615" h="385" extrusionOk="0">
                  <a:moveTo>
                    <a:pt x="0" y="0"/>
                  </a:moveTo>
                  <a:lnTo>
                    <a:pt x="307" y="115"/>
                  </a:lnTo>
                  <a:lnTo>
                    <a:pt x="384" y="154"/>
                  </a:lnTo>
                  <a:lnTo>
                    <a:pt x="422" y="167"/>
                  </a:lnTo>
                  <a:lnTo>
                    <a:pt x="422" y="167"/>
                  </a:lnTo>
                  <a:lnTo>
                    <a:pt x="346" y="115"/>
                  </a:lnTo>
                  <a:lnTo>
                    <a:pt x="231" y="77"/>
                  </a:lnTo>
                  <a:lnTo>
                    <a:pt x="0" y="0"/>
                  </a:lnTo>
                  <a:close/>
                  <a:moveTo>
                    <a:pt x="422" y="167"/>
                  </a:moveTo>
                  <a:lnTo>
                    <a:pt x="461" y="192"/>
                  </a:lnTo>
                  <a:lnTo>
                    <a:pt x="538" y="269"/>
                  </a:lnTo>
                  <a:lnTo>
                    <a:pt x="614" y="384"/>
                  </a:lnTo>
                  <a:lnTo>
                    <a:pt x="499" y="192"/>
                  </a:lnTo>
                  <a:lnTo>
                    <a:pt x="422" y="167"/>
                  </a:lnTo>
                  <a:close/>
                </a:path>
              </a:pathLst>
            </a:custGeom>
            <a:solidFill>
              <a:srgbClr val="BFC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5"/>
            <p:cNvSpPr/>
            <p:nvPr/>
          </p:nvSpPr>
          <p:spPr>
            <a:xfrm flipH="1">
              <a:off x="-1111242" y="3075735"/>
              <a:ext cx="37856" cy="4267"/>
            </a:xfrm>
            <a:custGeom>
              <a:avLst/>
              <a:gdLst/>
              <a:ahLst/>
              <a:cxnLst/>
              <a:rect l="l" t="t" r="r" b="b"/>
              <a:pathLst>
                <a:path w="692" h="78" extrusionOk="0">
                  <a:moveTo>
                    <a:pt x="0" y="1"/>
                  </a:moveTo>
                  <a:lnTo>
                    <a:pt x="307" y="77"/>
                  </a:lnTo>
                  <a:lnTo>
                    <a:pt x="384" y="77"/>
                  </a:lnTo>
                  <a:lnTo>
                    <a:pt x="231" y="39"/>
                  </a:lnTo>
                  <a:lnTo>
                    <a:pt x="0" y="1"/>
                  </a:lnTo>
                  <a:close/>
                  <a:moveTo>
                    <a:pt x="691" y="1"/>
                  </a:moveTo>
                  <a:lnTo>
                    <a:pt x="538" y="39"/>
                  </a:lnTo>
                  <a:lnTo>
                    <a:pt x="384" y="77"/>
                  </a:lnTo>
                  <a:lnTo>
                    <a:pt x="576" y="77"/>
                  </a:lnTo>
                  <a:lnTo>
                    <a:pt x="691" y="1"/>
                  </a:lnTo>
                  <a:close/>
                </a:path>
              </a:pathLst>
            </a:custGeom>
            <a:solidFill>
              <a:srgbClr val="BFC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5"/>
            <p:cNvSpPr/>
            <p:nvPr/>
          </p:nvSpPr>
          <p:spPr>
            <a:xfrm flipH="1">
              <a:off x="-1306539" y="2365868"/>
              <a:ext cx="233153" cy="714119"/>
            </a:xfrm>
            <a:custGeom>
              <a:avLst/>
              <a:gdLst/>
              <a:ahLst/>
              <a:cxnLst/>
              <a:rect l="l" t="t" r="r" b="b"/>
              <a:pathLst>
                <a:path w="4262" h="13054" extrusionOk="0">
                  <a:moveTo>
                    <a:pt x="3609" y="0"/>
                  </a:moveTo>
                  <a:lnTo>
                    <a:pt x="0" y="12977"/>
                  </a:lnTo>
                  <a:lnTo>
                    <a:pt x="231" y="13015"/>
                  </a:lnTo>
                  <a:lnTo>
                    <a:pt x="384" y="13053"/>
                  </a:lnTo>
                  <a:lnTo>
                    <a:pt x="538" y="13015"/>
                  </a:lnTo>
                  <a:lnTo>
                    <a:pt x="691" y="12977"/>
                  </a:lnTo>
                  <a:lnTo>
                    <a:pt x="883" y="12785"/>
                  </a:lnTo>
                  <a:lnTo>
                    <a:pt x="999" y="12516"/>
                  </a:lnTo>
                  <a:lnTo>
                    <a:pt x="2035" y="8792"/>
                  </a:lnTo>
                  <a:lnTo>
                    <a:pt x="4223" y="922"/>
                  </a:lnTo>
                  <a:lnTo>
                    <a:pt x="4262" y="768"/>
                  </a:lnTo>
                  <a:lnTo>
                    <a:pt x="4262" y="615"/>
                  </a:lnTo>
                  <a:lnTo>
                    <a:pt x="4223" y="384"/>
                  </a:lnTo>
                  <a:lnTo>
                    <a:pt x="4147" y="269"/>
                  </a:lnTo>
                  <a:lnTo>
                    <a:pt x="4070" y="192"/>
                  </a:lnTo>
                  <a:lnTo>
                    <a:pt x="3955" y="115"/>
                  </a:lnTo>
                  <a:lnTo>
                    <a:pt x="3840" y="77"/>
                  </a:lnTo>
                  <a:lnTo>
                    <a:pt x="360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5"/>
            <p:cNvSpPr/>
            <p:nvPr/>
          </p:nvSpPr>
          <p:spPr>
            <a:xfrm flipH="1">
              <a:off x="-833989" y="2332223"/>
              <a:ext cx="153338" cy="554545"/>
            </a:xfrm>
            <a:custGeom>
              <a:avLst/>
              <a:gdLst/>
              <a:ahLst/>
              <a:cxnLst/>
              <a:rect l="l" t="t" r="r" b="b"/>
              <a:pathLst>
                <a:path w="2803" h="10137" extrusionOk="0">
                  <a:moveTo>
                    <a:pt x="2803" y="1"/>
                  </a:moveTo>
                  <a:lnTo>
                    <a:pt x="2073" y="2458"/>
                  </a:lnTo>
                  <a:lnTo>
                    <a:pt x="1344" y="5030"/>
                  </a:lnTo>
                  <a:lnTo>
                    <a:pt x="653" y="7641"/>
                  </a:lnTo>
                  <a:lnTo>
                    <a:pt x="0" y="10136"/>
                  </a:lnTo>
                  <a:lnTo>
                    <a:pt x="0" y="10136"/>
                  </a:lnTo>
                  <a:lnTo>
                    <a:pt x="730" y="7641"/>
                  </a:lnTo>
                  <a:lnTo>
                    <a:pt x="1459" y="5069"/>
                  </a:lnTo>
                  <a:lnTo>
                    <a:pt x="2150" y="2496"/>
                  </a:lnTo>
                  <a:lnTo>
                    <a:pt x="280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5"/>
            <p:cNvSpPr/>
            <p:nvPr/>
          </p:nvSpPr>
          <p:spPr>
            <a:xfrm flipH="1">
              <a:off x="-812982" y="2325932"/>
              <a:ext cx="155472" cy="554545"/>
            </a:xfrm>
            <a:custGeom>
              <a:avLst/>
              <a:gdLst/>
              <a:ahLst/>
              <a:cxnLst/>
              <a:rect l="l" t="t" r="r" b="b"/>
              <a:pathLst>
                <a:path w="2842" h="10137" extrusionOk="0">
                  <a:moveTo>
                    <a:pt x="2842" y="1"/>
                  </a:moveTo>
                  <a:lnTo>
                    <a:pt x="2112" y="2496"/>
                  </a:lnTo>
                  <a:lnTo>
                    <a:pt x="1383" y="5030"/>
                  </a:lnTo>
                  <a:lnTo>
                    <a:pt x="692" y="7641"/>
                  </a:lnTo>
                  <a:lnTo>
                    <a:pt x="1" y="10136"/>
                  </a:lnTo>
                  <a:lnTo>
                    <a:pt x="769" y="7641"/>
                  </a:lnTo>
                  <a:lnTo>
                    <a:pt x="1498" y="5069"/>
                  </a:lnTo>
                  <a:lnTo>
                    <a:pt x="2189" y="2496"/>
                  </a:lnTo>
                  <a:lnTo>
                    <a:pt x="2842"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5"/>
            <p:cNvSpPr/>
            <p:nvPr/>
          </p:nvSpPr>
          <p:spPr>
            <a:xfrm flipH="1">
              <a:off x="-791974" y="2319641"/>
              <a:ext cx="155472" cy="554545"/>
            </a:xfrm>
            <a:custGeom>
              <a:avLst/>
              <a:gdLst/>
              <a:ahLst/>
              <a:cxnLst/>
              <a:rect l="l" t="t" r="r" b="b"/>
              <a:pathLst>
                <a:path w="2842" h="10137" extrusionOk="0">
                  <a:moveTo>
                    <a:pt x="2842" y="1"/>
                  </a:moveTo>
                  <a:lnTo>
                    <a:pt x="2112" y="2496"/>
                  </a:lnTo>
                  <a:lnTo>
                    <a:pt x="1345" y="5068"/>
                  </a:lnTo>
                  <a:lnTo>
                    <a:pt x="654" y="7641"/>
                  </a:lnTo>
                  <a:lnTo>
                    <a:pt x="1" y="10136"/>
                  </a:lnTo>
                  <a:lnTo>
                    <a:pt x="730" y="7641"/>
                  </a:lnTo>
                  <a:lnTo>
                    <a:pt x="1460" y="5068"/>
                  </a:lnTo>
                  <a:lnTo>
                    <a:pt x="2189" y="2496"/>
                  </a:lnTo>
                  <a:lnTo>
                    <a:pt x="2842"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5"/>
            <p:cNvSpPr/>
            <p:nvPr/>
          </p:nvSpPr>
          <p:spPr>
            <a:xfrm flipH="1">
              <a:off x="-1140616" y="2517075"/>
              <a:ext cx="222649" cy="81948"/>
            </a:xfrm>
            <a:custGeom>
              <a:avLst/>
              <a:gdLst/>
              <a:ahLst/>
              <a:cxnLst/>
              <a:rect l="l" t="t" r="r" b="b"/>
              <a:pathLst>
                <a:path w="4070" h="1498" extrusionOk="0">
                  <a:moveTo>
                    <a:pt x="154" y="0"/>
                  </a:moveTo>
                  <a:lnTo>
                    <a:pt x="77" y="39"/>
                  </a:lnTo>
                  <a:lnTo>
                    <a:pt x="39" y="116"/>
                  </a:lnTo>
                  <a:lnTo>
                    <a:pt x="0" y="192"/>
                  </a:lnTo>
                  <a:lnTo>
                    <a:pt x="0" y="269"/>
                  </a:lnTo>
                  <a:lnTo>
                    <a:pt x="0" y="346"/>
                  </a:lnTo>
                  <a:lnTo>
                    <a:pt x="77" y="423"/>
                  </a:lnTo>
                  <a:lnTo>
                    <a:pt x="154" y="461"/>
                  </a:lnTo>
                  <a:lnTo>
                    <a:pt x="3763" y="1498"/>
                  </a:lnTo>
                  <a:lnTo>
                    <a:pt x="3840" y="1498"/>
                  </a:lnTo>
                  <a:lnTo>
                    <a:pt x="3916" y="1459"/>
                  </a:lnTo>
                  <a:lnTo>
                    <a:pt x="3993" y="1459"/>
                  </a:lnTo>
                  <a:lnTo>
                    <a:pt x="4032" y="1383"/>
                  </a:lnTo>
                  <a:lnTo>
                    <a:pt x="4070" y="1306"/>
                  </a:lnTo>
                  <a:lnTo>
                    <a:pt x="4070" y="1229"/>
                  </a:lnTo>
                  <a:lnTo>
                    <a:pt x="4032" y="1152"/>
                  </a:lnTo>
                  <a:lnTo>
                    <a:pt x="3993" y="1075"/>
                  </a:lnTo>
                  <a:lnTo>
                    <a:pt x="3916" y="1037"/>
                  </a:lnTo>
                  <a:lnTo>
                    <a:pt x="26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0" name="Google Shape;1270;p45"/>
          <p:cNvGrpSpPr/>
          <p:nvPr/>
        </p:nvGrpSpPr>
        <p:grpSpPr>
          <a:xfrm rot="-217">
            <a:off x="537073" y="362528"/>
            <a:ext cx="1153839" cy="840174"/>
            <a:chOff x="3097732" y="3419175"/>
            <a:chExt cx="727745" cy="529944"/>
          </a:xfrm>
        </p:grpSpPr>
        <p:sp>
          <p:nvSpPr>
            <p:cNvPr id="1271" name="Google Shape;1271;p45"/>
            <p:cNvSpPr/>
            <p:nvPr/>
          </p:nvSpPr>
          <p:spPr>
            <a:xfrm>
              <a:off x="3110726" y="3664524"/>
              <a:ext cx="45539" cy="107288"/>
            </a:xfrm>
            <a:custGeom>
              <a:avLst/>
              <a:gdLst/>
              <a:ahLst/>
              <a:cxnLst/>
              <a:rect l="l" t="t" r="r" b="b"/>
              <a:pathLst>
                <a:path w="1076" h="2535" extrusionOk="0">
                  <a:moveTo>
                    <a:pt x="269" y="1"/>
                  </a:moveTo>
                  <a:lnTo>
                    <a:pt x="154" y="39"/>
                  </a:lnTo>
                  <a:lnTo>
                    <a:pt x="116" y="193"/>
                  </a:lnTo>
                  <a:lnTo>
                    <a:pt x="77" y="423"/>
                  </a:lnTo>
                  <a:lnTo>
                    <a:pt x="1" y="692"/>
                  </a:lnTo>
                  <a:lnTo>
                    <a:pt x="1" y="999"/>
                  </a:lnTo>
                  <a:lnTo>
                    <a:pt x="1" y="1383"/>
                  </a:lnTo>
                  <a:lnTo>
                    <a:pt x="77" y="1575"/>
                  </a:lnTo>
                  <a:lnTo>
                    <a:pt x="116" y="1767"/>
                  </a:lnTo>
                  <a:lnTo>
                    <a:pt x="154" y="1959"/>
                  </a:lnTo>
                  <a:lnTo>
                    <a:pt x="269" y="2189"/>
                  </a:lnTo>
                  <a:lnTo>
                    <a:pt x="653" y="2534"/>
                  </a:lnTo>
                  <a:lnTo>
                    <a:pt x="1076" y="1882"/>
                  </a:lnTo>
                  <a:lnTo>
                    <a:pt x="845" y="269"/>
                  </a:lnTo>
                  <a:lnTo>
                    <a:pt x="768" y="231"/>
                  </a:lnTo>
                  <a:lnTo>
                    <a:pt x="615" y="116"/>
                  </a:lnTo>
                  <a:lnTo>
                    <a:pt x="500" y="77"/>
                  </a:lnTo>
                  <a:lnTo>
                    <a:pt x="385" y="39"/>
                  </a:lnTo>
                  <a:lnTo>
                    <a:pt x="2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5"/>
            <p:cNvSpPr/>
            <p:nvPr/>
          </p:nvSpPr>
          <p:spPr>
            <a:xfrm>
              <a:off x="3125370" y="3667783"/>
              <a:ext cx="698702" cy="260029"/>
            </a:xfrm>
            <a:custGeom>
              <a:avLst/>
              <a:gdLst/>
              <a:ahLst/>
              <a:cxnLst/>
              <a:rect l="l" t="t" r="r" b="b"/>
              <a:pathLst>
                <a:path w="16509" h="6144" extrusionOk="0">
                  <a:moveTo>
                    <a:pt x="15510" y="0"/>
                  </a:moveTo>
                  <a:lnTo>
                    <a:pt x="346" y="1843"/>
                  </a:lnTo>
                  <a:lnTo>
                    <a:pt x="0" y="1958"/>
                  </a:lnTo>
                  <a:lnTo>
                    <a:pt x="7064" y="6143"/>
                  </a:lnTo>
                  <a:lnTo>
                    <a:pt x="16509" y="691"/>
                  </a:lnTo>
                  <a:lnTo>
                    <a:pt x="155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5"/>
            <p:cNvSpPr/>
            <p:nvPr/>
          </p:nvSpPr>
          <p:spPr>
            <a:xfrm>
              <a:off x="3145162" y="3433775"/>
              <a:ext cx="678890" cy="393341"/>
            </a:xfrm>
            <a:custGeom>
              <a:avLst/>
              <a:gdLst/>
              <a:ahLst/>
              <a:cxnLst/>
              <a:rect l="l" t="t" r="r" b="b"/>
              <a:pathLst>
                <a:path w="15972" h="9254" extrusionOk="0">
                  <a:moveTo>
                    <a:pt x="9407" y="1"/>
                  </a:moveTo>
                  <a:lnTo>
                    <a:pt x="1" y="5453"/>
                  </a:lnTo>
                  <a:lnTo>
                    <a:pt x="6604" y="9253"/>
                  </a:lnTo>
                  <a:lnTo>
                    <a:pt x="15972" y="3802"/>
                  </a:lnTo>
                  <a:lnTo>
                    <a:pt x="94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5"/>
            <p:cNvSpPr/>
            <p:nvPr/>
          </p:nvSpPr>
          <p:spPr>
            <a:xfrm>
              <a:off x="3427601" y="3594648"/>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5"/>
            <p:cNvSpPr/>
            <p:nvPr/>
          </p:nvSpPr>
          <p:spPr>
            <a:xfrm>
              <a:off x="3113988" y="3419175"/>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5"/>
            <p:cNvSpPr/>
            <p:nvPr/>
          </p:nvSpPr>
          <p:spPr>
            <a:xfrm>
              <a:off x="3097732" y="3649922"/>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5"/>
            <p:cNvSpPr/>
            <p:nvPr/>
          </p:nvSpPr>
          <p:spPr>
            <a:xfrm>
              <a:off x="3135104" y="3427301"/>
              <a:ext cx="411121" cy="237260"/>
            </a:xfrm>
            <a:custGeom>
              <a:avLst/>
              <a:gdLst/>
              <a:ahLst/>
              <a:cxnLst/>
              <a:rect l="l" t="t" r="r" b="b"/>
              <a:pathLst>
                <a:path w="9714" h="5606" extrusionOk="0">
                  <a:moveTo>
                    <a:pt x="9368" y="0"/>
                  </a:moveTo>
                  <a:lnTo>
                    <a:pt x="0" y="5375"/>
                  </a:lnTo>
                  <a:lnTo>
                    <a:pt x="39" y="5490"/>
                  </a:lnTo>
                  <a:lnTo>
                    <a:pt x="77" y="5567"/>
                  </a:lnTo>
                  <a:lnTo>
                    <a:pt x="116" y="5606"/>
                  </a:lnTo>
                  <a:lnTo>
                    <a:pt x="308" y="5606"/>
                  </a:lnTo>
                  <a:lnTo>
                    <a:pt x="9714" y="154"/>
                  </a:lnTo>
                  <a:lnTo>
                    <a:pt x="9522" y="154"/>
                  </a:lnTo>
                  <a:lnTo>
                    <a:pt x="9445" y="116"/>
                  </a:lnTo>
                  <a:lnTo>
                    <a:pt x="9406" y="77"/>
                  </a:lnTo>
                  <a:lnTo>
                    <a:pt x="93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5"/>
            <p:cNvSpPr/>
            <p:nvPr/>
          </p:nvSpPr>
          <p:spPr>
            <a:xfrm>
              <a:off x="3139971" y="3638537"/>
              <a:ext cx="653248" cy="274631"/>
            </a:xfrm>
            <a:custGeom>
              <a:avLst/>
              <a:gdLst/>
              <a:ahLst/>
              <a:cxnLst/>
              <a:rect l="l" t="t" r="r" b="b"/>
              <a:pathLst>
                <a:path w="15435" h="6489" extrusionOk="0">
                  <a:moveTo>
                    <a:pt x="15165" y="0"/>
                  </a:moveTo>
                  <a:lnTo>
                    <a:pt x="6796" y="4876"/>
                  </a:lnTo>
                  <a:lnTo>
                    <a:pt x="1" y="960"/>
                  </a:lnTo>
                  <a:lnTo>
                    <a:pt x="1" y="2534"/>
                  </a:lnTo>
                  <a:lnTo>
                    <a:pt x="6758" y="6489"/>
                  </a:lnTo>
                  <a:lnTo>
                    <a:pt x="15434" y="1421"/>
                  </a:lnTo>
                  <a:lnTo>
                    <a:pt x="15396" y="1306"/>
                  </a:lnTo>
                  <a:lnTo>
                    <a:pt x="15357" y="1229"/>
                  </a:lnTo>
                  <a:lnTo>
                    <a:pt x="15242" y="998"/>
                  </a:lnTo>
                  <a:lnTo>
                    <a:pt x="15204" y="768"/>
                  </a:lnTo>
                  <a:lnTo>
                    <a:pt x="15165" y="538"/>
                  </a:lnTo>
                  <a:lnTo>
                    <a:pt x="15165" y="154"/>
                  </a:lnTo>
                  <a:lnTo>
                    <a:pt x="151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5"/>
            <p:cNvSpPr/>
            <p:nvPr/>
          </p:nvSpPr>
          <p:spPr>
            <a:xfrm>
              <a:off x="3414562" y="3631925"/>
              <a:ext cx="387785" cy="281249"/>
            </a:xfrm>
            <a:custGeom>
              <a:avLst/>
              <a:gdLst/>
              <a:ahLst/>
              <a:cxnLst/>
              <a:rect l="l" t="t" r="r" b="b"/>
              <a:pathLst>
                <a:path w="8947" h="6489" extrusionOk="0">
                  <a:moveTo>
                    <a:pt x="8677" y="0"/>
                  </a:moveTo>
                  <a:lnTo>
                    <a:pt x="308" y="4876"/>
                  </a:lnTo>
                  <a:lnTo>
                    <a:pt x="116" y="4761"/>
                  </a:lnTo>
                  <a:lnTo>
                    <a:pt x="39" y="4991"/>
                  </a:lnTo>
                  <a:lnTo>
                    <a:pt x="1" y="5145"/>
                  </a:lnTo>
                  <a:lnTo>
                    <a:pt x="1" y="5337"/>
                  </a:lnTo>
                  <a:lnTo>
                    <a:pt x="1" y="5490"/>
                  </a:lnTo>
                  <a:lnTo>
                    <a:pt x="1" y="5797"/>
                  </a:lnTo>
                  <a:lnTo>
                    <a:pt x="39" y="6028"/>
                  </a:lnTo>
                  <a:lnTo>
                    <a:pt x="154" y="6220"/>
                  </a:lnTo>
                  <a:lnTo>
                    <a:pt x="193" y="6335"/>
                  </a:lnTo>
                  <a:lnTo>
                    <a:pt x="270" y="6489"/>
                  </a:lnTo>
                  <a:lnTo>
                    <a:pt x="8946" y="1421"/>
                  </a:lnTo>
                  <a:lnTo>
                    <a:pt x="8908" y="1306"/>
                  </a:lnTo>
                  <a:lnTo>
                    <a:pt x="8869" y="1229"/>
                  </a:lnTo>
                  <a:lnTo>
                    <a:pt x="8754" y="998"/>
                  </a:lnTo>
                  <a:lnTo>
                    <a:pt x="8716" y="768"/>
                  </a:lnTo>
                  <a:lnTo>
                    <a:pt x="8677" y="538"/>
                  </a:lnTo>
                  <a:lnTo>
                    <a:pt x="8677" y="154"/>
                  </a:lnTo>
                  <a:lnTo>
                    <a:pt x="86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5"/>
            <p:cNvSpPr/>
            <p:nvPr/>
          </p:nvSpPr>
          <p:spPr>
            <a:xfrm>
              <a:off x="3448721" y="3495526"/>
              <a:ext cx="240519" cy="139791"/>
            </a:xfrm>
            <a:custGeom>
              <a:avLst/>
              <a:gdLst/>
              <a:ahLst/>
              <a:cxnLst/>
              <a:rect l="l" t="t" r="r" b="b"/>
              <a:pathLst>
                <a:path w="5683" h="3303" extrusionOk="0">
                  <a:moveTo>
                    <a:pt x="1920" y="1"/>
                  </a:moveTo>
                  <a:lnTo>
                    <a:pt x="0" y="1076"/>
                  </a:lnTo>
                  <a:lnTo>
                    <a:pt x="3801" y="3303"/>
                  </a:lnTo>
                  <a:lnTo>
                    <a:pt x="5682" y="2228"/>
                  </a:lnTo>
                  <a:lnTo>
                    <a:pt x="192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5"/>
            <p:cNvSpPr/>
            <p:nvPr/>
          </p:nvSpPr>
          <p:spPr>
            <a:xfrm>
              <a:off x="3409699" y="3545891"/>
              <a:ext cx="191763" cy="110546"/>
            </a:xfrm>
            <a:custGeom>
              <a:avLst/>
              <a:gdLst/>
              <a:ahLst/>
              <a:cxnLst/>
              <a:rect l="l" t="t" r="r" b="b"/>
              <a:pathLst>
                <a:path w="4531" h="2612" extrusionOk="0">
                  <a:moveTo>
                    <a:pt x="730" y="1"/>
                  </a:moveTo>
                  <a:lnTo>
                    <a:pt x="1" y="423"/>
                  </a:lnTo>
                  <a:lnTo>
                    <a:pt x="3801" y="2612"/>
                  </a:lnTo>
                  <a:lnTo>
                    <a:pt x="4531" y="2228"/>
                  </a:lnTo>
                  <a:lnTo>
                    <a:pt x="73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5"/>
            <p:cNvSpPr/>
            <p:nvPr/>
          </p:nvSpPr>
          <p:spPr>
            <a:xfrm>
              <a:off x="3424342" y="3697028"/>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5"/>
            <p:cNvSpPr/>
            <p:nvPr/>
          </p:nvSpPr>
          <p:spPr>
            <a:xfrm>
              <a:off x="3167608" y="3726274"/>
              <a:ext cx="185246" cy="108896"/>
            </a:xfrm>
            <a:custGeom>
              <a:avLst/>
              <a:gdLst/>
              <a:ahLst/>
              <a:cxnLst/>
              <a:rect l="l" t="t" r="r" b="b"/>
              <a:pathLst>
                <a:path w="4377" h="2573" extrusionOk="0">
                  <a:moveTo>
                    <a:pt x="0" y="0"/>
                  </a:moveTo>
                  <a:lnTo>
                    <a:pt x="1075" y="692"/>
                  </a:lnTo>
                  <a:lnTo>
                    <a:pt x="2150" y="1344"/>
                  </a:lnTo>
                  <a:lnTo>
                    <a:pt x="3264" y="1958"/>
                  </a:lnTo>
                  <a:lnTo>
                    <a:pt x="4377" y="2573"/>
                  </a:lnTo>
                  <a:lnTo>
                    <a:pt x="4377" y="2573"/>
                  </a:lnTo>
                  <a:lnTo>
                    <a:pt x="3302" y="1920"/>
                  </a:lnTo>
                  <a:lnTo>
                    <a:pt x="2227" y="1267"/>
                  </a:lnTo>
                  <a:lnTo>
                    <a:pt x="1114" y="615"/>
                  </a:lnTo>
                  <a:lnTo>
                    <a:pt x="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5"/>
            <p:cNvSpPr/>
            <p:nvPr/>
          </p:nvSpPr>
          <p:spPr>
            <a:xfrm>
              <a:off x="3256953" y="3796150"/>
              <a:ext cx="117064" cy="66658"/>
            </a:xfrm>
            <a:custGeom>
              <a:avLst/>
              <a:gdLst/>
              <a:ahLst/>
              <a:cxnLst/>
              <a:rect l="l" t="t" r="r" b="b"/>
              <a:pathLst>
                <a:path w="2766" h="1575" extrusionOk="0">
                  <a:moveTo>
                    <a:pt x="1" y="0"/>
                  </a:moveTo>
                  <a:lnTo>
                    <a:pt x="692" y="423"/>
                  </a:lnTo>
                  <a:lnTo>
                    <a:pt x="1383" y="845"/>
                  </a:lnTo>
                  <a:lnTo>
                    <a:pt x="2036" y="1190"/>
                  </a:lnTo>
                  <a:lnTo>
                    <a:pt x="2765" y="1574"/>
                  </a:lnTo>
                  <a:lnTo>
                    <a:pt x="2112" y="1152"/>
                  </a:lnTo>
                  <a:lnTo>
                    <a:pt x="1421" y="730"/>
                  </a:lnTo>
                  <a:lnTo>
                    <a:pt x="730" y="346"/>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5"/>
            <p:cNvSpPr/>
            <p:nvPr/>
          </p:nvSpPr>
          <p:spPr>
            <a:xfrm>
              <a:off x="3466581" y="3713280"/>
              <a:ext cx="258379" cy="149525"/>
            </a:xfrm>
            <a:custGeom>
              <a:avLst/>
              <a:gdLst/>
              <a:ahLst/>
              <a:cxnLst/>
              <a:rect l="l" t="t" r="r" b="b"/>
              <a:pathLst>
                <a:path w="6105" h="3533" extrusionOk="0">
                  <a:moveTo>
                    <a:pt x="6105" y="0"/>
                  </a:moveTo>
                  <a:lnTo>
                    <a:pt x="4531" y="845"/>
                  </a:lnTo>
                  <a:lnTo>
                    <a:pt x="3033" y="1728"/>
                  </a:lnTo>
                  <a:lnTo>
                    <a:pt x="1498" y="2611"/>
                  </a:lnTo>
                  <a:lnTo>
                    <a:pt x="0" y="3532"/>
                  </a:lnTo>
                  <a:lnTo>
                    <a:pt x="1536" y="2688"/>
                  </a:lnTo>
                  <a:lnTo>
                    <a:pt x="3072" y="1805"/>
                  </a:lnTo>
                  <a:lnTo>
                    <a:pt x="4607" y="922"/>
                  </a:lnTo>
                  <a:lnTo>
                    <a:pt x="610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5"/>
            <p:cNvSpPr/>
            <p:nvPr/>
          </p:nvSpPr>
          <p:spPr>
            <a:xfrm>
              <a:off x="3695678" y="3674258"/>
              <a:ext cx="74784" cy="42322"/>
            </a:xfrm>
            <a:custGeom>
              <a:avLst/>
              <a:gdLst/>
              <a:ahLst/>
              <a:cxnLst/>
              <a:rect l="l" t="t" r="r" b="b"/>
              <a:pathLst>
                <a:path w="1767" h="1000" extrusionOk="0">
                  <a:moveTo>
                    <a:pt x="1767" y="1"/>
                  </a:moveTo>
                  <a:lnTo>
                    <a:pt x="1306" y="193"/>
                  </a:lnTo>
                  <a:lnTo>
                    <a:pt x="845" y="462"/>
                  </a:lnTo>
                  <a:lnTo>
                    <a:pt x="423" y="730"/>
                  </a:lnTo>
                  <a:lnTo>
                    <a:pt x="1" y="999"/>
                  </a:lnTo>
                  <a:lnTo>
                    <a:pt x="1" y="999"/>
                  </a:lnTo>
                  <a:lnTo>
                    <a:pt x="461" y="769"/>
                  </a:lnTo>
                  <a:lnTo>
                    <a:pt x="884" y="538"/>
                  </a:lnTo>
                  <a:lnTo>
                    <a:pt x="1344" y="270"/>
                  </a:lnTo>
                  <a:lnTo>
                    <a:pt x="1767"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5"/>
            <p:cNvSpPr/>
            <p:nvPr/>
          </p:nvSpPr>
          <p:spPr>
            <a:xfrm>
              <a:off x="3099816" y="3649922"/>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5"/>
            <p:cNvSpPr/>
            <p:nvPr/>
          </p:nvSpPr>
          <p:spPr>
            <a:xfrm>
              <a:off x="3424343" y="3697216"/>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5"/>
            <p:cNvSpPr/>
            <p:nvPr/>
          </p:nvSpPr>
          <p:spPr>
            <a:xfrm>
              <a:off x="3118104" y="3419175"/>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5"/>
            <p:cNvSpPr/>
            <p:nvPr/>
          </p:nvSpPr>
          <p:spPr>
            <a:xfrm>
              <a:off x="3429000" y="3594648"/>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148"/>
                                        </p:tgtEl>
                                        <p:attrNameLst>
                                          <p:attrName>style.visibility</p:attrName>
                                        </p:attrNameLst>
                                      </p:cBhvr>
                                      <p:to>
                                        <p:strVal val="visible"/>
                                      </p:to>
                                    </p:set>
                                    <p:animEffect transition="in" filter="dissolve">
                                      <p:cBhvr>
                                        <p:cTn id="7" dur="500"/>
                                        <p:tgtEl>
                                          <p:spTgt spid="114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49">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149">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149">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149">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14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30"/>
        <p:cNvGrpSpPr/>
        <p:nvPr/>
      </p:nvGrpSpPr>
      <p:grpSpPr>
        <a:xfrm>
          <a:off x="0" y="0"/>
          <a:ext cx="0" cy="0"/>
          <a:chOff x="0" y="0"/>
          <a:chExt cx="0" cy="0"/>
        </a:xfrm>
      </p:grpSpPr>
      <p:sp>
        <p:nvSpPr>
          <p:cNvPr id="1731" name="Google Shape;1731;p52"/>
          <p:cNvSpPr txBox="1">
            <a:spLocks noGrp="1"/>
          </p:cNvSpPr>
          <p:nvPr>
            <p:ph type="title"/>
          </p:nvPr>
        </p:nvSpPr>
        <p:spPr>
          <a:xfrm>
            <a:off x="740744" y="1621528"/>
            <a:ext cx="3781250" cy="18123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chemeClr val="tx1"/>
                </a:solidFill>
              </a:rPr>
              <a:t>03</a:t>
            </a:r>
            <a:br>
              <a:rPr lang="en" sz="3600"/>
            </a:br>
            <a:r>
              <a:rPr lang="en" sz="3600"/>
              <a:t>Literature Survey</a:t>
            </a:r>
            <a:endParaRPr sz="3600"/>
          </a:p>
        </p:txBody>
      </p:sp>
      <p:sp>
        <p:nvSpPr>
          <p:cNvPr id="1732" name="Google Shape;1732;p52"/>
          <p:cNvSpPr/>
          <p:nvPr/>
        </p:nvSpPr>
        <p:spPr>
          <a:xfrm>
            <a:off x="0" y="4234401"/>
            <a:ext cx="3880612" cy="909103"/>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2"/>
          <p:cNvSpPr/>
          <p:nvPr/>
        </p:nvSpPr>
        <p:spPr>
          <a:xfrm rot="5400000">
            <a:off x="7326422" y="75748"/>
            <a:ext cx="1893331" cy="1741826"/>
          </a:xfrm>
          <a:custGeom>
            <a:avLst/>
            <a:gdLst/>
            <a:ahLst/>
            <a:cxnLst/>
            <a:rect l="l" t="t" r="r" b="b"/>
            <a:pathLst>
              <a:path w="9599" h="8831" extrusionOk="0">
                <a:moveTo>
                  <a:pt x="1" y="0"/>
                </a:moveTo>
                <a:lnTo>
                  <a:pt x="1" y="8830"/>
                </a:lnTo>
                <a:lnTo>
                  <a:pt x="269" y="8830"/>
                </a:lnTo>
                <a:lnTo>
                  <a:pt x="538" y="8792"/>
                </a:lnTo>
                <a:lnTo>
                  <a:pt x="807" y="8754"/>
                </a:lnTo>
                <a:lnTo>
                  <a:pt x="1076" y="8639"/>
                </a:lnTo>
                <a:lnTo>
                  <a:pt x="1460" y="8408"/>
                </a:lnTo>
                <a:lnTo>
                  <a:pt x="1805" y="8139"/>
                </a:lnTo>
                <a:lnTo>
                  <a:pt x="2074" y="7832"/>
                </a:lnTo>
                <a:lnTo>
                  <a:pt x="2381" y="7448"/>
                </a:lnTo>
                <a:lnTo>
                  <a:pt x="2650" y="7064"/>
                </a:lnTo>
                <a:lnTo>
                  <a:pt x="2765" y="6911"/>
                </a:lnTo>
                <a:lnTo>
                  <a:pt x="2957" y="6757"/>
                </a:lnTo>
                <a:lnTo>
                  <a:pt x="3187" y="6642"/>
                </a:lnTo>
                <a:lnTo>
                  <a:pt x="3418" y="6527"/>
                </a:lnTo>
                <a:lnTo>
                  <a:pt x="3686" y="6489"/>
                </a:lnTo>
                <a:lnTo>
                  <a:pt x="3917" y="6489"/>
                </a:lnTo>
                <a:lnTo>
                  <a:pt x="4416" y="6450"/>
                </a:lnTo>
                <a:lnTo>
                  <a:pt x="4915" y="6489"/>
                </a:lnTo>
                <a:lnTo>
                  <a:pt x="6335" y="6489"/>
                </a:lnTo>
                <a:lnTo>
                  <a:pt x="6834" y="6412"/>
                </a:lnTo>
                <a:lnTo>
                  <a:pt x="7257" y="6335"/>
                </a:lnTo>
                <a:lnTo>
                  <a:pt x="7717" y="6143"/>
                </a:lnTo>
                <a:lnTo>
                  <a:pt x="7986" y="5990"/>
                </a:lnTo>
                <a:lnTo>
                  <a:pt x="8255" y="5798"/>
                </a:lnTo>
                <a:lnTo>
                  <a:pt x="8524" y="5567"/>
                </a:lnTo>
                <a:lnTo>
                  <a:pt x="8754" y="5337"/>
                </a:lnTo>
                <a:lnTo>
                  <a:pt x="8946" y="5068"/>
                </a:lnTo>
                <a:lnTo>
                  <a:pt x="9100" y="4799"/>
                </a:lnTo>
                <a:lnTo>
                  <a:pt x="9253" y="4492"/>
                </a:lnTo>
                <a:lnTo>
                  <a:pt x="9368" y="4185"/>
                </a:lnTo>
                <a:lnTo>
                  <a:pt x="9484" y="3878"/>
                </a:lnTo>
                <a:lnTo>
                  <a:pt x="9522" y="3532"/>
                </a:lnTo>
                <a:lnTo>
                  <a:pt x="9599" y="2880"/>
                </a:lnTo>
                <a:lnTo>
                  <a:pt x="9599" y="2227"/>
                </a:lnTo>
                <a:lnTo>
                  <a:pt x="9522" y="1574"/>
                </a:lnTo>
                <a:lnTo>
                  <a:pt x="9368" y="807"/>
                </a:lnTo>
                <a:lnTo>
                  <a:pt x="910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2"/>
          <p:cNvSpPr/>
          <p:nvPr/>
        </p:nvSpPr>
        <p:spPr>
          <a:xfrm rot="10800000" flipH="1">
            <a:off x="1" y="6"/>
            <a:ext cx="4393560" cy="1239196"/>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5" name="Google Shape;1735;p52"/>
          <p:cNvGrpSpPr/>
          <p:nvPr/>
        </p:nvGrpSpPr>
        <p:grpSpPr>
          <a:xfrm rot="-890423">
            <a:off x="7492301" y="518187"/>
            <a:ext cx="1179383" cy="856939"/>
            <a:chOff x="4398070" y="2734050"/>
            <a:chExt cx="729114" cy="529757"/>
          </a:xfrm>
        </p:grpSpPr>
        <p:sp>
          <p:nvSpPr>
            <p:cNvPr id="1736" name="Google Shape;1736;p52"/>
            <p:cNvSpPr/>
            <p:nvPr/>
          </p:nvSpPr>
          <p:spPr>
            <a:xfrm>
              <a:off x="4411063" y="2979399"/>
              <a:ext cx="45539" cy="107288"/>
            </a:xfrm>
            <a:custGeom>
              <a:avLst/>
              <a:gdLst/>
              <a:ahLst/>
              <a:cxnLst/>
              <a:rect l="l" t="t" r="r" b="b"/>
              <a:pathLst>
                <a:path w="1076" h="2535" extrusionOk="0">
                  <a:moveTo>
                    <a:pt x="269" y="1"/>
                  </a:moveTo>
                  <a:lnTo>
                    <a:pt x="154" y="39"/>
                  </a:lnTo>
                  <a:lnTo>
                    <a:pt x="116" y="193"/>
                  </a:lnTo>
                  <a:lnTo>
                    <a:pt x="77" y="423"/>
                  </a:lnTo>
                  <a:lnTo>
                    <a:pt x="1" y="692"/>
                  </a:lnTo>
                  <a:lnTo>
                    <a:pt x="1" y="999"/>
                  </a:lnTo>
                  <a:lnTo>
                    <a:pt x="1" y="1383"/>
                  </a:lnTo>
                  <a:lnTo>
                    <a:pt x="77" y="1575"/>
                  </a:lnTo>
                  <a:lnTo>
                    <a:pt x="116" y="1767"/>
                  </a:lnTo>
                  <a:lnTo>
                    <a:pt x="154" y="1959"/>
                  </a:lnTo>
                  <a:lnTo>
                    <a:pt x="269" y="2189"/>
                  </a:lnTo>
                  <a:lnTo>
                    <a:pt x="653" y="2534"/>
                  </a:lnTo>
                  <a:lnTo>
                    <a:pt x="1076" y="1882"/>
                  </a:lnTo>
                  <a:lnTo>
                    <a:pt x="845" y="269"/>
                  </a:lnTo>
                  <a:lnTo>
                    <a:pt x="768" y="231"/>
                  </a:lnTo>
                  <a:lnTo>
                    <a:pt x="615" y="116"/>
                  </a:lnTo>
                  <a:lnTo>
                    <a:pt x="500" y="77"/>
                  </a:lnTo>
                  <a:lnTo>
                    <a:pt x="385" y="39"/>
                  </a:lnTo>
                  <a:lnTo>
                    <a:pt x="2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2"/>
            <p:cNvSpPr/>
            <p:nvPr/>
          </p:nvSpPr>
          <p:spPr>
            <a:xfrm>
              <a:off x="4425707" y="2982658"/>
              <a:ext cx="698702" cy="260029"/>
            </a:xfrm>
            <a:custGeom>
              <a:avLst/>
              <a:gdLst/>
              <a:ahLst/>
              <a:cxnLst/>
              <a:rect l="l" t="t" r="r" b="b"/>
              <a:pathLst>
                <a:path w="16509" h="6144" extrusionOk="0">
                  <a:moveTo>
                    <a:pt x="15510" y="0"/>
                  </a:moveTo>
                  <a:lnTo>
                    <a:pt x="346" y="1843"/>
                  </a:lnTo>
                  <a:lnTo>
                    <a:pt x="0" y="1958"/>
                  </a:lnTo>
                  <a:lnTo>
                    <a:pt x="7064" y="6143"/>
                  </a:lnTo>
                  <a:lnTo>
                    <a:pt x="16509" y="691"/>
                  </a:lnTo>
                  <a:lnTo>
                    <a:pt x="155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2"/>
            <p:cNvSpPr/>
            <p:nvPr/>
          </p:nvSpPr>
          <p:spPr>
            <a:xfrm>
              <a:off x="4445500" y="2748650"/>
              <a:ext cx="678890" cy="393341"/>
            </a:xfrm>
            <a:custGeom>
              <a:avLst/>
              <a:gdLst/>
              <a:ahLst/>
              <a:cxnLst/>
              <a:rect l="l" t="t" r="r" b="b"/>
              <a:pathLst>
                <a:path w="15972" h="9254" extrusionOk="0">
                  <a:moveTo>
                    <a:pt x="9407" y="1"/>
                  </a:moveTo>
                  <a:lnTo>
                    <a:pt x="1" y="5453"/>
                  </a:lnTo>
                  <a:lnTo>
                    <a:pt x="6604" y="9253"/>
                  </a:lnTo>
                  <a:lnTo>
                    <a:pt x="15972" y="3802"/>
                  </a:lnTo>
                  <a:lnTo>
                    <a:pt x="94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2"/>
            <p:cNvSpPr/>
            <p:nvPr/>
          </p:nvSpPr>
          <p:spPr>
            <a:xfrm>
              <a:off x="4727939" y="2909523"/>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2"/>
            <p:cNvSpPr/>
            <p:nvPr/>
          </p:nvSpPr>
          <p:spPr>
            <a:xfrm>
              <a:off x="4414325" y="2734050"/>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2"/>
            <p:cNvSpPr/>
            <p:nvPr/>
          </p:nvSpPr>
          <p:spPr>
            <a:xfrm>
              <a:off x="4398070" y="2964797"/>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2"/>
            <p:cNvSpPr/>
            <p:nvPr/>
          </p:nvSpPr>
          <p:spPr>
            <a:xfrm>
              <a:off x="4435441" y="2742176"/>
              <a:ext cx="411121" cy="237260"/>
            </a:xfrm>
            <a:custGeom>
              <a:avLst/>
              <a:gdLst/>
              <a:ahLst/>
              <a:cxnLst/>
              <a:rect l="l" t="t" r="r" b="b"/>
              <a:pathLst>
                <a:path w="9714" h="5606" extrusionOk="0">
                  <a:moveTo>
                    <a:pt x="9368" y="0"/>
                  </a:moveTo>
                  <a:lnTo>
                    <a:pt x="0" y="5375"/>
                  </a:lnTo>
                  <a:lnTo>
                    <a:pt x="39" y="5490"/>
                  </a:lnTo>
                  <a:lnTo>
                    <a:pt x="77" y="5567"/>
                  </a:lnTo>
                  <a:lnTo>
                    <a:pt x="116" y="5606"/>
                  </a:lnTo>
                  <a:lnTo>
                    <a:pt x="308" y="5606"/>
                  </a:lnTo>
                  <a:lnTo>
                    <a:pt x="9714" y="154"/>
                  </a:lnTo>
                  <a:lnTo>
                    <a:pt x="9522" y="154"/>
                  </a:lnTo>
                  <a:lnTo>
                    <a:pt x="9445" y="116"/>
                  </a:lnTo>
                  <a:lnTo>
                    <a:pt x="9406" y="77"/>
                  </a:lnTo>
                  <a:lnTo>
                    <a:pt x="93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2"/>
            <p:cNvSpPr/>
            <p:nvPr/>
          </p:nvSpPr>
          <p:spPr>
            <a:xfrm>
              <a:off x="4440309" y="2953412"/>
              <a:ext cx="653248" cy="274631"/>
            </a:xfrm>
            <a:custGeom>
              <a:avLst/>
              <a:gdLst/>
              <a:ahLst/>
              <a:cxnLst/>
              <a:rect l="l" t="t" r="r" b="b"/>
              <a:pathLst>
                <a:path w="15435" h="6489" extrusionOk="0">
                  <a:moveTo>
                    <a:pt x="15165" y="0"/>
                  </a:moveTo>
                  <a:lnTo>
                    <a:pt x="6796" y="4876"/>
                  </a:lnTo>
                  <a:lnTo>
                    <a:pt x="1" y="960"/>
                  </a:lnTo>
                  <a:lnTo>
                    <a:pt x="1" y="2534"/>
                  </a:lnTo>
                  <a:lnTo>
                    <a:pt x="6758" y="6489"/>
                  </a:lnTo>
                  <a:lnTo>
                    <a:pt x="15434" y="1421"/>
                  </a:lnTo>
                  <a:lnTo>
                    <a:pt x="15396" y="1306"/>
                  </a:lnTo>
                  <a:lnTo>
                    <a:pt x="15357" y="1229"/>
                  </a:lnTo>
                  <a:lnTo>
                    <a:pt x="15242" y="998"/>
                  </a:lnTo>
                  <a:lnTo>
                    <a:pt x="15204" y="768"/>
                  </a:lnTo>
                  <a:lnTo>
                    <a:pt x="15165" y="538"/>
                  </a:lnTo>
                  <a:lnTo>
                    <a:pt x="15165" y="154"/>
                  </a:lnTo>
                  <a:lnTo>
                    <a:pt x="151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2"/>
            <p:cNvSpPr/>
            <p:nvPr/>
          </p:nvSpPr>
          <p:spPr>
            <a:xfrm>
              <a:off x="4714900" y="2946800"/>
              <a:ext cx="387785" cy="281249"/>
            </a:xfrm>
            <a:custGeom>
              <a:avLst/>
              <a:gdLst/>
              <a:ahLst/>
              <a:cxnLst/>
              <a:rect l="l" t="t" r="r" b="b"/>
              <a:pathLst>
                <a:path w="8947" h="6489" extrusionOk="0">
                  <a:moveTo>
                    <a:pt x="8677" y="0"/>
                  </a:moveTo>
                  <a:lnTo>
                    <a:pt x="308" y="4876"/>
                  </a:lnTo>
                  <a:lnTo>
                    <a:pt x="116" y="4761"/>
                  </a:lnTo>
                  <a:lnTo>
                    <a:pt x="39" y="4991"/>
                  </a:lnTo>
                  <a:lnTo>
                    <a:pt x="1" y="5145"/>
                  </a:lnTo>
                  <a:lnTo>
                    <a:pt x="1" y="5337"/>
                  </a:lnTo>
                  <a:lnTo>
                    <a:pt x="1" y="5490"/>
                  </a:lnTo>
                  <a:lnTo>
                    <a:pt x="1" y="5797"/>
                  </a:lnTo>
                  <a:lnTo>
                    <a:pt x="39" y="6028"/>
                  </a:lnTo>
                  <a:lnTo>
                    <a:pt x="154" y="6220"/>
                  </a:lnTo>
                  <a:lnTo>
                    <a:pt x="193" y="6335"/>
                  </a:lnTo>
                  <a:lnTo>
                    <a:pt x="270" y="6489"/>
                  </a:lnTo>
                  <a:lnTo>
                    <a:pt x="8946" y="1421"/>
                  </a:lnTo>
                  <a:lnTo>
                    <a:pt x="8908" y="1306"/>
                  </a:lnTo>
                  <a:lnTo>
                    <a:pt x="8869" y="1229"/>
                  </a:lnTo>
                  <a:lnTo>
                    <a:pt x="8754" y="998"/>
                  </a:lnTo>
                  <a:lnTo>
                    <a:pt x="8716" y="768"/>
                  </a:lnTo>
                  <a:lnTo>
                    <a:pt x="8677" y="538"/>
                  </a:lnTo>
                  <a:lnTo>
                    <a:pt x="8677" y="154"/>
                  </a:lnTo>
                  <a:lnTo>
                    <a:pt x="86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2"/>
            <p:cNvSpPr/>
            <p:nvPr/>
          </p:nvSpPr>
          <p:spPr>
            <a:xfrm>
              <a:off x="4749058" y="2810401"/>
              <a:ext cx="240519" cy="139791"/>
            </a:xfrm>
            <a:custGeom>
              <a:avLst/>
              <a:gdLst/>
              <a:ahLst/>
              <a:cxnLst/>
              <a:rect l="l" t="t" r="r" b="b"/>
              <a:pathLst>
                <a:path w="5683" h="3303" extrusionOk="0">
                  <a:moveTo>
                    <a:pt x="1920" y="1"/>
                  </a:moveTo>
                  <a:lnTo>
                    <a:pt x="0" y="1076"/>
                  </a:lnTo>
                  <a:lnTo>
                    <a:pt x="3801" y="3303"/>
                  </a:lnTo>
                  <a:lnTo>
                    <a:pt x="5682" y="2228"/>
                  </a:lnTo>
                  <a:lnTo>
                    <a:pt x="192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2"/>
            <p:cNvSpPr/>
            <p:nvPr/>
          </p:nvSpPr>
          <p:spPr>
            <a:xfrm>
              <a:off x="4710036" y="2860766"/>
              <a:ext cx="191763" cy="110546"/>
            </a:xfrm>
            <a:custGeom>
              <a:avLst/>
              <a:gdLst/>
              <a:ahLst/>
              <a:cxnLst/>
              <a:rect l="l" t="t" r="r" b="b"/>
              <a:pathLst>
                <a:path w="4531" h="2612" extrusionOk="0">
                  <a:moveTo>
                    <a:pt x="730" y="1"/>
                  </a:moveTo>
                  <a:lnTo>
                    <a:pt x="1" y="423"/>
                  </a:lnTo>
                  <a:lnTo>
                    <a:pt x="3801" y="2612"/>
                  </a:lnTo>
                  <a:lnTo>
                    <a:pt x="4531" y="2228"/>
                  </a:lnTo>
                  <a:lnTo>
                    <a:pt x="73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2"/>
            <p:cNvSpPr/>
            <p:nvPr/>
          </p:nvSpPr>
          <p:spPr>
            <a:xfrm>
              <a:off x="4724680" y="3011903"/>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2"/>
            <p:cNvSpPr/>
            <p:nvPr/>
          </p:nvSpPr>
          <p:spPr>
            <a:xfrm>
              <a:off x="4467946" y="3041149"/>
              <a:ext cx="185246" cy="108896"/>
            </a:xfrm>
            <a:custGeom>
              <a:avLst/>
              <a:gdLst/>
              <a:ahLst/>
              <a:cxnLst/>
              <a:rect l="l" t="t" r="r" b="b"/>
              <a:pathLst>
                <a:path w="4377" h="2573" extrusionOk="0">
                  <a:moveTo>
                    <a:pt x="0" y="0"/>
                  </a:moveTo>
                  <a:lnTo>
                    <a:pt x="1075" y="692"/>
                  </a:lnTo>
                  <a:lnTo>
                    <a:pt x="2150" y="1344"/>
                  </a:lnTo>
                  <a:lnTo>
                    <a:pt x="3264" y="1958"/>
                  </a:lnTo>
                  <a:lnTo>
                    <a:pt x="4377" y="2573"/>
                  </a:lnTo>
                  <a:lnTo>
                    <a:pt x="4377" y="2573"/>
                  </a:lnTo>
                  <a:lnTo>
                    <a:pt x="3302" y="1920"/>
                  </a:lnTo>
                  <a:lnTo>
                    <a:pt x="2227" y="1267"/>
                  </a:lnTo>
                  <a:lnTo>
                    <a:pt x="1114" y="615"/>
                  </a:lnTo>
                  <a:lnTo>
                    <a:pt x="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2"/>
            <p:cNvSpPr/>
            <p:nvPr/>
          </p:nvSpPr>
          <p:spPr>
            <a:xfrm>
              <a:off x="4557291" y="3111025"/>
              <a:ext cx="117064" cy="66658"/>
            </a:xfrm>
            <a:custGeom>
              <a:avLst/>
              <a:gdLst/>
              <a:ahLst/>
              <a:cxnLst/>
              <a:rect l="l" t="t" r="r" b="b"/>
              <a:pathLst>
                <a:path w="2766" h="1575" extrusionOk="0">
                  <a:moveTo>
                    <a:pt x="1" y="0"/>
                  </a:moveTo>
                  <a:lnTo>
                    <a:pt x="692" y="423"/>
                  </a:lnTo>
                  <a:lnTo>
                    <a:pt x="1383" y="845"/>
                  </a:lnTo>
                  <a:lnTo>
                    <a:pt x="2036" y="1190"/>
                  </a:lnTo>
                  <a:lnTo>
                    <a:pt x="2765" y="1574"/>
                  </a:lnTo>
                  <a:lnTo>
                    <a:pt x="2112" y="1152"/>
                  </a:lnTo>
                  <a:lnTo>
                    <a:pt x="1421" y="730"/>
                  </a:lnTo>
                  <a:lnTo>
                    <a:pt x="730" y="346"/>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2"/>
            <p:cNvSpPr/>
            <p:nvPr/>
          </p:nvSpPr>
          <p:spPr>
            <a:xfrm>
              <a:off x="4766919" y="3028155"/>
              <a:ext cx="258379" cy="149525"/>
            </a:xfrm>
            <a:custGeom>
              <a:avLst/>
              <a:gdLst/>
              <a:ahLst/>
              <a:cxnLst/>
              <a:rect l="l" t="t" r="r" b="b"/>
              <a:pathLst>
                <a:path w="6105" h="3533" extrusionOk="0">
                  <a:moveTo>
                    <a:pt x="6105" y="0"/>
                  </a:moveTo>
                  <a:lnTo>
                    <a:pt x="4531" y="845"/>
                  </a:lnTo>
                  <a:lnTo>
                    <a:pt x="3033" y="1728"/>
                  </a:lnTo>
                  <a:lnTo>
                    <a:pt x="1498" y="2611"/>
                  </a:lnTo>
                  <a:lnTo>
                    <a:pt x="0" y="3532"/>
                  </a:lnTo>
                  <a:lnTo>
                    <a:pt x="1536" y="2688"/>
                  </a:lnTo>
                  <a:lnTo>
                    <a:pt x="3072" y="1805"/>
                  </a:lnTo>
                  <a:lnTo>
                    <a:pt x="4607" y="922"/>
                  </a:lnTo>
                  <a:lnTo>
                    <a:pt x="610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2"/>
            <p:cNvSpPr/>
            <p:nvPr/>
          </p:nvSpPr>
          <p:spPr>
            <a:xfrm>
              <a:off x="4996016" y="2989133"/>
              <a:ext cx="74784" cy="42322"/>
            </a:xfrm>
            <a:custGeom>
              <a:avLst/>
              <a:gdLst/>
              <a:ahLst/>
              <a:cxnLst/>
              <a:rect l="l" t="t" r="r" b="b"/>
              <a:pathLst>
                <a:path w="1767" h="1000" extrusionOk="0">
                  <a:moveTo>
                    <a:pt x="1767" y="1"/>
                  </a:moveTo>
                  <a:lnTo>
                    <a:pt x="1306" y="193"/>
                  </a:lnTo>
                  <a:lnTo>
                    <a:pt x="845" y="462"/>
                  </a:lnTo>
                  <a:lnTo>
                    <a:pt x="423" y="730"/>
                  </a:lnTo>
                  <a:lnTo>
                    <a:pt x="1" y="999"/>
                  </a:lnTo>
                  <a:lnTo>
                    <a:pt x="1" y="999"/>
                  </a:lnTo>
                  <a:lnTo>
                    <a:pt x="461" y="769"/>
                  </a:lnTo>
                  <a:lnTo>
                    <a:pt x="884" y="538"/>
                  </a:lnTo>
                  <a:lnTo>
                    <a:pt x="1344" y="270"/>
                  </a:lnTo>
                  <a:lnTo>
                    <a:pt x="1767"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2"/>
            <p:cNvSpPr/>
            <p:nvPr/>
          </p:nvSpPr>
          <p:spPr>
            <a:xfrm>
              <a:off x="4398264" y="2964797"/>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2"/>
            <p:cNvSpPr/>
            <p:nvPr/>
          </p:nvSpPr>
          <p:spPr>
            <a:xfrm>
              <a:off x="4727448" y="3011903"/>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2"/>
            <p:cNvSpPr/>
            <p:nvPr/>
          </p:nvSpPr>
          <p:spPr>
            <a:xfrm>
              <a:off x="4416552" y="2734050"/>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2"/>
            <p:cNvSpPr/>
            <p:nvPr/>
          </p:nvSpPr>
          <p:spPr>
            <a:xfrm>
              <a:off x="4727448" y="2909523"/>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6" name="Google Shape;1756;p52"/>
          <p:cNvGrpSpPr/>
          <p:nvPr/>
        </p:nvGrpSpPr>
        <p:grpSpPr>
          <a:xfrm rot="3496160">
            <a:off x="674711" y="506419"/>
            <a:ext cx="1013737" cy="880478"/>
            <a:chOff x="6748344" y="5221912"/>
            <a:chExt cx="1155007" cy="1003179"/>
          </a:xfrm>
        </p:grpSpPr>
        <p:sp>
          <p:nvSpPr>
            <p:cNvPr id="1757" name="Google Shape;1757;p52"/>
            <p:cNvSpPr/>
            <p:nvPr/>
          </p:nvSpPr>
          <p:spPr>
            <a:xfrm rot="-5770336" flipH="1">
              <a:off x="7295962" y="5256312"/>
              <a:ext cx="290212" cy="299536"/>
            </a:xfrm>
            <a:custGeom>
              <a:avLst/>
              <a:gdLst/>
              <a:ahLst/>
              <a:cxnLst/>
              <a:rect l="l" t="t" r="r" b="b"/>
              <a:pathLst>
                <a:path w="4762" h="4915" extrusionOk="0">
                  <a:moveTo>
                    <a:pt x="4761" y="0"/>
                  </a:moveTo>
                  <a:lnTo>
                    <a:pt x="4301" y="269"/>
                  </a:lnTo>
                  <a:lnTo>
                    <a:pt x="3763" y="653"/>
                  </a:lnTo>
                  <a:lnTo>
                    <a:pt x="3110" y="1152"/>
                  </a:lnTo>
                  <a:lnTo>
                    <a:pt x="2381" y="1766"/>
                  </a:lnTo>
                  <a:lnTo>
                    <a:pt x="1575" y="2534"/>
                  </a:lnTo>
                  <a:lnTo>
                    <a:pt x="1152" y="2957"/>
                  </a:lnTo>
                  <a:lnTo>
                    <a:pt x="769" y="3417"/>
                  </a:lnTo>
                  <a:lnTo>
                    <a:pt x="385" y="3878"/>
                  </a:lnTo>
                  <a:lnTo>
                    <a:pt x="1" y="4415"/>
                  </a:lnTo>
                  <a:lnTo>
                    <a:pt x="1152" y="4915"/>
                  </a:lnTo>
                  <a:lnTo>
                    <a:pt x="4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2"/>
            <p:cNvSpPr/>
            <p:nvPr/>
          </p:nvSpPr>
          <p:spPr>
            <a:xfrm rot="-5770336" flipH="1">
              <a:off x="7319639" y="5237744"/>
              <a:ext cx="397838" cy="442265"/>
            </a:xfrm>
            <a:custGeom>
              <a:avLst/>
              <a:gdLst/>
              <a:ahLst/>
              <a:cxnLst/>
              <a:rect l="l" t="t" r="r" b="b"/>
              <a:pathLst>
                <a:path w="6528" h="7257" extrusionOk="0">
                  <a:moveTo>
                    <a:pt x="4646" y="0"/>
                  </a:moveTo>
                  <a:lnTo>
                    <a:pt x="4070" y="538"/>
                  </a:lnTo>
                  <a:lnTo>
                    <a:pt x="2727" y="1958"/>
                  </a:lnTo>
                  <a:lnTo>
                    <a:pt x="1959" y="2803"/>
                  </a:lnTo>
                  <a:lnTo>
                    <a:pt x="1191" y="3724"/>
                  </a:lnTo>
                  <a:lnTo>
                    <a:pt x="500" y="4607"/>
                  </a:lnTo>
                  <a:lnTo>
                    <a:pt x="231" y="5030"/>
                  </a:lnTo>
                  <a:lnTo>
                    <a:pt x="1" y="5414"/>
                  </a:lnTo>
                  <a:lnTo>
                    <a:pt x="5568" y="7256"/>
                  </a:lnTo>
                  <a:lnTo>
                    <a:pt x="6527" y="807"/>
                  </a:lnTo>
                  <a:lnTo>
                    <a:pt x="4953" y="116"/>
                  </a:lnTo>
                  <a:lnTo>
                    <a:pt x="46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2"/>
            <p:cNvSpPr/>
            <p:nvPr/>
          </p:nvSpPr>
          <p:spPr>
            <a:xfrm rot="-5770336" flipH="1">
              <a:off x="7232628" y="5572859"/>
              <a:ext cx="100678" cy="93670"/>
            </a:xfrm>
            <a:custGeom>
              <a:avLst/>
              <a:gdLst/>
              <a:ahLst/>
              <a:cxnLst/>
              <a:rect l="l" t="t" r="r" b="b"/>
              <a:pathLst>
                <a:path w="1652" h="1537" extrusionOk="0">
                  <a:moveTo>
                    <a:pt x="538" y="1"/>
                  </a:moveTo>
                  <a:lnTo>
                    <a:pt x="576" y="77"/>
                  </a:lnTo>
                  <a:lnTo>
                    <a:pt x="615" y="231"/>
                  </a:lnTo>
                  <a:lnTo>
                    <a:pt x="653" y="461"/>
                  </a:lnTo>
                  <a:lnTo>
                    <a:pt x="615" y="615"/>
                  </a:lnTo>
                  <a:lnTo>
                    <a:pt x="576" y="768"/>
                  </a:lnTo>
                  <a:lnTo>
                    <a:pt x="499" y="884"/>
                  </a:lnTo>
                  <a:lnTo>
                    <a:pt x="423" y="999"/>
                  </a:lnTo>
                  <a:lnTo>
                    <a:pt x="231" y="1152"/>
                  </a:lnTo>
                  <a:lnTo>
                    <a:pt x="77" y="1229"/>
                  </a:lnTo>
                  <a:lnTo>
                    <a:pt x="0" y="1267"/>
                  </a:lnTo>
                  <a:lnTo>
                    <a:pt x="307" y="1383"/>
                  </a:lnTo>
                  <a:lnTo>
                    <a:pt x="499" y="1459"/>
                  </a:lnTo>
                  <a:lnTo>
                    <a:pt x="883" y="1536"/>
                  </a:lnTo>
                  <a:lnTo>
                    <a:pt x="1344" y="1536"/>
                  </a:lnTo>
                  <a:lnTo>
                    <a:pt x="1498" y="1459"/>
                  </a:lnTo>
                  <a:lnTo>
                    <a:pt x="1574" y="1383"/>
                  </a:lnTo>
                  <a:lnTo>
                    <a:pt x="1651" y="1306"/>
                  </a:lnTo>
                  <a:lnTo>
                    <a:pt x="1651" y="1229"/>
                  </a:lnTo>
                  <a:lnTo>
                    <a:pt x="1651" y="1114"/>
                  </a:lnTo>
                  <a:lnTo>
                    <a:pt x="1613" y="922"/>
                  </a:lnTo>
                  <a:lnTo>
                    <a:pt x="1498" y="730"/>
                  </a:lnTo>
                  <a:lnTo>
                    <a:pt x="1344" y="538"/>
                  </a:lnTo>
                  <a:lnTo>
                    <a:pt x="998" y="269"/>
                  </a:lnTo>
                  <a:lnTo>
                    <a:pt x="845" y="116"/>
                  </a:lnTo>
                  <a:lnTo>
                    <a:pt x="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2"/>
            <p:cNvSpPr/>
            <p:nvPr/>
          </p:nvSpPr>
          <p:spPr>
            <a:xfrm rot="-5770336" flipH="1">
              <a:off x="6994183" y="5458696"/>
              <a:ext cx="93670" cy="395461"/>
            </a:xfrm>
            <a:custGeom>
              <a:avLst/>
              <a:gdLst/>
              <a:ahLst/>
              <a:cxnLst/>
              <a:rect l="l" t="t" r="r" b="b"/>
              <a:pathLst>
                <a:path w="1537" h="6489" extrusionOk="0">
                  <a:moveTo>
                    <a:pt x="346" y="0"/>
                  </a:moveTo>
                  <a:lnTo>
                    <a:pt x="231" y="615"/>
                  </a:lnTo>
                  <a:lnTo>
                    <a:pt x="154" y="1229"/>
                  </a:lnTo>
                  <a:lnTo>
                    <a:pt x="77" y="1843"/>
                  </a:lnTo>
                  <a:lnTo>
                    <a:pt x="39" y="2419"/>
                  </a:lnTo>
                  <a:lnTo>
                    <a:pt x="1" y="3532"/>
                  </a:lnTo>
                  <a:lnTo>
                    <a:pt x="77" y="4492"/>
                  </a:lnTo>
                  <a:lnTo>
                    <a:pt x="154" y="5298"/>
                  </a:lnTo>
                  <a:lnTo>
                    <a:pt x="231" y="5951"/>
                  </a:lnTo>
                  <a:lnTo>
                    <a:pt x="308" y="6489"/>
                  </a:lnTo>
                  <a:lnTo>
                    <a:pt x="1536" y="499"/>
                  </a:lnTo>
                  <a:lnTo>
                    <a:pt x="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2"/>
            <p:cNvSpPr/>
            <p:nvPr/>
          </p:nvSpPr>
          <p:spPr>
            <a:xfrm rot="-5770336" flipH="1">
              <a:off x="6880910" y="5568301"/>
              <a:ext cx="365050" cy="482000"/>
            </a:xfrm>
            <a:custGeom>
              <a:avLst/>
              <a:gdLst/>
              <a:ahLst/>
              <a:cxnLst/>
              <a:rect l="l" t="t" r="r" b="b"/>
              <a:pathLst>
                <a:path w="5990" h="7909" extrusionOk="0">
                  <a:moveTo>
                    <a:pt x="884" y="0"/>
                  </a:moveTo>
                  <a:lnTo>
                    <a:pt x="730" y="422"/>
                  </a:lnTo>
                  <a:lnTo>
                    <a:pt x="615" y="921"/>
                  </a:lnTo>
                  <a:lnTo>
                    <a:pt x="423" y="2035"/>
                  </a:lnTo>
                  <a:lnTo>
                    <a:pt x="270" y="3187"/>
                  </a:lnTo>
                  <a:lnTo>
                    <a:pt x="154" y="4377"/>
                  </a:lnTo>
                  <a:lnTo>
                    <a:pt x="39" y="6296"/>
                  </a:lnTo>
                  <a:lnTo>
                    <a:pt x="1" y="7103"/>
                  </a:lnTo>
                  <a:lnTo>
                    <a:pt x="308" y="7218"/>
                  </a:lnTo>
                  <a:lnTo>
                    <a:pt x="1882" y="7909"/>
                  </a:lnTo>
                  <a:lnTo>
                    <a:pt x="5990" y="2879"/>
                  </a:lnTo>
                  <a:lnTo>
                    <a:pt x="8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2"/>
            <p:cNvSpPr/>
            <p:nvPr/>
          </p:nvSpPr>
          <p:spPr>
            <a:xfrm rot="-5770336" flipH="1">
              <a:off x="7140479" y="5703360"/>
              <a:ext cx="559276" cy="301913"/>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2"/>
            <p:cNvSpPr/>
            <p:nvPr/>
          </p:nvSpPr>
          <p:spPr>
            <a:xfrm rot="-5770336" flipH="1">
              <a:off x="6860908" y="5555235"/>
              <a:ext cx="549891" cy="716023"/>
            </a:xfrm>
            <a:custGeom>
              <a:avLst/>
              <a:gdLst/>
              <a:ahLst/>
              <a:cxnLst/>
              <a:rect l="l" t="t" r="r" b="b"/>
              <a:pathLst>
                <a:path w="9023" h="11749" extrusionOk="0">
                  <a:moveTo>
                    <a:pt x="1498" y="1"/>
                  </a:moveTo>
                  <a:lnTo>
                    <a:pt x="1" y="8140"/>
                  </a:lnTo>
                  <a:lnTo>
                    <a:pt x="8217" y="11749"/>
                  </a:lnTo>
                  <a:lnTo>
                    <a:pt x="9023" y="5030"/>
                  </a:lnTo>
                  <a:lnTo>
                    <a:pt x="14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2"/>
            <p:cNvSpPr/>
            <p:nvPr/>
          </p:nvSpPr>
          <p:spPr>
            <a:xfrm rot="-5770336" flipH="1">
              <a:off x="7189943" y="5384070"/>
              <a:ext cx="807255" cy="535874"/>
            </a:xfrm>
            <a:custGeom>
              <a:avLst/>
              <a:gdLst/>
              <a:ahLst/>
              <a:cxnLst/>
              <a:rect l="l" t="t" r="r" b="b"/>
              <a:pathLst>
                <a:path w="13246" h="8793" extrusionOk="0">
                  <a:moveTo>
                    <a:pt x="5029" y="1"/>
                  </a:moveTo>
                  <a:lnTo>
                    <a:pt x="0" y="6604"/>
                  </a:lnTo>
                  <a:lnTo>
                    <a:pt x="8830" y="8792"/>
                  </a:lnTo>
                  <a:lnTo>
                    <a:pt x="13245" y="3609"/>
                  </a:lnTo>
                  <a:lnTo>
                    <a:pt x="50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2"/>
            <p:cNvSpPr/>
            <p:nvPr/>
          </p:nvSpPr>
          <p:spPr>
            <a:xfrm rot="-5770336" flipH="1">
              <a:off x="6945831" y="5439791"/>
              <a:ext cx="110064" cy="496078"/>
            </a:xfrm>
            <a:custGeom>
              <a:avLst/>
              <a:gdLst/>
              <a:ahLst/>
              <a:cxnLst/>
              <a:rect l="l" t="t" r="r" b="b"/>
              <a:pathLst>
                <a:path w="1806" h="8140" extrusionOk="0">
                  <a:moveTo>
                    <a:pt x="1805" y="1"/>
                  </a:moveTo>
                  <a:lnTo>
                    <a:pt x="1498" y="116"/>
                  </a:lnTo>
                  <a:lnTo>
                    <a:pt x="1" y="8025"/>
                  </a:lnTo>
                  <a:lnTo>
                    <a:pt x="308" y="8140"/>
                  </a:lnTo>
                  <a:lnTo>
                    <a:pt x="1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2"/>
            <p:cNvSpPr/>
            <p:nvPr/>
          </p:nvSpPr>
          <p:spPr>
            <a:xfrm rot="-5770336" flipH="1">
              <a:off x="7339667" y="5202399"/>
              <a:ext cx="313614" cy="409478"/>
            </a:xfrm>
            <a:custGeom>
              <a:avLst/>
              <a:gdLst/>
              <a:ahLst/>
              <a:cxnLst/>
              <a:rect l="l" t="t" r="r" b="b"/>
              <a:pathLst>
                <a:path w="5146" h="6719" extrusionOk="0">
                  <a:moveTo>
                    <a:pt x="4838" y="0"/>
                  </a:moveTo>
                  <a:lnTo>
                    <a:pt x="1" y="6450"/>
                  </a:lnTo>
                  <a:lnTo>
                    <a:pt x="116" y="6719"/>
                  </a:lnTo>
                  <a:lnTo>
                    <a:pt x="5145" y="116"/>
                  </a:lnTo>
                  <a:lnTo>
                    <a:pt x="4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2"/>
            <p:cNvSpPr/>
            <p:nvPr/>
          </p:nvSpPr>
          <p:spPr>
            <a:xfrm rot="-5770336" flipH="1">
              <a:off x="6989461" y="5613543"/>
              <a:ext cx="177832" cy="407162"/>
            </a:xfrm>
            <a:custGeom>
              <a:avLst/>
              <a:gdLst/>
              <a:ahLst/>
              <a:cxnLst/>
              <a:rect l="l" t="t" r="r" b="b"/>
              <a:pathLst>
                <a:path w="2918" h="6681" extrusionOk="0">
                  <a:moveTo>
                    <a:pt x="1075" y="1"/>
                  </a:moveTo>
                  <a:lnTo>
                    <a:pt x="0" y="5798"/>
                  </a:lnTo>
                  <a:lnTo>
                    <a:pt x="2035" y="6681"/>
                  </a:lnTo>
                  <a:lnTo>
                    <a:pt x="2918" y="1191"/>
                  </a:lnTo>
                  <a:lnTo>
                    <a:pt x="1075"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2"/>
            <p:cNvSpPr/>
            <p:nvPr/>
          </p:nvSpPr>
          <p:spPr>
            <a:xfrm rot="-5770336" flipH="1">
              <a:off x="7142557" y="5704641"/>
              <a:ext cx="559276" cy="301913"/>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9" name="Google Shape;1769;p52"/>
          <p:cNvGrpSpPr/>
          <p:nvPr/>
        </p:nvGrpSpPr>
        <p:grpSpPr>
          <a:xfrm>
            <a:off x="1720869" y="3730126"/>
            <a:ext cx="1314735" cy="962989"/>
            <a:chOff x="3895344" y="3863951"/>
            <a:chExt cx="1314735" cy="962989"/>
          </a:xfrm>
        </p:grpSpPr>
        <p:sp>
          <p:nvSpPr>
            <p:cNvPr id="1770" name="Google Shape;1770;p52"/>
            <p:cNvSpPr/>
            <p:nvPr/>
          </p:nvSpPr>
          <p:spPr>
            <a:xfrm rot="-4536443">
              <a:off x="3912527" y="4183867"/>
              <a:ext cx="152073" cy="56682"/>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2"/>
            <p:cNvSpPr/>
            <p:nvPr/>
          </p:nvSpPr>
          <p:spPr>
            <a:xfrm rot="-6313989">
              <a:off x="4278473" y="3857221"/>
              <a:ext cx="550743" cy="1084581"/>
            </a:xfrm>
            <a:custGeom>
              <a:avLst/>
              <a:gdLst/>
              <a:ahLst/>
              <a:cxnLst/>
              <a:rect l="l" t="t" r="r" b="b"/>
              <a:pathLst>
                <a:path w="7526" h="14821" extrusionOk="0">
                  <a:moveTo>
                    <a:pt x="7526" y="1"/>
                  </a:moveTo>
                  <a:lnTo>
                    <a:pt x="269" y="3917"/>
                  </a:lnTo>
                  <a:lnTo>
                    <a:pt x="1" y="14820"/>
                  </a:lnTo>
                  <a:lnTo>
                    <a:pt x="1114" y="14321"/>
                  </a:lnTo>
                  <a:lnTo>
                    <a:pt x="7449" y="423"/>
                  </a:lnTo>
                  <a:lnTo>
                    <a:pt x="75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2"/>
            <p:cNvSpPr/>
            <p:nvPr/>
          </p:nvSpPr>
          <p:spPr>
            <a:xfrm rot="-6313989">
              <a:off x="4365941" y="3715422"/>
              <a:ext cx="505811" cy="1064896"/>
            </a:xfrm>
            <a:custGeom>
              <a:avLst/>
              <a:gdLst/>
              <a:ahLst/>
              <a:cxnLst/>
              <a:rect l="l" t="t" r="r" b="b"/>
              <a:pathLst>
                <a:path w="6912" h="14552" extrusionOk="0">
                  <a:moveTo>
                    <a:pt x="6911" y="1"/>
                  </a:moveTo>
                  <a:lnTo>
                    <a:pt x="193" y="3686"/>
                  </a:lnTo>
                  <a:lnTo>
                    <a:pt x="1" y="14551"/>
                  </a:lnTo>
                  <a:lnTo>
                    <a:pt x="6681" y="10904"/>
                  </a:lnTo>
                  <a:lnTo>
                    <a:pt x="69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2"/>
            <p:cNvSpPr/>
            <p:nvPr/>
          </p:nvSpPr>
          <p:spPr>
            <a:xfrm rot="-6313989">
              <a:off x="3824947" y="4221606"/>
              <a:ext cx="722054" cy="401824"/>
            </a:xfrm>
            <a:custGeom>
              <a:avLst/>
              <a:gdLst/>
              <a:ahLst/>
              <a:cxnLst/>
              <a:rect l="l" t="t" r="r" b="b"/>
              <a:pathLst>
                <a:path w="9867" h="5491" extrusionOk="0">
                  <a:moveTo>
                    <a:pt x="7295" y="0"/>
                  </a:moveTo>
                  <a:lnTo>
                    <a:pt x="7064" y="154"/>
                  </a:lnTo>
                  <a:lnTo>
                    <a:pt x="6987" y="269"/>
                  </a:lnTo>
                  <a:lnTo>
                    <a:pt x="6987" y="307"/>
                  </a:lnTo>
                  <a:lnTo>
                    <a:pt x="6949" y="307"/>
                  </a:lnTo>
                  <a:lnTo>
                    <a:pt x="6834" y="346"/>
                  </a:lnTo>
                  <a:lnTo>
                    <a:pt x="6680" y="346"/>
                  </a:lnTo>
                  <a:lnTo>
                    <a:pt x="0" y="3955"/>
                  </a:lnTo>
                  <a:lnTo>
                    <a:pt x="422" y="4185"/>
                  </a:lnTo>
                  <a:lnTo>
                    <a:pt x="7679" y="269"/>
                  </a:lnTo>
                  <a:lnTo>
                    <a:pt x="7947" y="384"/>
                  </a:lnTo>
                  <a:lnTo>
                    <a:pt x="8216" y="461"/>
                  </a:lnTo>
                  <a:lnTo>
                    <a:pt x="8408" y="538"/>
                  </a:lnTo>
                  <a:lnTo>
                    <a:pt x="8600" y="614"/>
                  </a:lnTo>
                  <a:lnTo>
                    <a:pt x="8907" y="768"/>
                  </a:lnTo>
                  <a:lnTo>
                    <a:pt x="9099" y="960"/>
                  </a:lnTo>
                  <a:lnTo>
                    <a:pt x="9214" y="1075"/>
                  </a:lnTo>
                  <a:lnTo>
                    <a:pt x="9291" y="1190"/>
                  </a:lnTo>
                  <a:lnTo>
                    <a:pt x="9291" y="1267"/>
                  </a:lnTo>
                  <a:lnTo>
                    <a:pt x="9291" y="1306"/>
                  </a:lnTo>
                  <a:lnTo>
                    <a:pt x="2035" y="5260"/>
                  </a:lnTo>
                  <a:lnTo>
                    <a:pt x="2419" y="5490"/>
                  </a:lnTo>
                  <a:lnTo>
                    <a:pt x="9022" y="1881"/>
                  </a:lnTo>
                  <a:lnTo>
                    <a:pt x="9137" y="1843"/>
                  </a:lnTo>
                  <a:lnTo>
                    <a:pt x="9368" y="1728"/>
                  </a:lnTo>
                  <a:lnTo>
                    <a:pt x="9521" y="1651"/>
                  </a:lnTo>
                  <a:lnTo>
                    <a:pt x="9636" y="1574"/>
                  </a:lnTo>
                  <a:lnTo>
                    <a:pt x="9752" y="1459"/>
                  </a:lnTo>
                  <a:lnTo>
                    <a:pt x="9867" y="1344"/>
                  </a:lnTo>
                  <a:lnTo>
                    <a:pt x="9713" y="1075"/>
                  </a:lnTo>
                  <a:lnTo>
                    <a:pt x="9560" y="845"/>
                  </a:lnTo>
                  <a:lnTo>
                    <a:pt x="9406" y="653"/>
                  </a:lnTo>
                  <a:lnTo>
                    <a:pt x="9176" y="499"/>
                  </a:lnTo>
                  <a:lnTo>
                    <a:pt x="8984" y="384"/>
                  </a:lnTo>
                  <a:lnTo>
                    <a:pt x="8753" y="269"/>
                  </a:lnTo>
                  <a:lnTo>
                    <a:pt x="8562" y="154"/>
                  </a:lnTo>
                  <a:lnTo>
                    <a:pt x="8370" y="115"/>
                  </a:lnTo>
                  <a:lnTo>
                    <a:pt x="8139" y="39"/>
                  </a:lnTo>
                  <a:lnTo>
                    <a:pt x="79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2"/>
            <p:cNvSpPr/>
            <p:nvPr/>
          </p:nvSpPr>
          <p:spPr>
            <a:xfrm rot="-6313989">
              <a:off x="4238764" y="3818802"/>
              <a:ext cx="618140" cy="1042357"/>
            </a:xfrm>
            <a:custGeom>
              <a:avLst/>
              <a:gdLst/>
              <a:ahLst/>
              <a:cxnLst/>
              <a:rect l="l" t="t" r="r" b="b"/>
              <a:pathLst>
                <a:path w="8447" h="14244" extrusionOk="0">
                  <a:moveTo>
                    <a:pt x="7103" y="0"/>
                  </a:moveTo>
                  <a:lnTo>
                    <a:pt x="231" y="3724"/>
                  </a:lnTo>
                  <a:lnTo>
                    <a:pt x="0" y="13744"/>
                  </a:lnTo>
                  <a:lnTo>
                    <a:pt x="231" y="13744"/>
                  </a:lnTo>
                  <a:lnTo>
                    <a:pt x="461" y="13783"/>
                  </a:lnTo>
                  <a:lnTo>
                    <a:pt x="691" y="13898"/>
                  </a:lnTo>
                  <a:lnTo>
                    <a:pt x="922" y="13975"/>
                  </a:lnTo>
                  <a:lnTo>
                    <a:pt x="1229" y="14167"/>
                  </a:lnTo>
                  <a:lnTo>
                    <a:pt x="1382" y="14244"/>
                  </a:lnTo>
                  <a:lnTo>
                    <a:pt x="1536" y="4569"/>
                  </a:lnTo>
                  <a:lnTo>
                    <a:pt x="8446" y="806"/>
                  </a:lnTo>
                  <a:lnTo>
                    <a:pt x="71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2"/>
            <p:cNvSpPr/>
            <p:nvPr/>
          </p:nvSpPr>
          <p:spPr>
            <a:xfrm rot="-6313989">
              <a:off x="4007278" y="4302937"/>
              <a:ext cx="328792" cy="177019"/>
            </a:xfrm>
            <a:custGeom>
              <a:avLst/>
              <a:gdLst/>
              <a:ahLst/>
              <a:cxnLst/>
              <a:rect l="l" t="t" r="r" b="b"/>
              <a:pathLst>
                <a:path w="4493" h="2419" extrusionOk="0">
                  <a:moveTo>
                    <a:pt x="4492" y="0"/>
                  </a:moveTo>
                  <a:lnTo>
                    <a:pt x="3340" y="576"/>
                  </a:lnTo>
                  <a:lnTo>
                    <a:pt x="2227" y="1152"/>
                  </a:lnTo>
                  <a:lnTo>
                    <a:pt x="1114" y="1766"/>
                  </a:lnTo>
                  <a:lnTo>
                    <a:pt x="0" y="2419"/>
                  </a:lnTo>
                  <a:lnTo>
                    <a:pt x="1152" y="1843"/>
                  </a:lnTo>
                  <a:lnTo>
                    <a:pt x="2265" y="1267"/>
                  </a:lnTo>
                  <a:lnTo>
                    <a:pt x="3379" y="653"/>
                  </a:lnTo>
                  <a:lnTo>
                    <a:pt x="449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2"/>
            <p:cNvSpPr/>
            <p:nvPr/>
          </p:nvSpPr>
          <p:spPr>
            <a:xfrm rot="-6313989">
              <a:off x="4137434" y="4441822"/>
              <a:ext cx="205120" cy="112476"/>
            </a:xfrm>
            <a:custGeom>
              <a:avLst/>
              <a:gdLst/>
              <a:ahLst/>
              <a:cxnLst/>
              <a:rect l="l" t="t" r="r" b="b"/>
              <a:pathLst>
                <a:path w="2803" h="1537" extrusionOk="0">
                  <a:moveTo>
                    <a:pt x="2803" y="1"/>
                  </a:moveTo>
                  <a:lnTo>
                    <a:pt x="2073" y="346"/>
                  </a:lnTo>
                  <a:lnTo>
                    <a:pt x="1382" y="730"/>
                  </a:lnTo>
                  <a:lnTo>
                    <a:pt x="691" y="1114"/>
                  </a:lnTo>
                  <a:lnTo>
                    <a:pt x="0" y="1537"/>
                  </a:lnTo>
                  <a:lnTo>
                    <a:pt x="0" y="1537"/>
                  </a:lnTo>
                  <a:lnTo>
                    <a:pt x="729" y="1191"/>
                  </a:lnTo>
                  <a:lnTo>
                    <a:pt x="1421" y="807"/>
                  </a:lnTo>
                  <a:lnTo>
                    <a:pt x="2112" y="423"/>
                  </a:lnTo>
                  <a:lnTo>
                    <a:pt x="280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2"/>
            <p:cNvSpPr/>
            <p:nvPr/>
          </p:nvSpPr>
          <p:spPr>
            <a:xfrm rot="-6313989">
              <a:off x="4787998" y="4059386"/>
              <a:ext cx="42224" cy="812064"/>
            </a:xfrm>
            <a:custGeom>
              <a:avLst/>
              <a:gdLst/>
              <a:ahLst/>
              <a:cxnLst/>
              <a:rect l="l" t="t" r="r" b="b"/>
              <a:pathLst>
                <a:path w="577" h="11097" extrusionOk="0">
                  <a:moveTo>
                    <a:pt x="193" y="1"/>
                  </a:moveTo>
                  <a:lnTo>
                    <a:pt x="1" y="10866"/>
                  </a:lnTo>
                  <a:lnTo>
                    <a:pt x="385" y="11096"/>
                  </a:lnTo>
                  <a:lnTo>
                    <a:pt x="577" y="231"/>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2"/>
            <p:cNvSpPr/>
            <p:nvPr/>
          </p:nvSpPr>
          <p:spPr>
            <a:xfrm rot="-6313989">
              <a:off x="4368922" y="3607962"/>
              <a:ext cx="47786" cy="817625"/>
            </a:xfrm>
            <a:custGeom>
              <a:avLst/>
              <a:gdLst/>
              <a:ahLst/>
              <a:cxnLst/>
              <a:rect l="l" t="t" r="r" b="b"/>
              <a:pathLst>
                <a:path w="653" h="11173" extrusionOk="0">
                  <a:moveTo>
                    <a:pt x="653" y="1"/>
                  </a:moveTo>
                  <a:lnTo>
                    <a:pt x="269" y="346"/>
                  </a:lnTo>
                  <a:lnTo>
                    <a:pt x="0" y="11173"/>
                  </a:lnTo>
                  <a:lnTo>
                    <a:pt x="39" y="11135"/>
                  </a:lnTo>
                  <a:lnTo>
                    <a:pt x="154" y="11096"/>
                  </a:lnTo>
                  <a:lnTo>
                    <a:pt x="192" y="11096"/>
                  </a:lnTo>
                  <a:lnTo>
                    <a:pt x="269" y="11019"/>
                  </a:lnTo>
                  <a:lnTo>
                    <a:pt x="307" y="10943"/>
                  </a:lnTo>
                  <a:lnTo>
                    <a:pt x="384" y="10866"/>
                  </a:lnTo>
                  <a:lnTo>
                    <a:pt x="384" y="10674"/>
                  </a:lnTo>
                  <a:lnTo>
                    <a:pt x="422" y="10328"/>
                  </a:lnTo>
                  <a:lnTo>
                    <a:pt x="461" y="9061"/>
                  </a:lnTo>
                  <a:lnTo>
                    <a:pt x="538" y="5337"/>
                  </a:lnTo>
                  <a:lnTo>
                    <a:pt x="6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2"/>
            <p:cNvSpPr/>
            <p:nvPr/>
          </p:nvSpPr>
          <p:spPr>
            <a:xfrm rot="-6313989">
              <a:off x="4396035" y="3631795"/>
              <a:ext cx="42151" cy="809136"/>
            </a:xfrm>
            <a:custGeom>
              <a:avLst/>
              <a:gdLst/>
              <a:ahLst/>
              <a:cxnLst/>
              <a:rect l="l" t="t" r="r" b="b"/>
              <a:pathLst>
                <a:path w="576" h="11057" extrusionOk="0">
                  <a:moveTo>
                    <a:pt x="499" y="0"/>
                  </a:moveTo>
                  <a:lnTo>
                    <a:pt x="384" y="38"/>
                  </a:lnTo>
                  <a:lnTo>
                    <a:pt x="307" y="38"/>
                  </a:lnTo>
                  <a:lnTo>
                    <a:pt x="269" y="77"/>
                  </a:lnTo>
                  <a:lnTo>
                    <a:pt x="230" y="115"/>
                  </a:lnTo>
                  <a:lnTo>
                    <a:pt x="230" y="154"/>
                  </a:lnTo>
                  <a:lnTo>
                    <a:pt x="0" y="11057"/>
                  </a:lnTo>
                  <a:lnTo>
                    <a:pt x="38" y="10942"/>
                  </a:lnTo>
                  <a:lnTo>
                    <a:pt x="77" y="10865"/>
                  </a:lnTo>
                  <a:lnTo>
                    <a:pt x="115" y="10827"/>
                  </a:lnTo>
                  <a:lnTo>
                    <a:pt x="269" y="10827"/>
                  </a:lnTo>
                  <a:lnTo>
                    <a:pt x="307" y="10865"/>
                  </a:lnTo>
                  <a:lnTo>
                    <a:pt x="576" y="38"/>
                  </a:lnTo>
                  <a:lnTo>
                    <a:pt x="4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2"/>
            <p:cNvSpPr/>
            <p:nvPr/>
          </p:nvSpPr>
          <p:spPr>
            <a:xfrm rot="-6313989">
              <a:off x="4678875" y="4155088"/>
              <a:ext cx="129307" cy="769839"/>
            </a:xfrm>
            <a:custGeom>
              <a:avLst/>
              <a:gdLst/>
              <a:ahLst/>
              <a:cxnLst/>
              <a:rect l="l" t="t" r="r" b="b"/>
              <a:pathLst>
                <a:path w="1767" h="10520" extrusionOk="0">
                  <a:moveTo>
                    <a:pt x="231" y="0"/>
                  </a:moveTo>
                  <a:lnTo>
                    <a:pt x="0" y="10020"/>
                  </a:lnTo>
                  <a:lnTo>
                    <a:pt x="231" y="10020"/>
                  </a:lnTo>
                  <a:lnTo>
                    <a:pt x="461" y="10059"/>
                  </a:lnTo>
                  <a:lnTo>
                    <a:pt x="691" y="10174"/>
                  </a:lnTo>
                  <a:lnTo>
                    <a:pt x="922" y="10251"/>
                  </a:lnTo>
                  <a:lnTo>
                    <a:pt x="1229" y="10443"/>
                  </a:lnTo>
                  <a:lnTo>
                    <a:pt x="1382" y="10520"/>
                  </a:lnTo>
                  <a:lnTo>
                    <a:pt x="1536" y="845"/>
                  </a:lnTo>
                  <a:lnTo>
                    <a:pt x="1766" y="730"/>
                  </a:lnTo>
                  <a:lnTo>
                    <a:pt x="1613" y="576"/>
                  </a:lnTo>
                  <a:lnTo>
                    <a:pt x="1459" y="461"/>
                  </a:lnTo>
                  <a:lnTo>
                    <a:pt x="1344" y="346"/>
                  </a:lnTo>
                  <a:lnTo>
                    <a:pt x="1190" y="269"/>
                  </a:lnTo>
                  <a:lnTo>
                    <a:pt x="960" y="115"/>
                  </a:lnTo>
                  <a:lnTo>
                    <a:pt x="691" y="39"/>
                  </a:lnTo>
                  <a:lnTo>
                    <a:pt x="49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2"/>
            <p:cNvSpPr/>
            <p:nvPr/>
          </p:nvSpPr>
          <p:spPr>
            <a:xfrm rot="-6313989">
              <a:off x="5089153" y="4410646"/>
              <a:ext cx="25393" cy="14123"/>
            </a:xfrm>
            <a:custGeom>
              <a:avLst/>
              <a:gdLst/>
              <a:ahLst/>
              <a:cxnLst/>
              <a:rect l="l" t="t" r="r" b="b"/>
              <a:pathLst>
                <a:path w="347" h="193" extrusionOk="0">
                  <a:moveTo>
                    <a:pt x="346" y="193"/>
                  </a:moveTo>
                  <a:lnTo>
                    <a:pt x="346" y="193"/>
                  </a:lnTo>
                  <a:lnTo>
                    <a:pt x="346" y="193"/>
                  </a:lnTo>
                  <a:lnTo>
                    <a:pt x="346" y="193"/>
                  </a:lnTo>
                  <a:lnTo>
                    <a:pt x="346" y="193"/>
                  </a:lnTo>
                  <a:lnTo>
                    <a:pt x="346" y="193"/>
                  </a:lnTo>
                  <a:close/>
                  <a:moveTo>
                    <a:pt x="1" y="1"/>
                  </a:moveTo>
                  <a:lnTo>
                    <a:pt x="1" y="1"/>
                  </a:lnTo>
                  <a:lnTo>
                    <a:pt x="1" y="1"/>
                  </a:lnTo>
                  <a:lnTo>
                    <a:pt x="231" y="116"/>
                  </a:lnTo>
                  <a:lnTo>
                    <a:pt x="346" y="193"/>
                  </a:lnTo>
                  <a:lnTo>
                    <a:pt x="346" y="193"/>
                  </a:lnTo>
                  <a:lnTo>
                    <a:pt x="231" y="116"/>
                  </a:lnTo>
                  <a:lnTo>
                    <a:pt x="1" y="1"/>
                  </a:lnTo>
                  <a:lnTo>
                    <a:pt x="1" y="1"/>
                  </a:lnTo>
                  <a:close/>
                </a:path>
              </a:pathLst>
            </a:custGeom>
            <a:solidFill>
              <a:srgbClr val="C09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2"/>
            <p:cNvSpPr/>
            <p:nvPr/>
          </p:nvSpPr>
          <p:spPr>
            <a:xfrm rot="-6313989">
              <a:off x="4733496" y="4226374"/>
              <a:ext cx="47859" cy="814844"/>
            </a:xfrm>
            <a:custGeom>
              <a:avLst/>
              <a:gdLst/>
              <a:ahLst/>
              <a:cxnLst/>
              <a:rect l="l" t="t" r="r" b="b"/>
              <a:pathLst>
                <a:path w="654" h="11135" extrusionOk="0">
                  <a:moveTo>
                    <a:pt x="231" y="1"/>
                  </a:moveTo>
                  <a:lnTo>
                    <a:pt x="1" y="10904"/>
                  </a:lnTo>
                  <a:lnTo>
                    <a:pt x="385" y="11134"/>
                  </a:lnTo>
                  <a:lnTo>
                    <a:pt x="653" y="231"/>
                  </a:lnTo>
                  <a:lnTo>
                    <a:pt x="2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2"/>
            <p:cNvSpPr/>
            <p:nvPr/>
          </p:nvSpPr>
          <p:spPr>
            <a:xfrm rot="-6313989">
              <a:off x="4719977" y="4308165"/>
              <a:ext cx="11343" cy="514226"/>
            </a:xfrm>
            <a:custGeom>
              <a:avLst/>
              <a:gdLst/>
              <a:ahLst/>
              <a:cxnLst/>
              <a:rect l="l" t="t" r="r" b="b"/>
              <a:pathLst>
                <a:path w="155" h="7027" extrusionOk="0">
                  <a:moveTo>
                    <a:pt x="154" y="1"/>
                  </a:moveTo>
                  <a:lnTo>
                    <a:pt x="116" y="1767"/>
                  </a:lnTo>
                  <a:lnTo>
                    <a:pt x="39" y="3533"/>
                  </a:lnTo>
                  <a:lnTo>
                    <a:pt x="1" y="5260"/>
                  </a:lnTo>
                  <a:lnTo>
                    <a:pt x="1" y="7026"/>
                  </a:lnTo>
                  <a:lnTo>
                    <a:pt x="116" y="5260"/>
                  </a:lnTo>
                  <a:lnTo>
                    <a:pt x="154" y="3533"/>
                  </a:lnTo>
                  <a:lnTo>
                    <a:pt x="154" y="1767"/>
                  </a:lnTo>
                  <a:lnTo>
                    <a:pt x="154"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2"/>
            <p:cNvSpPr/>
            <p:nvPr/>
          </p:nvSpPr>
          <p:spPr>
            <a:xfrm rot="-6313989">
              <a:off x="4992499" y="4402346"/>
              <a:ext cx="8489" cy="146138"/>
            </a:xfrm>
            <a:custGeom>
              <a:avLst/>
              <a:gdLst/>
              <a:ahLst/>
              <a:cxnLst/>
              <a:rect l="l" t="t" r="r" b="b"/>
              <a:pathLst>
                <a:path w="116" h="1997" extrusionOk="0">
                  <a:moveTo>
                    <a:pt x="77" y="0"/>
                  </a:moveTo>
                  <a:lnTo>
                    <a:pt x="0" y="499"/>
                  </a:lnTo>
                  <a:lnTo>
                    <a:pt x="0" y="998"/>
                  </a:lnTo>
                  <a:lnTo>
                    <a:pt x="0" y="1497"/>
                  </a:lnTo>
                  <a:lnTo>
                    <a:pt x="0" y="1997"/>
                  </a:lnTo>
                  <a:lnTo>
                    <a:pt x="77" y="1497"/>
                  </a:lnTo>
                  <a:lnTo>
                    <a:pt x="115" y="998"/>
                  </a:lnTo>
                  <a:lnTo>
                    <a:pt x="115" y="499"/>
                  </a:lnTo>
                  <a:lnTo>
                    <a:pt x="77"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2"/>
            <p:cNvSpPr/>
            <p:nvPr/>
          </p:nvSpPr>
          <p:spPr>
            <a:xfrm rot="-6313989">
              <a:off x="5132980" y="4293964"/>
              <a:ext cx="36589" cy="22539"/>
            </a:xfrm>
            <a:custGeom>
              <a:avLst/>
              <a:gdLst/>
              <a:ahLst/>
              <a:cxnLst/>
              <a:rect l="l" t="t" r="r" b="b"/>
              <a:pathLst>
                <a:path w="500" h="308" extrusionOk="0">
                  <a:moveTo>
                    <a:pt x="499" y="1"/>
                  </a:moveTo>
                  <a:lnTo>
                    <a:pt x="0" y="308"/>
                  </a:lnTo>
                  <a:lnTo>
                    <a:pt x="0" y="308"/>
                  </a:lnTo>
                  <a:lnTo>
                    <a:pt x="0" y="308"/>
                  </a:lnTo>
                  <a:lnTo>
                    <a:pt x="499" y="1"/>
                  </a:lnTo>
                  <a:lnTo>
                    <a:pt x="499" y="1"/>
                  </a:lnTo>
                  <a:lnTo>
                    <a:pt x="499" y="1"/>
                  </a:lnTo>
                  <a:close/>
                </a:path>
              </a:pathLst>
            </a:custGeom>
            <a:solidFill>
              <a:srgbClr val="C09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2"/>
            <p:cNvSpPr/>
            <p:nvPr/>
          </p:nvSpPr>
          <p:spPr>
            <a:xfrm rot="-6313989">
              <a:off x="4791654" y="4057608"/>
              <a:ext cx="42224" cy="812064"/>
            </a:xfrm>
            <a:custGeom>
              <a:avLst/>
              <a:gdLst/>
              <a:ahLst/>
              <a:cxnLst/>
              <a:rect l="l" t="t" r="r" b="b"/>
              <a:pathLst>
                <a:path w="577" h="11097" extrusionOk="0">
                  <a:moveTo>
                    <a:pt x="193" y="1"/>
                  </a:moveTo>
                  <a:lnTo>
                    <a:pt x="1" y="10866"/>
                  </a:lnTo>
                  <a:lnTo>
                    <a:pt x="385" y="11096"/>
                  </a:lnTo>
                  <a:lnTo>
                    <a:pt x="577" y="231"/>
                  </a:lnTo>
                  <a:lnTo>
                    <a:pt x="193"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2"/>
            <p:cNvSpPr/>
            <p:nvPr/>
          </p:nvSpPr>
          <p:spPr>
            <a:xfrm rot="-6313989">
              <a:off x="4737153" y="4224596"/>
              <a:ext cx="47859" cy="814844"/>
            </a:xfrm>
            <a:custGeom>
              <a:avLst/>
              <a:gdLst/>
              <a:ahLst/>
              <a:cxnLst/>
              <a:rect l="l" t="t" r="r" b="b"/>
              <a:pathLst>
                <a:path w="654" h="11135" extrusionOk="0">
                  <a:moveTo>
                    <a:pt x="231" y="1"/>
                  </a:moveTo>
                  <a:lnTo>
                    <a:pt x="1" y="10904"/>
                  </a:lnTo>
                  <a:lnTo>
                    <a:pt x="385" y="11134"/>
                  </a:lnTo>
                  <a:lnTo>
                    <a:pt x="653" y="231"/>
                  </a:lnTo>
                  <a:lnTo>
                    <a:pt x="231"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2"/>
            <p:cNvSpPr/>
            <p:nvPr/>
          </p:nvSpPr>
          <p:spPr>
            <a:xfrm rot="-6313989">
              <a:off x="3823029" y="4224897"/>
              <a:ext cx="722054" cy="401824"/>
            </a:xfrm>
            <a:custGeom>
              <a:avLst/>
              <a:gdLst/>
              <a:ahLst/>
              <a:cxnLst/>
              <a:rect l="l" t="t" r="r" b="b"/>
              <a:pathLst>
                <a:path w="9867" h="5491" extrusionOk="0">
                  <a:moveTo>
                    <a:pt x="7295" y="0"/>
                  </a:moveTo>
                  <a:lnTo>
                    <a:pt x="7064" y="154"/>
                  </a:lnTo>
                  <a:lnTo>
                    <a:pt x="6987" y="269"/>
                  </a:lnTo>
                  <a:lnTo>
                    <a:pt x="6987" y="307"/>
                  </a:lnTo>
                  <a:lnTo>
                    <a:pt x="6949" y="307"/>
                  </a:lnTo>
                  <a:lnTo>
                    <a:pt x="6834" y="346"/>
                  </a:lnTo>
                  <a:lnTo>
                    <a:pt x="6680" y="346"/>
                  </a:lnTo>
                  <a:lnTo>
                    <a:pt x="0" y="3955"/>
                  </a:lnTo>
                  <a:lnTo>
                    <a:pt x="422" y="4185"/>
                  </a:lnTo>
                  <a:lnTo>
                    <a:pt x="7679" y="269"/>
                  </a:lnTo>
                  <a:lnTo>
                    <a:pt x="7947" y="384"/>
                  </a:lnTo>
                  <a:lnTo>
                    <a:pt x="8216" y="461"/>
                  </a:lnTo>
                  <a:lnTo>
                    <a:pt x="8408" y="538"/>
                  </a:lnTo>
                  <a:lnTo>
                    <a:pt x="8600" y="614"/>
                  </a:lnTo>
                  <a:lnTo>
                    <a:pt x="8907" y="768"/>
                  </a:lnTo>
                  <a:lnTo>
                    <a:pt x="9099" y="960"/>
                  </a:lnTo>
                  <a:lnTo>
                    <a:pt x="9214" y="1075"/>
                  </a:lnTo>
                  <a:lnTo>
                    <a:pt x="9291" y="1190"/>
                  </a:lnTo>
                  <a:lnTo>
                    <a:pt x="9291" y="1267"/>
                  </a:lnTo>
                  <a:lnTo>
                    <a:pt x="9291" y="1306"/>
                  </a:lnTo>
                  <a:lnTo>
                    <a:pt x="2035" y="5260"/>
                  </a:lnTo>
                  <a:lnTo>
                    <a:pt x="2419" y="5490"/>
                  </a:lnTo>
                  <a:lnTo>
                    <a:pt x="9022" y="1881"/>
                  </a:lnTo>
                  <a:lnTo>
                    <a:pt x="9137" y="1843"/>
                  </a:lnTo>
                  <a:lnTo>
                    <a:pt x="9368" y="1728"/>
                  </a:lnTo>
                  <a:lnTo>
                    <a:pt x="9521" y="1651"/>
                  </a:lnTo>
                  <a:lnTo>
                    <a:pt x="9636" y="1574"/>
                  </a:lnTo>
                  <a:lnTo>
                    <a:pt x="9752" y="1459"/>
                  </a:lnTo>
                  <a:lnTo>
                    <a:pt x="9867" y="1344"/>
                  </a:lnTo>
                  <a:lnTo>
                    <a:pt x="9713" y="1075"/>
                  </a:lnTo>
                  <a:lnTo>
                    <a:pt x="9560" y="845"/>
                  </a:lnTo>
                  <a:lnTo>
                    <a:pt x="9406" y="653"/>
                  </a:lnTo>
                  <a:lnTo>
                    <a:pt x="9176" y="499"/>
                  </a:lnTo>
                  <a:lnTo>
                    <a:pt x="8984" y="384"/>
                  </a:lnTo>
                  <a:lnTo>
                    <a:pt x="8753" y="269"/>
                  </a:lnTo>
                  <a:lnTo>
                    <a:pt x="8562" y="154"/>
                  </a:lnTo>
                  <a:lnTo>
                    <a:pt x="8370" y="115"/>
                  </a:lnTo>
                  <a:lnTo>
                    <a:pt x="8139" y="39"/>
                  </a:lnTo>
                  <a:lnTo>
                    <a:pt x="7947"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731"/>
                                        </p:tgtEl>
                                        <p:attrNameLst>
                                          <p:attrName>style.visibility</p:attrName>
                                        </p:attrNameLst>
                                      </p:cBhvr>
                                      <p:to>
                                        <p:strVal val="visible"/>
                                      </p:to>
                                    </p:set>
                                    <p:animEffect transition="in" filter="checkerboard(across)">
                                      <p:cBhvr>
                                        <p:cTn id="7" dur="500"/>
                                        <p:tgtEl>
                                          <p:spTgt spid="1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4"/>
        <p:cNvGrpSpPr/>
        <p:nvPr/>
      </p:nvGrpSpPr>
      <p:grpSpPr>
        <a:xfrm>
          <a:off x="0" y="0"/>
          <a:ext cx="0" cy="0"/>
          <a:chOff x="0" y="0"/>
          <a:chExt cx="0" cy="0"/>
        </a:xfrm>
      </p:grpSpPr>
      <p:sp>
        <p:nvSpPr>
          <p:cNvPr id="1295" name="Google Shape;1295;p46"/>
          <p:cNvSpPr txBox="1">
            <a:spLocks noGrp="1"/>
          </p:cNvSpPr>
          <p:nvPr>
            <p:ph type="title"/>
          </p:nvPr>
        </p:nvSpPr>
        <p:spPr>
          <a:xfrm>
            <a:off x="2562941" y="672887"/>
            <a:ext cx="450178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Literature Survey</a:t>
            </a:r>
            <a:endParaRPr/>
          </a:p>
        </p:txBody>
      </p:sp>
      <p:grpSp>
        <p:nvGrpSpPr>
          <p:cNvPr id="1300" name="Google Shape;1300;p46"/>
          <p:cNvGrpSpPr/>
          <p:nvPr/>
        </p:nvGrpSpPr>
        <p:grpSpPr>
          <a:xfrm>
            <a:off x="1618861" y="1870611"/>
            <a:ext cx="375807" cy="375806"/>
            <a:chOff x="4197476" y="1909751"/>
            <a:chExt cx="345570" cy="345569"/>
          </a:xfrm>
        </p:grpSpPr>
        <p:sp>
          <p:nvSpPr>
            <p:cNvPr id="1301" name="Google Shape;1301;p46"/>
            <p:cNvSpPr/>
            <p:nvPr/>
          </p:nvSpPr>
          <p:spPr>
            <a:xfrm>
              <a:off x="4197476" y="2104490"/>
              <a:ext cx="345570" cy="150830"/>
            </a:xfrm>
            <a:custGeom>
              <a:avLst/>
              <a:gdLst/>
              <a:ahLst/>
              <a:cxnLst/>
              <a:rect l="l" t="t" r="r" b="b"/>
              <a:pathLst>
                <a:path w="16590" h="7241" extrusionOk="0">
                  <a:moveTo>
                    <a:pt x="6809" y="1008"/>
                  </a:moveTo>
                  <a:lnTo>
                    <a:pt x="7049" y="1104"/>
                  </a:lnTo>
                  <a:lnTo>
                    <a:pt x="7240" y="1200"/>
                  </a:lnTo>
                  <a:lnTo>
                    <a:pt x="7432" y="1391"/>
                  </a:lnTo>
                  <a:lnTo>
                    <a:pt x="7576" y="1583"/>
                  </a:lnTo>
                  <a:lnTo>
                    <a:pt x="7720" y="1775"/>
                  </a:lnTo>
                  <a:lnTo>
                    <a:pt x="7768" y="2015"/>
                  </a:lnTo>
                  <a:lnTo>
                    <a:pt x="7816" y="2302"/>
                  </a:lnTo>
                  <a:lnTo>
                    <a:pt x="7816" y="3213"/>
                  </a:lnTo>
                  <a:lnTo>
                    <a:pt x="7480" y="3069"/>
                  </a:lnTo>
                  <a:lnTo>
                    <a:pt x="7145" y="2926"/>
                  </a:lnTo>
                  <a:lnTo>
                    <a:pt x="6761" y="2878"/>
                  </a:lnTo>
                  <a:lnTo>
                    <a:pt x="1487" y="2878"/>
                  </a:lnTo>
                  <a:lnTo>
                    <a:pt x="1487" y="2254"/>
                  </a:lnTo>
                  <a:lnTo>
                    <a:pt x="1535" y="2063"/>
                  </a:lnTo>
                  <a:lnTo>
                    <a:pt x="1631" y="1919"/>
                  </a:lnTo>
                  <a:lnTo>
                    <a:pt x="1823" y="1823"/>
                  </a:lnTo>
                  <a:lnTo>
                    <a:pt x="2014" y="1775"/>
                  </a:lnTo>
                  <a:lnTo>
                    <a:pt x="2973" y="1727"/>
                  </a:lnTo>
                  <a:lnTo>
                    <a:pt x="3932" y="1631"/>
                  </a:lnTo>
                  <a:lnTo>
                    <a:pt x="4891" y="1439"/>
                  </a:lnTo>
                  <a:lnTo>
                    <a:pt x="5802" y="1152"/>
                  </a:lnTo>
                  <a:lnTo>
                    <a:pt x="6186" y="1008"/>
                  </a:lnTo>
                  <a:close/>
                  <a:moveTo>
                    <a:pt x="10405" y="1008"/>
                  </a:moveTo>
                  <a:lnTo>
                    <a:pt x="10740" y="1152"/>
                  </a:lnTo>
                  <a:lnTo>
                    <a:pt x="11699" y="1391"/>
                  </a:lnTo>
                  <a:lnTo>
                    <a:pt x="12658" y="1631"/>
                  </a:lnTo>
                  <a:lnTo>
                    <a:pt x="13617" y="1727"/>
                  </a:lnTo>
                  <a:lnTo>
                    <a:pt x="14576" y="1775"/>
                  </a:lnTo>
                  <a:lnTo>
                    <a:pt x="14720" y="1775"/>
                  </a:lnTo>
                  <a:lnTo>
                    <a:pt x="14912" y="1871"/>
                  </a:lnTo>
                  <a:lnTo>
                    <a:pt x="15007" y="1967"/>
                  </a:lnTo>
                  <a:lnTo>
                    <a:pt x="15055" y="2015"/>
                  </a:lnTo>
                  <a:lnTo>
                    <a:pt x="15055" y="2878"/>
                  </a:lnTo>
                  <a:lnTo>
                    <a:pt x="9781" y="2878"/>
                  </a:lnTo>
                  <a:lnTo>
                    <a:pt x="9446" y="2926"/>
                  </a:lnTo>
                  <a:lnTo>
                    <a:pt x="9110" y="3069"/>
                  </a:lnTo>
                  <a:lnTo>
                    <a:pt x="8775" y="3213"/>
                  </a:lnTo>
                  <a:lnTo>
                    <a:pt x="8775" y="2302"/>
                  </a:lnTo>
                  <a:lnTo>
                    <a:pt x="8775" y="2015"/>
                  </a:lnTo>
                  <a:lnTo>
                    <a:pt x="8871" y="1775"/>
                  </a:lnTo>
                  <a:lnTo>
                    <a:pt x="8966" y="1583"/>
                  </a:lnTo>
                  <a:lnTo>
                    <a:pt x="9158" y="1391"/>
                  </a:lnTo>
                  <a:lnTo>
                    <a:pt x="9302" y="1200"/>
                  </a:lnTo>
                  <a:lnTo>
                    <a:pt x="9542" y="1104"/>
                  </a:lnTo>
                  <a:lnTo>
                    <a:pt x="9781" y="1008"/>
                  </a:lnTo>
                  <a:close/>
                  <a:moveTo>
                    <a:pt x="15583" y="3837"/>
                  </a:moveTo>
                  <a:lnTo>
                    <a:pt x="15583" y="4939"/>
                  </a:lnTo>
                  <a:lnTo>
                    <a:pt x="9829" y="4939"/>
                  </a:lnTo>
                  <a:lnTo>
                    <a:pt x="9542" y="4987"/>
                  </a:lnTo>
                  <a:lnTo>
                    <a:pt x="9302" y="5131"/>
                  </a:lnTo>
                  <a:lnTo>
                    <a:pt x="9158" y="5371"/>
                  </a:lnTo>
                  <a:lnTo>
                    <a:pt x="9062" y="5610"/>
                  </a:lnTo>
                  <a:lnTo>
                    <a:pt x="9014" y="5802"/>
                  </a:lnTo>
                  <a:lnTo>
                    <a:pt x="8918" y="5946"/>
                  </a:lnTo>
                  <a:lnTo>
                    <a:pt x="8775" y="6090"/>
                  </a:lnTo>
                  <a:lnTo>
                    <a:pt x="8631" y="6186"/>
                  </a:lnTo>
                  <a:lnTo>
                    <a:pt x="8487" y="6234"/>
                  </a:lnTo>
                  <a:lnTo>
                    <a:pt x="8295" y="6282"/>
                  </a:lnTo>
                  <a:lnTo>
                    <a:pt x="8103" y="6234"/>
                  </a:lnTo>
                  <a:lnTo>
                    <a:pt x="7912" y="6186"/>
                  </a:lnTo>
                  <a:lnTo>
                    <a:pt x="7768" y="6090"/>
                  </a:lnTo>
                  <a:lnTo>
                    <a:pt x="7672" y="5994"/>
                  </a:lnTo>
                  <a:lnTo>
                    <a:pt x="7576" y="5802"/>
                  </a:lnTo>
                  <a:lnTo>
                    <a:pt x="7528" y="5658"/>
                  </a:lnTo>
                  <a:lnTo>
                    <a:pt x="7432" y="5371"/>
                  </a:lnTo>
                  <a:lnTo>
                    <a:pt x="7240" y="5131"/>
                  </a:lnTo>
                  <a:lnTo>
                    <a:pt x="6953" y="4987"/>
                  </a:lnTo>
                  <a:lnTo>
                    <a:pt x="6665" y="4939"/>
                  </a:lnTo>
                  <a:lnTo>
                    <a:pt x="960" y="4939"/>
                  </a:lnTo>
                  <a:lnTo>
                    <a:pt x="960" y="3837"/>
                  </a:lnTo>
                  <a:lnTo>
                    <a:pt x="6425" y="3837"/>
                  </a:lnTo>
                  <a:lnTo>
                    <a:pt x="6809" y="3884"/>
                  </a:lnTo>
                  <a:lnTo>
                    <a:pt x="7240" y="3980"/>
                  </a:lnTo>
                  <a:lnTo>
                    <a:pt x="7624" y="4220"/>
                  </a:lnTo>
                  <a:lnTo>
                    <a:pt x="7960" y="4460"/>
                  </a:lnTo>
                  <a:lnTo>
                    <a:pt x="8103" y="4604"/>
                  </a:lnTo>
                  <a:lnTo>
                    <a:pt x="8487" y="4604"/>
                  </a:lnTo>
                  <a:lnTo>
                    <a:pt x="8631" y="4460"/>
                  </a:lnTo>
                  <a:lnTo>
                    <a:pt x="8918" y="4220"/>
                  </a:lnTo>
                  <a:lnTo>
                    <a:pt x="9302" y="4028"/>
                  </a:lnTo>
                  <a:lnTo>
                    <a:pt x="9686" y="3884"/>
                  </a:lnTo>
                  <a:lnTo>
                    <a:pt x="10069" y="3837"/>
                  </a:lnTo>
                  <a:close/>
                  <a:moveTo>
                    <a:pt x="6473" y="1"/>
                  </a:moveTo>
                  <a:lnTo>
                    <a:pt x="6138" y="49"/>
                  </a:lnTo>
                  <a:lnTo>
                    <a:pt x="5802" y="145"/>
                  </a:lnTo>
                  <a:lnTo>
                    <a:pt x="5514" y="241"/>
                  </a:lnTo>
                  <a:lnTo>
                    <a:pt x="4651" y="480"/>
                  </a:lnTo>
                  <a:lnTo>
                    <a:pt x="3788" y="672"/>
                  </a:lnTo>
                  <a:lnTo>
                    <a:pt x="2877" y="768"/>
                  </a:lnTo>
                  <a:lnTo>
                    <a:pt x="1967" y="816"/>
                  </a:lnTo>
                  <a:lnTo>
                    <a:pt x="1679" y="816"/>
                  </a:lnTo>
                  <a:lnTo>
                    <a:pt x="1439" y="912"/>
                  </a:lnTo>
                  <a:lnTo>
                    <a:pt x="1199" y="1056"/>
                  </a:lnTo>
                  <a:lnTo>
                    <a:pt x="960" y="1200"/>
                  </a:lnTo>
                  <a:lnTo>
                    <a:pt x="768" y="1439"/>
                  </a:lnTo>
                  <a:lnTo>
                    <a:pt x="672" y="1679"/>
                  </a:lnTo>
                  <a:lnTo>
                    <a:pt x="576" y="1967"/>
                  </a:lnTo>
                  <a:lnTo>
                    <a:pt x="528" y="2254"/>
                  </a:lnTo>
                  <a:lnTo>
                    <a:pt x="528" y="2878"/>
                  </a:lnTo>
                  <a:lnTo>
                    <a:pt x="480" y="2878"/>
                  </a:lnTo>
                  <a:lnTo>
                    <a:pt x="288" y="2926"/>
                  </a:lnTo>
                  <a:lnTo>
                    <a:pt x="145" y="3021"/>
                  </a:lnTo>
                  <a:lnTo>
                    <a:pt x="49" y="3165"/>
                  </a:lnTo>
                  <a:lnTo>
                    <a:pt x="1" y="3357"/>
                  </a:lnTo>
                  <a:lnTo>
                    <a:pt x="1" y="5419"/>
                  </a:lnTo>
                  <a:lnTo>
                    <a:pt x="49" y="5610"/>
                  </a:lnTo>
                  <a:lnTo>
                    <a:pt x="145" y="5754"/>
                  </a:lnTo>
                  <a:lnTo>
                    <a:pt x="288" y="5850"/>
                  </a:lnTo>
                  <a:lnTo>
                    <a:pt x="480" y="5898"/>
                  </a:lnTo>
                  <a:lnTo>
                    <a:pt x="6569" y="5898"/>
                  </a:lnTo>
                  <a:lnTo>
                    <a:pt x="6665" y="6186"/>
                  </a:lnTo>
                  <a:lnTo>
                    <a:pt x="6809" y="6426"/>
                  </a:lnTo>
                  <a:lnTo>
                    <a:pt x="7001" y="6665"/>
                  </a:lnTo>
                  <a:lnTo>
                    <a:pt x="7192" y="6857"/>
                  </a:lnTo>
                  <a:lnTo>
                    <a:pt x="7432" y="7001"/>
                  </a:lnTo>
                  <a:lnTo>
                    <a:pt x="7720" y="7145"/>
                  </a:lnTo>
                  <a:lnTo>
                    <a:pt x="8008" y="7193"/>
                  </a:lnTo>
                  <a:lnTo>
                    <a:pt x="8295" y="7241"/>
                  </a:lnTo>
                  <a:lnTo>
                    <a:pt x="8583" y="7193"/>
                  </a:lnTo>
                  <a:lnTo>
                    <a:pt x="8871" y="7145"/>
                  </a:lnTo>
                  <a:lnTo>
                    <a:pt x="9110" y="7001"/>
                  </a:lnTo>
                  <a:lnTo>
                    <a:pt x="9350" y="6857"/>
                  </a:lnTo>
                  <a:lnTo>
                    <a:pt x="9590" y="6665"/>
                  </a:lnTo>
                  <a:lnTo>
                    <a:pt x="9734" y="6426"/>
                  </a:lnTo>
                  <a:lnTo>
                    <a:pt x="9877" y="6186"/>
                  </a:lnTo>
                  <a:lnTo>
                    <a:pt x="9973" y="5898"/>
                  </a:lnTo>
                  <a:lnTo>
                    <a:pt x="16110" y="5898"/>
                  </a:lnTo>
                  <a:lnTo>
                    <a:pt x="16302" y="5850"/>
                  </a:lnTo>
                  <a:lnTo>
                    <a:pt x="16446" y="5754"/>
                  </a:lnTo>
                  <a:lnTo>
                    <a:pt x="16542" y="5610"/>
                  </a:lnTo>
                  <a:lnTo>
                    <a:pt x="16590" y="5419"/>
                  </a:lnTo>
                  <a:lnTo>
                    <a:pt x="16590" y="3357"/>
                  </a:lnTo>
                  <a:lnTo>
                    <a:pt x="16542" y="3165"/>
                  </a:lnTo>
                  <a:lnTo>
                    <a:pt x="16446" y="3021"/>
                  </a:lnTo>
                  <a:lnTo>
                    <a:pt x="16302" y="2926"/>
                  </a:lnTo>
                  <a:lnTo>
                    <a:pt x="16110" y="2878"/>
                  </a:lnTo>
                  <a:lnTo>
                    <a:pt x="16014" y="2878"/>
                  </a:lnTo>
                  <a:lnTo>
                    <a:pt x="16014" y="2015"/>
                  </a:lnTo>
                  <a:lnTo>
                    <a:pt x="16014" y="1823"/>
                  </a:lnTo>
                  <a:lnTo>
                    <a:pt x="15918" y="1631"/>
                  </a:lnTo>
                  <a:lnTo>
                    <a:pt x="15822" y="1439"/>
                  </a:lnTo>
                  <a:lnTo>
                    <a:pt x="15679" y="1248"/>
                  </a:lnTo>
                  <a:lnTo>
                    <a:pt x="15439" y="1056"/>
                  </a:lnTo>
                  <a:lnTo>
                    <a:pt x="15151" y="912"/>
                  </a:lnTo>
                  <a:lnTo>
                    <a:pt x="14864" y="816"/>
                  </a:lnTo>
                  <a:lnTo>
                    <a:pt x="14576" y="816"/>
                  </a:lnTo>
                  <a:lnTo>
                    <a:pt x="13617" y="768"/>
                  </a:lnTo>
                  <a:lnTo>
                    <a:pt x="12706" y="624"/>
                  </a:lnTo>
                  <a:lnTo>
                    <a:pt x="11795" y="432"/>
                  </a:lnTo>
                  <a:lnTo>
                    <a:pt x="10932" y="193"/>
                  </a:lnTo>
                  <a:lnTo>
                    <a:pt x="10788" y="145"/>
                  </a:lnTo>
                  <a:lnTo>
                    <a:pt x="10453" y="49"/>
                  </a:lnTo>
                  <a:lnTo>
                    <a:pt x="10117" y="1"/>
                  </a:lnTo>
                  <a:lnTo>
                    <a:pt x="9781" y="49"/>
                  </a:lnTo>
                  <a:lnTo>
                    <a:pt x="9446" y="97"/>
                  </a:lnTo>
                  <a:lnTo>
                    <a:pt x="9110" y="241"/>
                  </a:lnTo>
                  <a:lnTo>
                    <a:pt x="8823" y="385"/>
                  </a:lnTo>
                  <a:lnTo>
                    <a:pt x="8535" y="624"/>
                  </a:lnTo>
                  <a:lnTo>
                    <a:pt x="8295" y="864"/>
                  </a:lnTo>
                  <a:lnTo>
                    <a:pt x="8055" y="624"/>
                  </a:lnTo>
                  <a:lnTo>
                    <a:pt x="7768" y="385"/>
                  </a:lnTo>
                  <a:lnTo>
                    <a:pt x="7480" y="241"/>
                  </a:lnTo>
                  <a:lnTo>
                    <a:pt x="7145" y="97"/>
                  </a:lnTo>
                  <a:lnTo>
                    <a:pt x="6809" y="49"/>
                  </a:lnTo>
                  <a:lnTo>
                    <a:pt x="64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6"/>
            <p:cNvSpPr/>
            <p:nvPr/>
          </p:nvSpPr>
          <p:spPr>
            <a:xfrm>
              <a:off x="4311333" y="1909751"/>
              <a:ext cx="117856" cy="177784"/>
            </a:xfrm>
            <a:custGeom>
              <a:avLst/>
              <a:gdLst/>
              <a:ahLst/>
              <a:cxnLst/>
              <a:rect l="l" t="t" r="r" b="b"/>
              <a:pathLst>
                <a:path w="5658" h="8535" extrusionOk="0">
                  <a:moveTo>
                    <a:pt x="2781" y="960"/>
                  </a:moveTo>
                  <a:lnTo>
                    <a:pt x="3165" y="1008"/>
                  </a:lnTo>
                  <a:lnTo>
                    <a:pt x="3500" y="1104"/>
                  </a:lnTo>
                  <a:lnTo>
                    <a:pt x="3836" y="1295"/>
                  </a:lnTo>
                  <a:lnTo>
                    <a:pt x="4124" y="1535"/>
                  </a:lnTo>
                  <a:lnTo>
                    <a:pt x="4315" y="1823"/>
                  </a:lnTo>
                  <a:lnTo>
                    <a:pt x="4507" y="2110"/>
                  </a:lnTo>
                  <a:lnTo>
                    <a:pt x="4603" y="2494"/>
                  </a:lnTo>
                  <a:lnTo>
                    <a:pt x="4651" y="2830"/>
                  </a:lnTo>
                  <a:lnTo>
                    <a:pt x="4651" y="3165"/>
                  </a:lnTo>
                  <a:lnTo>
                    <a:pt x="4555" y="3453"/>
                  </a:lnTo>
                  <a:lnTo>
                    <a:pt x="4459" y="3740"/>
                  </a:lnTo>
                  <a:lnTo>
                    <a:pt x="4268" y="3980"/>
                  </a:lnTo>
                  <a:lnTo>
                    <a:pt x="3980" y="4412"/>
                  </a:lnTo>
                  <a:lnTo>
                    <a:pt x="3740" y="4795"/>
                  </a:lnTo>
                  <a:lnTo>
                    <a:pt x="3596" y="5275"/>
                  </a:lnTo>
                  <a:lnTo>
                    <a:pt x="3452" y="5754"/>
                  </a:lnTo>
                  <a:lnTo>
                    <a:pt x="2206" y="5754"/>
                  </a:lnTo>
                  <a:lnTo>
                    <a:pt x="2062" y="5275"/>
                  </a:lnTo>
                  <a:lnTo>
                    <a:pt x="1870" y="4843"/>
                  </a:lnTo>
                  <a:lnTo>
                    <a:pt x="1631" y="4412"/>
                  </a:lnTo>
                  <a:lnTo>
                    <a:pt x="1343" y="3980"/>
                  </a:lnTo>
                  <a:lnTo>
                    <a:pt x="1199" y="3740"/>
                  </a:lnTo>
                  <a:lnTo>
                    <a:pt x="1055" y="3453"/>
                  </a:lnTo>
                  <a:lnTo>
                    <a:pt x="1007" y="3165"/>
                  </a:lnTo>
                  <a:lnTo>
                    <a:pt x="959" y="2830"/>
                  </a:lnTo>
                  <a:lnTo>
                    <a:pt x="1007" y="2446"/>
                  </a:lnTo>
                  <a:lnTo>
                    <a:pt x="1103" y="2110"/>
                  </a:lnTo>
                  <a:lnTo>
                    <a:pt x="1295" y="1823"/>
                  </a:lnTo>
                  <a:lnTo>
                    <a:pt x="1535" y="1535"/>
                  </a:lnTo>
                  <a:lnTo>
                    <a:pt x="1774" y="1295"/>
                  </a:lnTo>
                  <a:lnTo>
                    <a:pt x="2110" y="1104"/>
                  </a:lnTo>
                  <a:lnTo>
                    <a:pt x="2446" y="1008"/>
                  </a:lnTo>
                  <a:lnTo>
                    <a:pt x="2781" y="960"/>
                  </a:lnTo>
                  <a:close/>
                  <a:moveTo>
                    <a:pt x="3357" y="6713"/>
                  </a:moveTo>
                  <a:lnTo>
                    <a:pt x="3357" y="7001"/>
                  </a:lnTo>
                  <a:lnTo>
                    <a:pt x="3309" y="7240"/>
                  </a:lnTo>
                  <a:lnTo>
                    <a:pt x="3165" y="7384"/>
                  </a:lnTo>
                  <a:lnTo>
                    <a:pt x="2973" y="7528"/>
                  </a:lnTo>
                  <a:lnTo>
                    <a:pt x="2781" y="7528"/>
                  </a:lnTo>
                  <a:lnTo>
                    <a:pt x="2589" y="7480"/>
                  </a:lnTo>
                  <a:lnTo>
                    <a:pt x="2398" y="7384"/>
                  </a:lnTo>
                  <a:lnTo>
                    <a:pt x="2302" y="7192"/>
                  </a:lnTo>
                  <a:lnTo>
                    <a:pt x="2254" y="7001"/>
                  </a:lnTo>
                  <a:lnTo>
                    <a:pt x="2254" y="6713"/>
                  </a:lnTo>
                  <a:close/>
                  <a:moveTo>
                    <a:pt x="2542" y="1"/>
                  </a:moveTo>
                  <a:lnTo>
                    <a:pt x="2254" y="49"/>
                  </a:lnTo>
                  <a:lnTo>
                    <a:pt x="1726" y="193"/>
                  </a:lnTo>
                  <a:lnTo>
                    <a:pt x="1247" y="480"/>
                  </a:lnTo>
                  <a:lnTo>
                    <a:pt x="816" y="816"/>
                  </a:lnTo>
                  <a:lnTo>
                    <a:pt x="480" y="1247"/>
                  </a:lnTo>
                  <a:lnTo>
                    <a:pt x="240" y="1679"/>
                  </a:lnTo>
                  <a:lnTo>
                    <a:pt x="96" y="2158"/>
                  </a:lnTo>
                  <a:lnTo>
                    <a:pt x="0" y="2686"/>
                  </a:lnTo>
                  <a:lnTo>
                    <a:pt x="0" y="3165"/>
                  </a:lnTo>
                  <a:lnTo>
                    <a:pt x="96" y="3645"/>
                  </a:lnTo>
                  <a:lnTo>
                    <a:pt x="288" y="4124"/>
                  </a:lnTo>
                  <a:lnTo>
                    <a:pt x="576" y="4556"/>
                  </a:lnTo>
                  <a:lnTo>
                    <a:pt x="863" y="4939"/>
                  </a:lnTo>
                  <a:lnTo>
                    <a:pt x="1055" y="5323"/>
                  </a:lnTo>
                  <a:lnTo>
                    <a:pt x="1199" y="5754"/>
                  </a:lnTo>
                  <a:lnTo>
                    <a:pt x="1295" y="6186"/>
                  </a:lnTo>
                  <a:lnTo>
                    <a:pt x="1295" y="7001"/>
                  </a:lnTo>
                  <a:lnTo>
                    <a:pt x="1343" y="7288"/>
                  </a:lnTo>
                  <a:lnTo>
                    <a:pt x="1391" y="7576"/>
                  </a:lnTo>
                  <a:lnTo>
                    <a:pt x="1535" y="7864"/>
                  </a:lnTo>
                  <a:lnTo>
                    <a:pt x="1726" y="8055"/>
                  </a:lnTo>
                  <a:lnTo>
                    <a:pt x="1966" y="8247"/>
                  </a:lnTo>
                  <a:lnTo>
                    <a:pt x="2206" y="8391"/>
                  </a:lnTo>
                  <a:lnTo>
                    <a:pt x="2494" y="8487"/>
                  </a:lnTo>
                  <a:lnTo>
                    <a:pt x="2829" y="8535"/>
                  </a:lnTo>
                  <a:lnTo>
                    <a:pt x="3117" y="8487"/>
                  </a:lnTo>
                  <a:lnTo>
                    <a:pt x="3405" y="8391"/>
                  </a:lnTo>
                  <a:lnTo>
                    <a:pt x="3644" y="8247"/>
                  </a:lnTo>
                  <a:lnTo>
                    <a:pt x="3884" y="8055"/>
                  </a:lnTo>
                  <a:lnTo>
                    <a:pt x="4076" y="7864"/>
                  </a:lnTo>
                  <a:lnTo>
                    <a:pt x="4220" y="7576"/>
                  </a:lnTo>
                  <a:lnTo>
                    <a:pt x="4315" y="7288"/>
                  </a:lnTo>
                  <a:lnTo>
                    <a:pt x="4315" y="7001"/>
                  </a:lnTo>
                  <a:lnTo>
                    <a:pt x="4363" y="6234"/>
                  </a:lnTo>
                  <a:lnTo>
                    <a:pt x="4459" y="5754"/>
                  </a:lnTo>
                  <a:lnTo>
                    <a:pt x="4603" y="5371"/>
                  </a:lnTo>
                  <a:lnTo>
                    <a:pt x="4795" y="4939"/>
                  </a:lnTo>
                  <a:lnTo>
                    <a:pt x="5035" y="4603"/>
                  </a:lnTo>
                  <a:lnTo>
                    <a:pt x="5274" y="4220"/>
                  </a:lnTo>
                  <a:lnTo>
                    <a:pt x="5466" y="3788"/>
                  </a:lnTo>
                  <a:lnTo>
                    <a:pt x="5610" y="3309"/>
                  </a:lnTo>
                  <a:lnTo>
                    <a:pt x="5658" y="2830"/>
                  </a:lnTo>
                  <a:lnTo>
                    <a:pt x="5610" y="2542"/>
                  </a:lnTo>
                  <a:lnTo>
                    <a:pt x="5562" y="2254"/>
                  </a:lnTo>
                  <a:lnTo>
                    <a:pt x="5418" y="1727"/>
                  </a:lnTo>
                  <a:lnTo>
                    <a:pt x="5131" y="1247"/>
                  </a:lnTo>
                  <a:lnTo>
                    <a:pt x="4795" y="816"/>
                  </a:lnTo>
                  <a:lnTo>
                    <a:pt x="4411" y="480"/>
                  </a:lnTo>
                  <a:lnTo>
                    <a:pt x="3932" y="241"/>
                  </a:lnTo>
                  <a:lnTo>
                    <a:pt x="3405" y="49"/>
                  </a:lnTo>
                  <a:lnTo>
                    <a:pt x="31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6"/>
            <p:cNvSpPr/>
            <p:nvPr/>
          </p:nvSpPr>
          <p:spPr>
            <a:xfrm>
              <a:off x="4457143" y="1958701"/>
              <a:ext cx="41972" cy="20976"/>
            </a:xfrm>
            <a:custGeom>
              <a:avLst/>
              <a:gdLst/>
              <a:ahLst/>
              <a:cxnLst/>
              <a:rect l="l" t="t" r="r" b="b"/>
              <a:pathLst>
                <a:path w="2015" h="1007" extrusionOk="0">
                  <a:moveTo>
                    <a:pt x="480" y="0"/>
                  </a:moveTo>
                  <a:lnTo>
                    <a:pt x="288" y="48"/>
                  </a:lnTo>
                  <a:lnTo>
                    <a:pt x="144" y="192"/>
                  </a:lnTo>
                  <a:lnTo>
                    <a:pt x="0" y="336"/>
                  </a:lnTo>
                  <a:lnTo>
                    <a:pt x="0" y="575"/>
                  </a:lnTo>
                  <a:lnTo>
                    <a:pt x="48" y="719"/>
                  </a:lnTo>
                  <a:lnTo>
                    <a:pt x="144" y="863"/>
                  </a:lnTo>
                  <a:lnTo>
                    <a:pt x="336" y="959"/>
                  </a:lnTo>
                  <a:lnTo>
                    <a:pt x="480" y="1007"/>
                  </a:lnTo>
                  <a:lnTo>
                    <a:pt x="1487" y="1007"/>
                  </a:lnTo>
                  <a:lnTo>
                    <a:pt x="1678" y="959"/>
                  </a:lnTo>
                  <a:lnTo>
                    <a:pt x="1822" y="863"/>
                  </a:lnTo>
                  <a:lnTo>
                    <a:pt x="1966" y="719"/>
                  </a:lnTo>
                  <a:lnTo>
                    <a:pt x="2014" y="575"/>
                  </a:lnTo>
                  <a:lnTo>
                    <a:pt x="1966" y="336"/>
                  </a:lnTo>
                  <a:lnTo>
                    <a:pt x="1870" y="192"/>
                  </a:lnTo>
                  <a:lnTo>
                    <a:pt x="1726" y="48"/>
                  </a:lnTo>
                  <a:lnTo>
                    <a:pt x="15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6"/>
            <p:cNvSpPr/>
            <p:nvPr/>
          </p:nvSpPr>
          <p:spPr>
            <a:xfrm>
              <a:off x="4446145" y="1909751"/>
              <a:ext cx="41972" cy="31995"/>
            </a:xfrm>
            <a:custGeom>
              <a:avLst/>
              <a:gdLst/>
              <a:ahLst/>
              <a:cxnLst/>
              <a:rect l="l" t="t" r="r" b="b"/>
              <a:pathLst>
                <a:path w="2015" h="1536" extrusionOk="0">
                  <a:moveTo>
                    <a:pt x="1487" y="1"/>
                  </a:moveTo>
                  <a:lnTo>
                    <a:pt x="1295" y="49"/>
                  </a:lnTo>
                  <a:lnTo>
                    <a:pt x="241" y="624"/>
                  </a:lnTo>
                  <a:lnTo>
                    <a:pt x="97" y="720"/>
                  </a:lnTo>
                  <a:lnTo>
                    <a:pt x="49" y="864"/>
                  </a:lnTo>
                  <a:lnTo>
                    <a:pt x="1" y="1056"/>
                  </a:lnTo>
                  <a:lnTo>
                    <a:pt x="49" y="1247"/>
                  </a:lnTo>
                  <a:lnTo>
                    <a:pt x="193" y="1391"/>
                  </a:lnTo>
                  <a:lnTo>
                    <a:pt x="337" y="1487"/>
                  </a:lnTo>
                  <a:lnTo>
                    <a:pt x="528" y="1535"/>
                  </a:lnTo>
                  <a:lnTo>
                    <a:pt x="720" y="1439"/>
                  </a:lnTo>
                  <a:lnTo>
                    <a:pt x="1775" y="912"/>
                  </a:lnTo>
                  <a:lnTo>
                    <a:pt x="1919" y="768"/>
                  </a:lnTo>
                  <a:lnTo>
                    <a:pt x="2015" y="624"/>
                  </a:lnTo>
                  <a:lnTo>
                    <a:pt x="2015" y="432"/>
                  </a:lnTo>
                  <a:lnTo>
                    <a:pt x="1967" y="241"/>
                  </a:lnTo>
                  <a:lnTo>
                    <a:pt x="1823" y="97"/>
                  </a:lnTo>
                  <a:lnTo>
                    <a:pt x="16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6"/>
            <p:cNvSpPr/>
            <p:nvPr/>
          </p:nvSpPr>
          <p:spPr>
            <a:xfrm>
              <a:off x="4446145" y="1996633"/>
              <a:ext cx="41972" cy="30995"/>
            </a:xfrm>
            <a:custGeom>
              <a:avLst/>
              <a:gdLst/>
              <a:ahLst/>
              <a:cxnLst/>
              <a:rect l="l" t="t" r="r" b="b"/>
              <a:pathLst>
                <a:path w="2015" h="1488" extrusionOk="0">
                  <a:moveTo>
                    <a:pt x="528" y="1"/>
                  </a:moveTo>
                  <a:lnTo>
                    <a:pt x="337" y="49"/>
                  </a:lnTo>
                  <a:lnTo>
                    <a:pt x="193" y="97"/>
                  </a:lnTo>
                  <a:lnTo>
                    <a:pt x="49" y="289"/>
                  </a:lnTo>
                  <a:lnTo>
                    <a:pt x="1" y="432"/>
                  </a:lnTo>
                  <a:lnTo>
                    <a:pt x="49" y="624"/>
                  </a:lnTo>
                  <a:lnTo>
                    <a:pt x="145" y="816"/>
                  </a:lnTo>
                  <a:lnTo>
                    <a:pt x="289" y="912"/>
                  </a:lnTo>
                  <a:lnTo>
                    <a:pt x="1295" y="1439"/>
                  </a:lnTo>
                  <a:lnTo>
                    <a:pt x="1487" y="1487"/>
                  </a:lnTo>
                  <a:lnTo>
                    <a:pt x="1679" y="1487"/>
                  </a:lnTo>
                  <a:lnTo>
                    <a:pt x="1823" y="1391"/>
                  </a:lnTo>
                  <a:lnTo>
                    <a:pt x="1967" y="1200"/>
                  </a:lnTo>
                  <a:lnTo>
                    <a:pt x="2015" y="1056"/>
                  </a:lnTo>
                  <a:lnTo>
                    <a:pt x="1967" y="864"/>
                  </a:lnTo>
                  <a:lnTo>
                    <a:pt x="1919" y="672"/>
                  </a:lnTo>
                  <a:lnTo>
                    <a:pt x="1727" y="576"/>
                  </a:lnTo>
                  <a:lnTo>
                    <a:pt x="720" y="49"/>
                  </a:lnTo>
                  <a:lnTo>
                    <a:pt x="5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6"/>
            <p:cNvSpPr/>
            <p:nvPr/>
          </p:nvSpPr>
          <p:spPr>
            <a:xfrm>
              <a:off x="4241427" y="1958701"/>
              <a:ext cx="40973" cy="20976"/>
            </a:xfrm>
            <a:custGeom>
              <a:avLst/>
              <a:gdLst/>
              <a:ahLst/>
              <a:cxnLst/>
              <a:rect l="l" t="t" r="r" b="b"/>
              <a:pathLst>
                <a:path w="1967" h="1007" extrusionOk="0">
                  <a:moveTo>
                    <a:pt x="480" y="0"/>
                  </a:moveTo>
                  <a:lnTo>
                    <a:pt x="288" y="48"/>
                  </a:lnTo>
                  <a:lnTo>
                    <a:pt x="144" y="144"/>
                  </a:lnTo>
                  <a:lnTo>
                    <a:pt x="48" y="288"/>
                  </a:lnTo>
                  <a:lnTo>
                    <a:pt x="0" y="432"/>
                  </a:lnTo>
                  <a:lnTo>
                    <a:pt x="0" y="671"/>
                  </a:lnTo>
                  <a:lnTo>
                    <a:pt x="96" y="815"/>
                  </a:lnTo>
                  <a:lnTo>
                    <a:pt x="288" y="959"/>
                  </a:lnTo>
                  <a:lnTo>
                    <a:pt x="480" y="1007"/>
                  </a:lnTo>
                  <a:lnTo>
                    <a:pt x="1487" y="1007"/>
                  </a:lnTo>
                  <a:lnTo>
                    <a:pt x="1678" y="959"/>
                  </a:lnTo>
                  <a:lnTo>
                    <a:pt x="1822" y="863"/>
                  </a:lnTo>
                  <a:lnTo>
                    <a:pt x="1918" y="719"/>
                  </a:lnTo>
                  <a:lnTo>
                    <a:pt x="1966" y="575"/>
                  </a:lnTo>
                  <a:lnTo>
                    <a:pt x="1966" y="336"/>
                  </a:lnTo>
                  <a:lnTo>
                    <a:pt x="1870" y="192"/>
                  </a:lnTo>
                  <a:lnTo>
                    <a:pt x="1726" y="48"/>
                  </a:lnTo>
                  <a:lnTo>
                    <a:pt x="14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6"/>
            <p:cNvSpPr/>
            <p:nvPr/>
          </p:nvSpPr>
          <p:spPr>
            <a:xfrm>
              <a:off x="4251402" y="1909751"/>
              <a:ext cx="41972" cy="31995"/>
            </a:xfrm>
            <a:custGeom>
              <a:avLst/>
              <a:gdLst/>
              <a:ahLst/>
              <a:cxnLst/>
              <a:rect l="l" t="t" r="r" b="b"/>
              <a:pathLst>
                <a:path w="2015" h="1536" extrusionOk="0">
                  <a:moveTo>
                    <a:pt x="384" y="1"/>
                  </a:moveTo>
                  <a:lnTo>
                    <a:pt x="193" y="97"/>
                  </a:lnTo>
                  <a:lnTo>
                    <a:pt x="97" y="241"/>
                  </a:lnTo>
                  <a:lnTo>
                    <a:pt x="1" y="432"/>
                  </a:lnTo>
                  <a:lnTo>
                    <a:pt x="49" y="624"/>
                  </a:lnTo>
                  <a:lnTo>
                    <a:pt x="145" y="768"/>
                  </a:lnTo>
                  <a:lnTo>
                    <a:pt x="288" y="912"/>
                  </a:lnTo>
                  <a:lnTo>
                    <a:pt x="1295" y="1439"/>
                  </a:lnTo>
                  <a:lnTo>
                    <a:pt x="1487" y="1535"/>
                  </a:lnTo>
                  <a:lnTo>
                    <a:pt x="1679" y="1487"/>
                  </a:lnTo>
                  <a:lnTo>
                    <a:pt x="1871" y="1391"/>
                  </a:lnTo>
                  <a:lnTo>
                    <a:pt x="1967" y="1247"/>
                  </a:lnTo>
                  <a:lnTo>
                    <a:pt x="2014" y="1056"/>
                  </a:lnTo>
                  <a:lnTo>
                    <a:pt x="2014" y="864"/>
                  </a:lnTo>
                  <a:lnTo>
                    <a:pt x="1919" y="720"/>
                  </a:lnTo>
                  <a:lnTo>
                    <a:pt x="1775" y="624"/>
                  </a:lnTo>
                  <a:lnTo>
                    <a:pt x="720" y="49"/>
                  </a:lnTo>
                  <a:lnTo>
                    <a:pt x="5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6"/>
            <p:cNvSpPr/>
            <p:nvPr/>
          </p:nvSpPr>
          <p:spPr>
            <a:xfrm>
              <a:off x="4251405" y="1996633"/>
              <a:ext cx="41972" cy="30995"/>
            </a:xfrm>
            <a:custGeom>
              <a:avLst/>
              <a:gdLst/>
              <a:ahLst/>
              <a:cxnLst/>
              <a:rect l="l" t="t" r="r" b="b"/>
              <a:pathLst>
                <a:path w="2015" h="1488" extrusionOk="0">
                  <a:moveTo>
                    <a:pt x="1535" y="1"/>
                  </a:moveTo>
                  <a:lnTo>
                    <a:pt x="1343" y="49"/>
                  </a:lnTo>
                  <a:lnTo>
                    <a:pt x="288" y="576"/>
                  </a:lnTo>
                  <a:lnTo>
                    <a:pt x="145" y="672"/>
                  </a:lnTo>
                  <a:lnTo>
                    <a:pt x="49" y="864"/>
                  </a:lnTo>
                  <a:lnTo>
                    <a:pt x="1" y="1056"/>
                  </a:lnTo>
                  <a:lnTo>
                    <a:pt x="97" y="1200"/>
                  </a:lnTo>
                  <a:lnTo>
                    <a:pt x="193" y="1391"/>
                  </a:lnTo>
                  <a:lnTo>
                    <a:pt x="336" y="1487"/>
                  </a:lnTo>
                  <a:lnTo>
                    <a:pt x="528" y="1487"/>
                  </a:lnTo>
                  <a:lnTo>
                    <a:pt x="720" y="1439"/>
                  </a:lnTo>
                  <a:lnTo>
                    <a:pt x="1775" y="912"/>
                  </a:lnTo>
                  <a:lnTo>
                    <a:pt x="1919" y="816"/>
                  </a:lnTo>
                  <a:lnTo>
                    <a:pt x="2014" y="624"/>
                  </a:lnTo>
                  <a:lnTo>
                    <a:pt x="2014" y="432"/>
                  </a:lnTo>
                  <a:lnTo>
                    <a:pt x="1967" y="289"/>
                  </a:lnTo>
                  <a:lnTo>
                    <a:pt x="1871" y="97"/>
                  </a:lnTo>
                  <a:lnTo>
                    <a:pt x="1679" y="49"/>
                  </a:lnTo>
                  <a:lnTo>
                    <a:pt x="1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9" name="Google Shape;1309;p46"/>
          <p:cNvSpPr/>
          <p:nvPr/>
        </p:nvSpPr>
        <p:spPr>
          <a:xfrm>
            <a:off x="6848445" y="1854725"/>
            <a:ext cx="375782" cy="375805"/>
          </a:xfrm>
          <a:custGeom>
            <a:avLst/>
            <a:gdLst/>
            <a:ahLst/>
            <a:cxnLst/>
            <a:rect l="l" t="t" r="r" b="b"/>
            <a:pathLst>
              <a:path w="16589" h="16590" extrusionOk="0">
                <a:moveTo>
                  <a:pt x="4555" y="2446"/>
                </a:moveTo>
                <a:lnTo>
                  <a:pt x="4986" y="3117"/>
                </a:lnTo>
                <a:lnTo>
                  <a:pt x="5034" y="3261"/>
                </a:lnTo>
                <a:lnTo>
                  <a:pt x="5034" y="3357"/>
                </a:lnTo>
                <a:lnTo>
                  <a:pt x="5034" y="3501"/>
                </a:lnTo>
                <a:lnTo>
                  <a:pt x="4986" y="3645"/>
                </a:lnTo>
                <a:lnTo>
                  <a:pt x="4938" y="3693"/>
                </a:lnTo>
                <a:lnTo>
                  <a:pt x="4842" y="3932"/>
                </a:lnTo>
                <a:lnTo>
                  <a:pt x="4747" y="4172"/>
                </a:lnTo>
                <a:lnTo>
                  <a:pt x="4747" y="4412"/>
                </a:lnTo>
                <a:lnTo>
                  <a:pt x="4747" y="4699"/>
                </a:lnTo>
                <a:lnTo>
                  <a:pt x="4842" y="4939"/>
                </a:lnTo>
                <a:lnTo>
                  <a:pt x="4938" y="5179"/>
                </a:lnTo>
                <a:lnTo>
                  <a:pt x="5082" y="5371"/>
                </a:lnTo>
                <a:lnTo>
                  <a:pt x="5274" y="5562"/>
                </a:lnTo>
                <a:lnTo>
                  <a:pt x="5466" y="5706"/>
                </a:lnTo>
                <a:lnTo>
                  <a:pt x="5562" y="5802"/>
                </a:lnTo>
                <a:lnTo>
                  <a:pt x="5610" y="5946"/>
                </a:lnTo>
                <a:lnTo>
                  <a:pt x="5658" y="6042"/>
                </a:lnTo>
                <a:lnTo>
                  <a:pt x="5658" y="6186"/>
                </a:lnTo>
                <a:lnTo>
                  <a:pt x="5610" y="6377"/>
                </a:lnTo>
                <a:lnTo>
                  <a:pt x="5562" y="6521"/>
                </a:lnTo>
                <a:lnTo>
                  <a:pt x="5466" y="6665"/>
                </a:lnTo>
                <a:lnTo>
                  <a:pt x="5322" y="6761"/>
                </a:lnTo>
                <a:lnTo>
                  <a:pt x="4267" y="6761"/>
                </a:lnTo>
                <a:lnTo>
                  <a:pt x="3979" y="6809"/>
                </a:lnTo>
                <a:lnTo>
                  <a:pt x="3740" y="6857"/>
                </a:lnTo>
                <a:lnTo>
                  <a:pt x="3500" y="7001"/>
                </a:lnTo>
                <a:lnTo>
                  <a:pt x="3260" y="7192"/>
                </a:lnTo>
                <a:lnTo>
                  <a:pt x="2877" y="7576"/>
                </a:lnTo>
                <a:lnTo>
                  <a:pt x="2781" y="6857"/>
                </a:lnTo>
                <a:lnTo>
                  <a:pt x="2781" y="6138"/>
                </a:lnTo>
                <a:lnTo>
                  <a:pt x="2877" y="5466"/>
                </a:lnTo>
                <a:lnTo>
                  <a:pt x="3069" y="4795"/>
                </a:lnTo>
                <a:lnTo>
                  <a:pt x="3308" y="4124"/>
                </a:lnTo>
                <a:lnTo>
                  <a:pt x="3644" y="3549"/>
                </a:lnTo>
                <a:lnTo>
                  <a:pt x="4075" y="2973"/>
                </a:lnTo>
                <a:lnTo>
                  <a:pt x="4555" y="2446"/>
                </a:lnTo>
                <a:close/>
                <a:moveTo>
                  <a:pt x="8774" y="5227"/>
                </a:moveTo>
                <a:lnTo>
                  <a:pt x="8966" y="5323"/>
                </a:lnTo>
                <a:lnTo>
                  <a:pt x="9110" y="5466"/>
                </a:lnTo>
                <a:lnTo>
                  <a:pt x="9397" y="5706"/>
                </a:lnTo>
                <a:lnTo>
                  <a:pt x="9493" y="5898"/>
                </a:lnTo>
                <a:lnTo>
                  <a:pt x="9541" y="6090"/>
                </a:lnTo>
                <a:lnTo>
                  <a:pt x="9589" y="6282"/>
                </a:lnTo>
                <a:lnTo>
                  <a:pt x="9637" y="6473"/>
                </a:lnTo>
                <a:lnTo>
                  <a:pt x="9589" y="6665"/>
                </a:lnTo>
                <a:lnTo>
                  <a:pt x="9541" y="6905"/>
                </a:lnTo>
                <a:lnTo>
                  <a:pt x="9493" y="7049"/>
                </a:lnTo>
                <a:lnTo>
                  <a:pt x="9397" y="7240"/>
                </a:lnTo>
                <a:lnTo>
                  <a:pt x="9110" y="7528"/>
                </a:lnTo>
                <a:lnTo>
                  <a:pt x="8966" y="7624"/>
                </a:lnTo>
                <a:lnTo>
                  <a:pt x="8774" y="7720"/>
                </a:lnTo>
                <a:lnTo>
                  <a:pt x="8774" y="5227"/>
                </a:lnTo>
                <a:close/>
                <a:moveTo>
                  <a:pt x="8774" y="3117"/>
                </a:moveTo>
                <a:lnTo>
                  <a:pt x="9397" y="3261"/>
                </a:lnTo>
                <a:lnTo>
                  <a:pt x="9925" y="3501"/>
                </a:lnTo>
                <a:lnTo>
                  <a:pt x="10404" y="3836"/>
                </a:lnTo>
                <a:lnTo>
                  <a:pt x="10836" y="4268"/>
                </a:lnTo>
                <a:lnTo>
                  <a:pt x="11219" y="4747"/>
                </a:lnTo>
                <a:lnTo>
                  <a:pt x="11459" y="5275"/>
                </a:lnTo>
                <a:lnTo>
                  <a:pt x="11651" y="5850"/>
                </a:lnTo>
                <a:lnTo>
                  <a:pt x="11699" y="6186"/>
                </a:lnTo>
                <a:lnTo>
                  <a:pt x="11699" y="6473"/>
                </a:lnTo>
                <a:lnTo>
                  <a:pt x="11699" y="6809"/>
                </a:lnTo>
                <a:lnTo>
                  <a:pt x="11651" y="7097"/>
                </a:lnTo>
                <a:lnTo>
                  <a:pt x="11459" y="7720"/>
                </a:lnTo>
                <a:lnTo>
                  <a:pt x="11219" y="8247"/>
                </a:lnTo>
                <a:lnTo>
                  <a:pt x="10836" y="8727"/>
                </a:lnTo>
                <a:lnTo>
                  <a:pt x="10404" y="9110"/>
                </a:lnTo>
                <a:lnTo>
                  <a:pt x="9925" y="9446"/>
                </a:lnTo>
                <a:lnTo>
                  <a:pt x="9397" y="9686"/>
                </a:lnTo>
                <a:lnTo>
                  <a:pt x="8774" y="9829"/>
                </a:lnTo>
                <a:lnTo>
                  <a:pt x="8774" y="8727"/>
                </a:lnTo>
                <a:lnTo>
                  <a:pt x="9157" y="8631"/>
                </a:lnTo>
                <a:lnTo>
                  <a:pt x="9493" y="8439"/>
                </a:lnTo>
                <a:lnTo>
                  <a:pt x="9829" y="8199"/>
                </a:lnTo>
                <a:lnTo>
                  <a:pt x="10068" y="7960"/>
                </a:lnTo>
                <a:lnTo>
                  <a:pt x="10308" y="7624"/>
                </a:lnTo>
                <a:lnTo>
                  <a:pt x="10452" y="7288"/>
                </a:lnTo>
                <a:lnTo>
                  <a:pt x="10548" y="6905"/>
                </a:lnTo>
                <a:lnTo>
                  <a:pt x="10596" y="6473"/>
                </a:lnTo>
                <a:lnTo>
                  <a:pt x="10548" y="6090"/>
                </a:lnTo>
                <a:lnTo>
                  <a:pt x="10452" y="5706"/>
                </a:lnTo>
                <a:lnTo>
                  <a:pt x="10308" y="5323"/>
                </a:lnTo>
                <a:lnTo>
                  <a:pt x="10068" y="5035"/>
                </a:lnTo>
                <a:lnTo>
                  <a:pt x="9829" y="4747"/>
                </a:lnTo>
                <a:lnTo>
                  <a:pt x="9493" y="4508"/>
                </a:lnTo>
                <a:lnTo>
                  <a:pt x="9157" y="4364"/>
                </a:lnTo>
                <a:lnTo>
                  <a:pt x="8774" y="4220"/>
                </a:lnTo>
                <a:lnTo>
                  <a:pt x="8774" y="3117"/>
                </a:lnTo>
                <a:close/>
                <a:moveTo>
                  <a:pt x="7815" y="1008"/>
                </a:moveTo>
                <a:lnTo>
                  <a:pt x="7815" y="9877"/>
                </a:lnTo>
                <a:lnTo>
                  <a:pt x="3979" y="9877"/>
                </a:lnTo>
                <a:lnTo>
                  <a:pt x="3548" y="9254"/>
                </a:lnTo>
                <a:lnTo>
                  <a:pt x="3212" y="8631"/>
                </a:lnTo>
                <a:lnTo>
                  <a:pt x="4027" y="7816"/>
                </a:lnTo>
                <a:lnTo>
                  <a:pt x="4171" y="7720"/>
                </a:lnTo>
                <a:lnTo>
                  <a:pt x="5418" y="7720"/>
                </a:lnTo>
                <a:lnTo>
                  <a:pt x="5658" y="7672"/>
                </a:lnTo>
                <a:lnTo>
                  <a:pt x="5897" y="7528"/>
                </a:lnTo>
                <a:lnTo>
                  <a:pt x="6089" y="7384"/>
                </a:lnTo>
                <a:lnTo>
                  <a:pt x="6233" y="7240"/>
                </a:lnTo>
                <a:lnTo>
                  <a:pt x="6377" y="7001"/>
                </a:lnTo>
                <a:lnTo>
                  <a:pt x="6521" y="6761"/>
                </a:lnTo>
                <a:lnTo>
                  <a:pt x="6568" y="6521"/>
                </a:lnTo>
                <a:lnTo>
                  <a:pt x="6712" y="5802"/>
                </a:lnTo>
                <a:lnTo>
                  <a:pt x="6712" y="5658"/>
                </a:lnTo>
                <a:lnTo>
                  <a:pt x="6664" y="5514"/>
                </a:lnTo>
                <a:lnTo>
                  <a:pt x="6568" y="5419"/>
                </a:lnTo>
                <a:lnTo>
                  <a:pt x="6473" y="5275"/>
                </a:lnTo>
                <a:lnTo>
                  <a:pt x="5705" y="4651"/>
                </a:lnTo>
                <a:lnTo>
                  <a:pt x="5610" y="4556"/>
                </a:lnTo>
                <a:lnTo>
                  <a:pt x="5658" y="4412"/>
                </a:lnTo>
                <a:lnTo>
                  <a:pt x="5801" y="4124"/>
                </a:lnTo>
                <a:lnTo>
                  <a:pt x="5945" y="3740"/>
                </a:lnTo>
                <a:lnTo>
                  <a:pt x="6041" y="3357"/>
                </a:lnTo>
                <a:lnTo>
                  <a:pt x="5945" y="2973"/>
                </a:lnTo>
                <a:lnTo>
                  <a:pt x="5801" y="2590"/>
                </a:lnTo>
                <a:lnTo>
                  <a:pt x="5322" y="1823"/>
                </a:lnTo>
                <a:lnTo>
                  <a:pt x="5897" y="1535"/>
                </a:lnTo>
                <a:lnTo>
                  <a:pt x="6473" y="1247"/>
                </a:lnTo>
                <a:lnTo>
                  <a:pt x="7144" y="1104"/>
                </a:lnTo>
                <a:lnTo>
                  <a:pt x="7815" y="1008"/>
                </a:lnTo>
                <a:close/>
                <a:moveTo>
                  <a:pt x="8774" y="1008"/>
                </a:moveTo>
                <a:lnTo>
                  <a:pt x="9301" y="1056"/>
                </a:lnTo>
                <a:lnTo>
                  <a:pt x="9781" y="1199"/>
                </a:lnTo>
                <a:lnTo>
                  <a:pt x="10308" y="1343"/>
                </a:lnTo>
                <a:lnTo>
                  <a:pt x="10740" y="1535"/>
                </a:lnTo>
                <a:lnTo>
                  <a:pt x="11171" y="1775"/>
                </a:lnTo>
                <a:lnTo>
                  <a:pt x="11603" y="2062"/>
                </a:lnTo>
                <a:lnTo>
                  <a:pt x="11986" y="2398"/>
                </a:lnTo>
                <a:lnTo>
                  <a:pt x="12322" y="2734"/>
                </a:lnTo>
                <a:lnTo>
                  <a:pt x="12657" y="3117"/>
                </a:lnTo>
                <a:lnTo>
                  <a:pt x="12945" y="3549"/>
                </a:lnTo>
                <a:lnTo>
                  <a:pt x="13185" y="3980"/>
                </a:lnTo>
                <a:lnTo>
                  <a:pt x="13425" y="4460"/>
                </a:lnTo>
                <a:lnTo>
                  <a:pt x="13568" y="4939"/>
                </a:lnTo>
                <a:lnTo>
                  <a:pt x="13712" y="5419"/>
                </a:lnTo>
                <a:lnTo>
                  <a:pt x="13760" y="5946"/>
                </a:lnTo>
                <a:lnTo>
                  <a:pt x="13808" y="6473"/>
                </a:lnTo>
                <a:lnTo>
                  <a:pt x="13760" y="6953"/>
                </a:lnTo>
                <a:lnTo>
                  <a:pt x="13712" y="7384"/>
                </a:lnTo>
                <a:lnTo>
                  <a:pt x="13616" y="7864"/>
                </a:lnTo>
                <a:lnTo>
                  <a:pt x="13520" y="8295"/>
                </a:lnTo>
                <a:lnTo>
                  <a:pt x="13329" y="8727"/>
                </a:lnTo>
                <a:lnTo>
                  <a:pt x="13137" y="9110"/>
                </a:lnTo>
                <a:lnTo>
                  <a:pt x="12897" y="9494"/>
                </a:lnTo>
                <a:lnTo>
                  <a:pt x="12609" y="9877"/>
                </a:lnTo>
                <a:lnTo>
                  <a:pt x="11027" y="9877"/>
                </a:lnTo>
                <a:lnTo>
                  <a:pt x="11411" y="9542"/>
                </a:lnTo>
                <a:lnTo>
                  <a:pt x="11699" y="9206"/>
                </a:lnTo>
                <a:lnTo>
                  <a:pt x="11986" y="8823"/>
                </a:lnTo>
                <a:lnTo>
                  <a:pt x="12226" y="8391"/>
                </a:lnTo>
                <a:lnTo>
                  <a:pt x="12418" y="7960"/>
                </a:lnTo>
                <a:lnTo>
                  <a:pt x="12562" y="7480"/>
                </a:lnTo>
                <a:lnTo>
                  <a:pt x="12657" y="7001"/>
                </a:lnTo>
                <a:lnTo>
                  <a:pt x="12657" y="6473"/>
                </a:lnTo>
                <a:lnTo>
                  <a:pt x="12657" y="6042"/>
                </a:lnTo>
                <a:lnTo>
                  <a:pt x="12609" y="5658"/>
                </a:lnTo>
                <a:lnTo>
                  <a:pt x="12514" y="5275"/>
                </a:lnTo>
                <a:lnTo>
                  <a:pt x="12370" y="4891"/>
                </a:lnTo>
                <a:lnTo>
                  <a:pt x="12226" y="4508"/>
                </a:lnTo>
                <a:lnTo>
                  <a:pt x="12034" y="4172"/>
                </a:lnTo>
                <a:lnTo>
                  <a:pt x="11794" y="3836"/>
                </a:lnTo>
                <a:lnTo>
                  <a:pt x="11555" y="3549"/>
                </a:lnTo>
                <a:lnTo>
                  <a:pt x="11267" y="3261"/>
                </a:lnTo>
                <a:lnTo>
                  <a:pt x="10979" y="3021"/>
                </a:lnTo>
                <a:lnTo>
                  <a:pt x="10644" y="2782"/>
                </a:lnTo>
                <a:lnTo>
                  <a:pt x="10308" y="2590"/>
                </a:lnTo>
                <a:lnTo>
                  <a:pt x="9925" y="2446"/>
                </a:lnTo>
                <a:lnTo>
                  <a:pt x="9589" y="2302"/>
                </a:lnTo>
                <a:lnTo>
                  <a:pt x="9205" y="2206"/>
                </a:lnTo>
                <a:lnTo>
                  <a:pt x="8774" y="2110"/>
                </a:lnTo>
                <a:lnTo>
                  <a:pt x="8774" y="1008"/>
                </a:lnTo>
                <a:close/>
                <a:moveTo>
                  <a:pt x="14527" y="12658"/>
                </a:moveTo>
                <a:lnTo>
                  <a:pt x="14527" y="13761"/>
                </a:lnTo>
                <a:lnTo>
                  <a:pt x="3356" y="13761"/>
                </a:lnTo>
                <a:lnTo>
                  <a:pt x="3164" y="13713"/>
                </a:lnTo>
                <a:lnTo>
                  <a:pt x="2973" y="13569"/>
                </a:lnTo>
                <a:lnTo>
                  <a:pt x="2829" y="13377"/>
                </a:lnTo>
                <a:lnTo>
                  <a:pt x="2829" y="13186"/>
                </a:lnTo>
                <a:lnTo>
                  <a:pt x="2877" y="12994"/>
                </a:lnTo>
                <a:lnTo>
                  <a:pt x="3021" y="12802"/>
                </a:lnTo>
                <a:lnTo>
                  <a:pt x="3164" y="12706"/>
                </a:lnTo>
                <a:lnTo>
                  <a:pt x="3356" y="12658"/>
                </a:lnTo>
                <a:close/>
                <a:moveTo>
                  <a:pt x="15198" y="10836"/>
                </a:moveTo>
                <a:lnTo>
                  <a:pt x="15342" y="10884"/>
                </a:lnTo>
                <a:lnTo>
                  <a:pt x="15486" y="10980"/>
                </a:lnTo>
                <a:lnTo>
                  <a:pt x="15582" y="11076"/>
                </a:lnTo>
                <a:lnTo>
                  <a:pt x="15630" y="11220"/>
                </a:lnTo>
                <a:lnTo>
                  <a:pt x="15582" y="11412"/>
                </a:lnTo>
                <a:lnTo>
                  <a:pt x="15486" y="11555"/>
                </a:lnTo>
                <a:lnTo>
                  <a:pt x="15390" y="11651"/>
                </a:lnTo>
                <a:lnTo>
                  <a:pt x="15198" y="11699"/>
                </a:lnTo>
                <a:lnTo>
                  <a:pt x="3116" y="11699"/>
                </a:lnTo>
                <a:lnTo>
                  <a:pt x="2829" y="11795"/>
                </a:lnTo>
                <a:lnTo>
                  <a:pt x="2541" y="11939"/>
                </a:lnTo>
                <a:lnTo>
                  <a:pt x="2349" y="12131"/>
                </a:lnTo>
                <a:lnTo>
                  <a:pt x="2158" y="12323"/>
                </a:lnTo>
                <a:lnTo>
                  <a:pt x="2014" y="12562"/>
                </a:lnTo>
                <a:lnTo>
                  <a:pt x="1870" y="12850"/>
                </a:lnTo>
                <a:lnTo>
                  <a:pt x="1870" y="13138"/>
                </a:lnTo>
                <a:lnTo>
                  <a:pt x="1870" y="13473"/>
                </a:lnTo>
                <a:lnTo>
                  <a:pt x="1918" y="13761"/>
                </a:lnTo>
                <a:lnTo>
                  <a:pt x="2062" y="14049"/>
                </a:lnTo>
                <a:lnTo>
                  <a:pt x="2253" y="14288"/>
                </a:lnTo>
                <a:lnTo>
                  <a:pt x="2493" y="14480"/>
                </a:lnTo>
                <a:lnTo>
                  <a:pt x="2733" y="14624"/>
                </a:lnTo>
                <a:lnTo>
                  <a:pt x="3069" y="14720"/>
                </a:lnTo>
                <a:lnTo>
                  <a:pt x="15198" y="14720"/>
                </a:lnTo>
                <a:lnTo>
                  <a:pt x="15342" y="14768"/>
                </a:lnTo>
                <a:lnTo>
                  <a:pt x="15486" y="14864"/>
                </a:lnTo>
                <a:lnTo>
                  <a:pt x="15582" y="15007"/>
                </a:lnTo>
                <a:lnTo>
                  <a:pt x="15630" y="15151"/>
                </a:lnTo>
                <a:lnTo>
                  <a:pt x="15630" y="15535"/>
                </a:lnTo>
                <a:lnTo>
                  <a:pt x="15582" y="15583"/>
                </a:lnTo>
                <a:lnTo>
                  <a:pt x="15534" y="15631"/>
                </a:lnTo>
                <a:lnTo>
                  <a:pt x="2397" y="15631"/>
                </a:lnTo>
                <a:lnTo>
                  <a:pt x="2206" y="15583"/>
                </a:lnTo>
                <a:lnTo>
                  <a:pt x="2110" y="15487"/>
                </a:lnTo>
                <a:lnTo>
                  <a:pt x="1726" y="15103"/>
                </a:lnTo>
                <a:lnTo>
                  <a:pt x="1438" y="14720"/>
                </a:lnTo>
                <a:lnTo>
                  <a:pt x="1199" y="14288"/>
                </a:lnTo>
                <a:lnTo>
                  <a:pt x="1055" y="13905"/>
                </a:lnTo>
                <a:lnTo>
                  <a:pt x="1007" y="13521"/>
                </a:lnTo>
                <a:lnTo>
                  <a:pt x="959" y="13138"/>
                </a:lnTo>
                <a:lnTo>
                  <a:pt x="1007" y="12754"/>
                </a:lnTo>
                <a:lnTo>
                  <a:pt x="1103" y="12418"/>
                </a:lnTo>
                <a:lnTo>
                  <a:pt x="1295" y="12083"/>
                </a:lnTo>
                <a:lnTo>
                  <a:pt x="1486" y="11795"/>
                </a:lnTo>
                <a:lnTo>
                  <a:pt x="1726" y="11507"/>
                </a:lnTo>
                <a:lnTo>
                  <a:pt x="1966" y="11268"/>
                </a:lnTo>
                <a:lnTo>
                  <a:pt x="2301" y="11124"/>
                </a:lnTo>
                <a:lnTo>
                  <a:pt x="2637" y="10980"/>
                </a:lnTo>
                <a:lnTo>
                  <a:pt x="2973" y="10884"/>
                </a:lnTo>
                <a:lnTo>
                  <a:pt x="3356" y="10836"/>
                </a:lnTo>
                <a:close/>
                <a:moveTo>
                  <a:pt x="7719" y="1"/>
                </a:moveTo>
                <a:lnTo>
                  <a:pt x="7192" y="97"/>
                </a:lnTo>
                <a:lnTo>
                  <a:pt x="6664" y="241"/>
                </a:lnTo>
                <a:lnTo>
                  <a:pt x="6089" y="384"/>
                </a:lnTo>
                <a:lnTo>
                  <a:pt x="5610" y="576"/>
                </a:lnTo>
                <a:lnTo>
                  <a:pt x="5130" y="816"/>
                </a:lnTo>
                <a:lnTo>
                  <a:pt x="4699" y="1056"/>
                </a:lnTo>
                <a:lnTo>
                  <a:pt x="4315" y="1343"/>
                </a:lnTo>
                <a:lnTo>
                  <a:pt x="3932" y="1679"/>
                </a:lnTo>
                <a:lnTo>
                  <a:pt x="3548" y="2062"/>
                </a:lnTo>
                <a:lnTo>
                  <a:pt x="3212" y="2446"/>
                </a:lnTo>
                <a:lnTo>
                  <a:pt x="2925" y="2830"/>
                </a:lnTo>
                <a:lnTo>
                  <a:pt x="2637" y="3261"/>
                </a:lnTo>
                <a:lnTo>
                  <a:pt x="2445" y="3740"/>
                </a:lnTo>
                <a:lnTo>
                  <a:pt x="2253" y="4172"/>
                </a:lnTo>
                <a:lnTo>
                  <a:pt x="2062" y="4651"/>
                </a:lnTo>
                <a:lnTo>
                  <a:pt x="1966" y="5131"/>
                </a:lnTo>
                <a:lnTo>
                  <a:pt x="1870" y="5610"/>
                </a:lnTo>
                <a:lnTo>
                  <a:pt x="1822" y="6138"/>
                </a:lnTo>
                <a:lnTo>
                  <a:pt x="1822" y="6617"/>
                </a:lnTo>
                <a:lnTo>
                  <a:pt x="1822" y="7145"/>
                </a:lnTo>
                <a:lnTo>
                  <a:pt x="1918" y="7624"/>
                </a:lnTo>
                <a:lnTo>
                  <a:pt x="2014" y="8103"/>
                </a:lnTo>
                <a:lnTo>
                  <a:pt x="2158" y="8631"/>
                </a:lnTo>
                <a:lnTo>
                  <a:pt x="2445" y="9302"/>
                </a:lnTo>
                <a:lnTo>
                  <a:pt x="2781" y="9925"/>
                </a:lnTo>
                <a:lnTo>
                  <a:pt x="2206" y="10069"/>
                </a:lnTo>
                <a:lnTo>
                  <a:pt x="1678" y="10357"/>
                </a:lnTo>
                <a:lnTo>
                  <a:pt x="1199" y="10692"/>
                </a:lnTo>
                <a:lnTo>
                  <a:pt x="767" y="11124"/>
                </a:lnTo>
                <a:lnTo>
                  <a:pt x="432" y="11603"/>
                </a:lnTo>
                <a:lnTo>
                  <a:pt x="192" y="12131"/>
                </a:lnTo>
                <a:lnTo>
                  <a:pt x="96" y="12466"/>
                </a:lnTo>
                <a:lnTo>
                  <a:pt x="48" y="12754"/>
                </a:lnTo>
                <a:lnTo>
                  <a:pt x="0" y="13042"/>
                </a:lnTo>
                <a:lnTo>
                  <a:pt x="0" y="13377"/>
                </a:lnTo>
                <a:lnTo>
                  <a:pt x="48" y="13713"/>
                </a:lnTo>
                <a:lnTo>
                  <a:pt x="96" y="14049"/>
                </a:lnTo>
                <a:lnTo>
                  <a:pt x="192" y="14336"/>
                </a:lnTo>
                <a:lnTo>
                  <a:pt x="336" y="14624"/>
                </a:lnTo>
                <a:lnTo>
                  <a:pt x="479" y="14912"/>
                </a:lnTo>
                <a:lnTo>
                  <a:pt x="623" y="15151"/>
                </a:lnTo>
                <a:lnTo>
                  <a:pt x="863" y="15439"/>
                </a:lnTo>
                <a:lnTo>
                  <a:pt x="1055" y="15631"/>
                </a:lnTo>
                <a:lnTo>
                  <a:pt x="1582" y="16014"/>
                </a:lnTo>
                <a:lnTo>
                  <a:pt x="1822" y="16206"/>
                </a:lnTo>
                <a:lnTo>
                  <a:pt x="2110" y="16350"/>
                </a:lnTo>
                <a:lnTo>
                  <a:pt x="2445" y="16446"/>
                </a:lnTo>
                <a:lnTo>
                  <a:pt x="2733" y="16542"/>
                </a:lnTo>
                <a:lnTo>
                  <a:pt x="3069" y="16590"/>
                </a:lnTo>
                <a:lnTo>
                  <a:pt x="15198" y="16590"/>
                </a:lnTo>
                <a:lnTo>
                  <a:pt x="15486" y="16542"/>
                </a:lnTo>
                <a:lnTo>
                  <a:pt x="15726" y="16494"/>
                </a:lnTo>
                <a:lnTo>
                  <a:pt x="15966" y="16350"/>
                </a:lnTo>
                <a:lnTo>
                  <a:pt x="16157" y="16206"/>
                </a:lnTo>
                <a:lnTo>
                  <a:pt x="16349" y="15966"/>
                </a:lnTo>
                <a:lnTo>
                  <a:pt x="16493" y="15727"/>
                </a:lnTo>
                <a:lnTo>
                  <a:pt x="16541" y="15487"/>
                </a:lnTo>
                <a:lnTo>
                  <a:pt x="16589" y="15151"/>
                </a:lnTo>
                <a:lnTo>
                  <a:pt x="16589" y="14912"/>
                </a:lnTo>
                <a:lnTo>
                  <a:pt x="16493" y="14672"/>
                </a:lnTo>
                <a:lnTo>
                  <a:pt x="16397" y="14480"/>
                </a:lnTo>
                <a:lnTo>
                  <a:pt x="16301" y="14288"/>
                </a:lnTo>
                <a:lnTo>
                  <a:pt x="16109" y="14144"/>
                </a:lnTo>
                <a:lnTo>
                  <a:pt x="15966" y="14001"/>
                </a:lnTo>
                <a:lnTo>
                  <a:pt x="15726" y="13857"/>
                </a:lnTo>
                <a:lnTo>
                  <a:pt x="15534" y="13809"/>
                </a:lnTo>
                <a:lnTo>
                  <a:pt x="15534" y="12610"/>
                </a:lnTo>
                <a:lnTo>
                  <a:pt x="15774" y="12562"/>
                </a:lnTo>
                <a:lnTo>
                  <a:pt x="15966" y="12418"/>
                </a:lnTo>
                <a:lnTo>
                  <a:pt x="16157" y="12275"/>
                </a:lnTo>
                <a:lnTo>
                  <a:pt x="16301" y="12083"/>
                </a:lnTo>
                <a:lnTo>
                  <a:pt x="16445" y="11891"/>
                </a:lnTo>
                <a:lnTo>
                  <a:pt x="16541" y="11651"/>
                </a:lnTo>
                <a:lnTo>
                  <a:pt x="16589" y="11412"/>
                </a:lnTo>
                <a:lnTo>
                  <a:pt x="16589" y="11172"/>
                </a:lnTo>
                <a:lnTo>
                  <a:pt x="16541" y="10932"/>
                </a:lnTo>
                <a:lnTo>
                  <a:pt x="16445" y="10692"/>
                </a:lnTo>
                <a:lnTo>
                  <a:pt x="16301" y="10453"/>
                </a:lnTo>
                <a:lnTo>
                  <a:pt x="16109" y="10261"/>
                </a:lnTo>
                <a:lnTo>
                  <a:pt x="15918" y="10117"/>
                </a:lnTo>
                <a:lnTo>
                  <a:pt x="15678" y="9973"/>
                </a:lnTo>
                <a:lnTo>
                  <a:pt x="15438" y="9925"/>
                </a:lnTo>
                <a:lnTo>
                  <a:pt x="15151" y="9877"/>
                </a:lnTo>
                <a:lnTo>
                  <a:pt x="13808" y="9877"/>
                </a:lnTo>
                <a:lnTo>
                  <a:pt x="14048" y="9494"/>
                </a:lnTo>
                <a:lnTo>
                  <a:pt x="14240" y="9110"/>
                </a:lnTo>
                <a:lnTo>
                  <a:pt x="14383" y="8679"/>
                </a:lnTo>
                <a:lnTo>
                  <a:pt x="14527" y="8247"/>
                </a:lnTo>
                <a:lnTo>
                  <a:pt x="14623" y="7816"/>
                </a:lnTo>
                <a:lnTo>
                  <a:pt x="14719" y="7384"/>
                </a:lnTo>
                <a:lnTo>
                  <a:pt x="14767" y="6905"/>
                </a:lnTo>
                <a:lnTo>
                  <a:pt x="14767" y="6473"/>
                </a:lnTo>
                <a:lnTo>
                  <a:pt x="14719" y="5802"/>
                </a:lnTo>
                <a:lnTo>
                  <a:pt x="14623" y="5179"/>
                </a:lnTo>
                <a:lnTo>
                  <a:pt x="14479" y="4556"/>
                </a:lnTo>
                <a:lnTo>
                  <a:pt x="14240" y="3980"/>
                </a:lnTo>
                <a:lnTo>
                  <a:pt x="14000" y="3405"/>
                </a:lnTo>
                <a:lnTo>
                  <a:pt x="13664" y="2877"/>
                </a:lnTo>
                <a:lnTo>
                  <a:pt x="13281" y="2350"/>
                </a:lnTo>
                <a:lnTo>
                  <a:pt x="12849" y="1919"/>
                </a:lnTo>
                <a:lnTo>
                  <a:pt x="12418" y="1487"/>
                </a:lnTo>
                <a:lnTo>
                  <a:pt x="11890" y="1104"/>
                </a:lnTo>
                <a:lnTo>
                  <a:pt x="11363" y="768"/>
                </a:lnTo>
                <a:lnTo>
                  <a:pt x="10836" y="528"/>
                </a:lnTo>
                <a:lnTo>
                  <a:pt x="10212" y="288"/>
                </a:lnTo>
                <a:lnTo>
                  <a:pt x="9589" y="145"/>
                </a:lnTo>
                <a:lnTo>
                  <a:pt x="8966" y="49"/>
                </a:lnTo>
                <a:lnTo>
                  <a:pt x="82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0" name="Google Shape;1310;p46"/>
          <p:cNvGrpSpPr/>
          <p:nvPr/>
        </p:nvGrpSpPr>
        <p:grpSpPr>
          <a:xfrm rot="-3025381">
            <a:off x="7249726" y="737242"/>
            <a:ext cx="1153788" cy="840148"/>
            <a:chOff x="3097732" y="3419175"/>
            <a:chExt cx="727745" cy="529944"/>
          </a:xfrm>
        </p:grpSpPr>
        <p:sp>
          <p:nvSpPr>
            <p:cNvPr id="1311" name="Google Shape;1311;p46"/>
            <p:cNvSpPr/>
            <p:nvPr/>
          </p:nvSpPr>
          <p:spPr>
            <a:xfrm>
              <a:off x="3110726" y="3664524"/>
              <a:ext cx="45539" cy="107288"/>
            </a:xfrm>
            <a:custGeom>
              <a:avLst/>
              <a:gdLst/>
              <a:ahLst/>
              <a:cxnLst/>
              <a:rect l="l" t="t" r="r" b="b"/>
              <a:pathLst>
                <a:path w="1076" h="2535" extrusionOk="0">
                  <a:moveTo>
                    <a:pt x="269" y="1"/>
                  </a:moveTo>
                  <a:lnTo>
                    <a:pt x="154" y="39"/>
                  </a:lnTo>
                  <a:lnTo>
                    <a:pt x="116" y="193"/>
                  </a:lnTo>
                  <a:lnTo>
                    <a:pt x="77" y="423"/>
                  </a:lnTo>
                  <a:lnTo>
                    <a:pt x="1" y="692"/>
                  </a:lnTo>
                  <a:lnTo>
                    <a:pt x="1" y="999"/>
                  </a:lnTo>
                  <a:lnTo>
                    <a:pt x="1" y="1383"/>
                  </a:lnTo>
                  <a:lnTo>
                    <a:pt x="77" y="1575"/>
                  </a:lnTo>
                  <a:lnTo>
                    <a:pt x="116" y="1767"/>
                  </a:lnTo>
                  <a:lnTo>
                    <a:pt x="154" y="1959"/>
                  </a:lnTo>
                  <a:lnTo>
                    <a:pt x="269" y="2189"/>
                  </a:lnTo>
                  <a:lnTo>
                    <a:pt x="653" y="2534"/>
                  </a:lnTo>
                  <a:lnTo>
                    <a:pt x="1076" y="1882"/>
                  </a:lnTo>
                  <a:lnTo>
                    <a:pt x="845" y="269"/>
                  </a:lnTo>
                  <a:lnTo>
                    <a:pt x="768" y="231"/>
                  </a:lnTo>
                  <a:lnTo>
                    <a:pt x="615" y="116"/>
                  </a:lnTo>
                  <a:lnTo>
                    <a:pt x="500" y="77"/>
                  </a:lnTo>
                  <a:lnTo>
                    <a:pt x="385" y="39"/>
                  </a:lnTo>
                  <a:lnTo>
                    <a:pt x="2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6"/>
            <p:cNvSpPr/>
            <p:nvPr/>
          </p:nvSpPr>
          <p:spPr>
            <a:xfrm>
              <a:off x="3125370" y="3667783"/>
              <a:ext cx="698702" cy="260029"/>
            </a:xfrm>
            <a:custGeom>
              <a:avLst/>
              <a:gdLst/>
              <a:ahLst/>
              <a:cxnLst/>
              <a:rect l="l" t="t" r="r" b="b"/>
              <a:pathLst>
                <a:path w="16509" h="6144" extrusionOk="0">
                  <a:moveTo>
                    <a:pt x="15510" y="0"/>
                  </a:moveTo>
                  <a:lnTo>
                    <a:pt x="346" y="1843"/>
                  </a:lnTo>
                  <a:lnTo>
                    <a:pt x="0" y="1958"/>
                  </a:lnTo>
                  <a:lnTo>
                    <a:pt x="7064" y="6143"/>
                  </a:lnTo>
                  <a:lnTo>
                    <a:pt x="16509" y="691"/>
                  </a:lnTo>
                  <a:lnTo>
                    <a:pt x="155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6"/>
            <p:cNvSpPr/>
            <p:nvPr/>
          </p:nvSpPr>
          <p:spPr>
            <a:xfrm>
              <a:off x="3145162" y="3433775"/>
              <a:ext cx="678890" cy="393341"/>
            </a:xfrm>
            <a:custGeom>
              <a:avLst/>
              <a:gdLst/>
              <a:ahLst/>
              <a:cxnLst/>
              <a:rect l="l" t="t" r="r" b="b"/>
              <a:pathLst>
                <a:path w="15972" h="9254" extrusionOk="0">
                  <a:moveTo>
                    <a:pt x="9407" y="1"/>
                  </a:moveTo>
                  <a:lnTo>
                    <a:pt x="1" y="5453"/>
                  </a:lnTo>
                  <a:lnTo>
                    <a:pt x="6604" y="9253"/>
                  </a:lnTo>
                  <a:lnTo>
                    <a:pt x="15972" y="3802"/>
                  </a:lnTo>
                  <a:lnTo>
                    <a:pt x="94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6"/>
            <p:cNvSpPr/>
            <p:nvPr/>
          </p:nvSpPr>
          <p:spPr>
            <a:xfrm>
              <a:off x="3427601" y="3594648"/>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6"/>
            <p:cNvSpPr/>
            <p:nvPr/>
          </p:nvSpPr>
          <p:spPr>
            <a:xfrm>
              <a:off x="3113988" y="3419175"/>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6"/>
            <p:cNvSpPr/>
            <p:nvPr/>
          </p:nvSpPr>
          <p:spPr>
            <a:xfrm>
              <a:off x="3097732" y="3649922"/>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6"/>
            <p:cNvSpPr/>
            <p:nvPr/>
          </p:nvSpPr>
          <p:spPr>
            <a:xfrm>
              <a:off x="3135104" y="3427301"/>
              <a:ext cx="411121" cy="237260"/>
            </a:xfrm>
            <a:custGeom>
              <a:avLst/>
              <a:gdLst/>
              <a:ahLst/>
              <a:cxnLst/>
              <a:rect l="l" t="t" r="r" b="b"/>
              <a:pathLst>
                <a:path w="9714" h="5606" extrusionOk="0">
                  <a:moveTo>
                    <a:pt x="9368" y="0"/>
                  </a:moveTo>
                  <a:lnTo>
                    <a:pt x="0" y="5375"/>
                  </a:lnTo>
                  <a:lnTo>
                    <a:pt x="39" y="5490"/>
                  </a:lnTo>
                  <a:lnTo>
                    <a:pt x="77" y="5567"/>
                  </a:lnTo>
                  <a:lnTo>
                    <a:pt x="116" y="5606"/>
                  </a:lnTo>
                  <a:lnTo>
                    <a:pt x="308" y="5606"/>
                  </a:lnTo>
                  <a:lnTo>
                    <a:pt x="9714" y="154"/>
                  </a:lnTo>
                  <a:lnTo>
                    <a:pt x="9522" y="154"/>
                  </a:lnTo>
                  <a:lnTo>
                    <a:pt x="9445" y="116"/>
                  </a:lnTo>
                  <a:lnTo>
                    <a:pt x="9406" y="77"/>
                  </a:lnTo>
                  <a:lnTo>
                    <a:pt x="93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6"/>
            <p:cNvSpPr/>
            <p:nvPr/>
          </p:nvSpPr>
          <p:spPr>
            <a:xfrm>
              <a:off x="3139971" y="3638537"/>
              <a:ext cx="653248" cy="274631"/>
            </a:xfrm>
            <a:custGeom>
              <a:avLst/>
              <a:gdLst/>
              <a:ahLst/>
              <a:cxnLst/>
              <a:rect l="l" t="t" r="r" b="b"/>
              <a:pathLst>
                <a:path w="15435" h="6489" extrusionOk="0">
                  <a:moveTo>
                    <a:pt x="15165" y="0"/>
                  </a:moveTo>
                  <a:lnTo>
                    <a:pt x="6796" y="4876"/>
                  </a:lnTo>
                  <a:lnTo>
                    <a:pt x="1" y="960"/>
                  </a:lnTo>
                  <a:lnTo>
                    <a:pt x="1" y="2534"/>
                  </a:lnTo>
                  <a:lnTo>
                    <a:pt x="6758" y="6489"/>
                  </a:lnTo>
                  <a:lnTo>
                    <a:pt x="15434" y="1421"/>
                  </a:lnTo>
                  <a:lnTo>
                    <a:pt x="15396" y="1306"/>
                  </a:lnTo>
                  <a:lnTo>
                    <a:pt x="15357" y="1229"/>
                  </a:lnTo>
                  <a:lnTo>
                    <a:pt x="15242" y="998"/>
                  </a:lnTo>
                  <a:lnTo>
                    <a:pt x="15204" y="768"/>
                  </a:lnTo>
                  <a:lnTo>
                    <a:pt x="15165" y="538"/>
                  </a:lnTo>
                  <a:lnTo>
                    <a:pt x="15165" y="154"/>
                  </a:lnTo>
                  <a:lnTo>
                    <a:pt x="151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6"/>
            <p:cNvSpPr/>
            <p:nvPr/>
          </p:nvSpPr>
          <p:spPr>
            <a:xfrm>
              <a:off x="3414562" y="3631925"/>
              <a:ext cx="387785" cy="281249"/>
            </a:xfrm>
            <a:custGeom>
              <a:avLst/>
              <a:gdLst/>
              <a:ahLst/>
              <a:cxnLst/>
              <a:rect l="l" t="t" r="r" b="b"/>
              <a:pathLst>
                <a:path w="8947" h="6489" extrusionOk="0">
                  <a:moveTo>
                    <a:pt x="8677" y="0"/>
                  </a:moveTo>
                  <a:lnTo>
                    <a:pt x="308" y="4876"/>
                  </a:lnTo>
                  <a:lnTo>
                    <a:pt x="116" y="4761"/>
                  </a:lnTo>
                  <a:lnTo>
                    <a:pt x="39" y="4991"/>
                  </a:lnTo>
                  <a:lnTo>
                    <a:pt x="1" y="5145"/>
                  </a:lnTo>
                  <a:lnTo>
                    <a:pt x="1" y="5337"/>
                  </a:lnTo>
                  <a:lnTo>
                    <a:pt x="1" y="5490"/>
                  </a:lnTo>
                  <a:lnTo>
                    <a:pt x="1" y="5797"/>
                  </a:lnTo>
                  <a:lnTo>
                    <a:pt x="39" y="6028"/>
                  </a:lnTo>
                  <a:lnTo>
                    <a:pt x="154" y="6220"/>
                  </a:lnTo>
                  <a:lnTo>
                    <a:pt x="193" y="6335"/>
                  </a:lnTo>
                  <a:lnTo>
                    <a:pt x="270" y="6489"/>
                  </a:lnTo>
                  <a:lnTo>
                    <a:pt x="8946" y="1421"/>
                  </a:lnTo>
                  <a:lnTo>
                    <a:pt x="8908" y="1306"/>
                  </a:lnTo>
                  <a:lnTo>
                    <a:pt x="8869" y="1229"/>
                  </a:lnTo>
                  <a:lnTo>
                    <a:pt x="8754" y="998"/>
                  </a:lnTo>
                  <a:lnTo>
                    <a:pt x="8716" y="768"/>
                  </a:lnTo>
                  <a:lnTo>
                    <a:pt x="8677" y="538"/>
                  </a:lnTo>
                  <a:lnTo>
                    <a:pt x="8677" y="154"/>
                  </a:lnTo>
                  <a:lnTo>
                    <a:pt x="86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6"/>
            <p:cNvSpPr/>
            <p:nvPr/>
          </p:nvSpPr>
          <p:spPr>
            <a:xfrm>
              <a:off x="3448721" y="3495526"/>
              <a:ext cx="240519" cy="139791"/>
            </a:xfrm>
            <a:custGeom>
              <a:avLst/>
              <a:gdLst/>
              <a:ahLst/>
              <a:cxnLst/>
              <a:rect l="l" t="t" r="r" b="b"/>
              <a:pathLst>
                <a:path w="5683" h="3303" extrusionOk="0">
                  <a:moveTo>
                    <a:pt x="1920" y="1"/>
                  </a:moveTo>
                  <a:lnTo>
                    <a:pt x="0" y="1076"/>
                  </a:lnTo>
                  <a:lnTo>
                    <a:pt x="3801" y="3303"/>
                  </a:lnTo>
                  <a:lnTo>
                    <a:pt x="5682" y="2228"/>
                  </a:lnTo>
                  <a:lnTo>
                    <a:pt x="192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6"/>
            <p:cNvSpPr/>
            <p:nvPr/>
          </p:nvSpPr>
          <p:spPr>
            <a:xfrm>
              <a:off x="3409699" y="3545891"/>
              <a:ext cx="191763" cy="110546"/>
            </a:xfrm>
            <a:custGeom>
              <a:avLst/>
              <a:gdLst/>
              <a:ahLst/>
              <a:cxnLst/>
              <a:rect l="l" t="t" r="r" b="b"/>
              <a:pathLst>
                <a:path w="4531" h="2612" extrusionOk="0">
                  <a:moveTo>
                    <a:pt x="730" y="1"/>
                  </a:moveTo>
                  <a:lnTo>
                    <a:pt x="1" y="423"/>
                  </a:lnTo>
                  <a:lnTo>
                    <a:pt x="3801" y="2612"/>
                  </a:lnTo>
                  <a:lnTo>
                    <a:pt x="4531" y="2228"/>
                  </a:lnTo>
                  <a:lnTo>
                    <a:pt x="73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6"/>
            <p:cNvSpPr/>
            <p:nvPr/>
          </p:nvSpPr>
          <p:spPr>
            <a:xfrm>
              <a:off x="3424342" y="3697028"/>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6"/>
            <p:cNvSpPr/>
            <p:nvPr/>
          </p:nvSpPr>
          <p:spPr>
            <a:xfrm>
              <a:off x="3167608" y="3726274"/>
              <a:ext cx="185246" cy="108896"/>
            </a:xfrm>
            <a:custGeom>
              <a:avLst/>
              <a:gdLst/>
              <a:ahLst/>
              <a:cxnLst/>
              <a:rect l="l" t="t" r="r" b="b"/>
              <a:pathLst>
                <a:path w="4377" h="2573" extrusionOk="0">
                  <a:moveTo>
                    <a:pt x="0" y="0"/>
                  </a:moveTo>
                  <a:lnTo>
                    <a:pt x="1075" y="692"/>
                  </a:lnTo>
                  <a:lnTo>
                    <a:pt x="2150" y="1344"/>
                  </a:lnTo>
                  <a:lnTo>
                    <a:pt x="3264" y="1958"/>
                  </a:lnTo>
                  <a:lnTo>
                    <a:pt x="4377" y="2573"/>
                  </a:lnTo>
                  <a:lnTo>
                    <a:pt x="4377" y="2573"/>
                  </a:lnTo>
                  <a:lnTo>
                    <a:pt x="3302" y="1920"/>
                  </a:lnTo>
                  <a:lnTo>
                    <a:pt x="2227" y="1267"/>
                  </a:lnTo>
                  <a:lnTo>
                    <a:pt x="1114" y="615"/>
                  </a:lnTo>
                  <a:lnTo>
                    <a:pt x="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6"/>
            <p:cNvSpPr/>
            <p:nvPr/>
          </p:nvSpPr>
          <p:spPr>
            <a:xfrm>
              <a:off x="3256953" y="3796150"/>
              <a:ext cx="117064" cy="66658"/>
            </a:xfrm>
            <a:custGeom>
              <a:avLst/>
              <a:gdLst/>
              <a:ahLst/>
              <a:cxnLst/>
              <a:rect l="l" t="t" r="r" b="b"/>
              <a:pathLst>
                <a:path w="2766" h="1575" extrusionOk="0">
                  <a:moveTo>
                    <a:pt x="1" y="0"/>
                  </a:moveTo>
                  <a:lnTo>
                    <a:pt x="692" y="423"/>
                  </a:lnTo>
                  <a:lnTo>
                    <a:pt x="1383" y="845"/>
                  </a:lnTo>
                  <a:lnTo>
                    <a:pt x="2036" y="1190"/>
                  </a:lnTo>
                  <a:lnTo>
                    <a:pt x="2765" y="1574"/>
                  </a:lnTo>
                  <a:lnTo>
                    <a:pt x="2112" y="1152"/>
                  </a:lnTo>
                  <a:lnTo>
                    <a:pt x="1421" y="730"/>
                  </a:lnTo>
                  <a:lnTo>
                    <a:pt x="730" y="346"/>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6"/>
            <p:cNvSpPr/>
            <p:nvPr/>
          </p:nvSpPr>
          <p:spPr>
            <a:xfrm>
              <a:off x="3466581" y="3713280"/>
              <a:ext cx="258379" cy="149525"/>
            </a:xfrm>
            <a:custGeom>
              <a:avLst/>
              <a:gdLst/>
              <a:ahLst/>
              <a:cxnLst/>
              <a:rect l="l" t="t" r="r" b="b"/>
              <a:pathLst>
                <a:path w="6105" h="3533" extrusionOk="0">
                  <a:moveTo>
                    <a:pt x="6105" y="0"/>
                  </a:moveTo>
                  <a:lnTo>
                    <a:pt x="4531" y="845"/>
                  </a:lnTo>
                  <a:lnTo>
                    <a:pt x="3033" y="1728"/>
                  </a:lnTo>
                  <a:lnTo>
                    <a:pt x="1498" y="2611"/>
                  </a:lnTo>
                  <a:lnTo>
                    <a:pt x="0" y="3532"/>
                  </a:lnTo>
                  <a:lnTo>
                    <a:pt x="1536" y="2688"/>
                  </a:lnTo>
                  <a:lnTo>
                    <a:pt x="3072" y="1805"/>
                  </a:lnTo>
                  <a:lnTo>
                    <a:pt x="4607" y="922"/>
                  </a:lnTo>
                  <a:lnTo>
                    <a:pt x="610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6"/>
            <p:cNvSpPr/>
            <p:nvPr/>
          </p:nvSpPr>
          <p:spPr>
            <a:xfrm>
              <a:off x="3695678" y="3674258"/>
              <a:ext cx="74784" cy="42322"/>
            </a:xfrm>
            <a:custGeom>
              <a:avLst/>
              <a:gdLst/>
              <a:ahLst/>
              <a:cxnLst/>
              <a:rect l="l" t="t" r="r" b="b"/>
              <a:pathLst>
                <a:path w="1767" h="1000" extrusionOk="0">
                  <a:moveTo>
                    <a:pt x="1767" y="1"/>
                  </a:moveTo>
                  <a:lnTo>
                    <a:pt x="1306" y="193"/>
                  </a:lnTo>
                  <a:lnTo>
                    <a:pt x="845" y="462"/>
                  </a:lnTo>
                  <a:lnTo>
                    <a:pt x="423" y="730"/>
                  </a:lnTo>
                  <a:lnTo>
                    <a:pt x="1" y="999"/>
                  </a:lnTo>
                  <a:lnTo>
                    <a:pt x="1" y="999"/>
                  </a:lnTo>
                  <a:lnTo>
                    <a:pt x="461" y="769"/>
                  </a:lnTo>
                  <a:lnTo>
                    <a:pt x="884" y="538"/>
                  </a:lnTo>
                  <a:lnTo>
                    <a:pt x="1344" y="270"/>
                  </a:lnTo>
                  <a:lnTo>
                    <a:pt x="1767"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6"/>
            <p:cNvSpPr/>
            <p:nvPr/>
          </p:nvSpPr>
          <p:spPr>
            <a:xfrm>
              <a:off x="3099816" y="3649922"/>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6"/>
            <p:cNvSpPr/>
            <p:nvPr/>
          </p:nvSpPr>
          <p:spPr>
            <a:xfrm>
              <a:off x="3424343" y="3697216"/>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6"/>
            <p:cNvSpPr/>
            <p:nvPr/>
          </p:nvSpPr>
          <p:spPr>
            <a:xfrm>
              <a:off x="3118104" y="3419175"/>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6"/>
            <p:cNvSpPr/>
            <p:nvPr/>
          </p:nvSpPr>
          <p:spPr>
            <a:xfrm>
              <a:off x="3429000" y="3594648"/>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1" name="Google Shape;1331;p46"/>
          <p:cNvGrpSpPr/>
          <p:nvPr/>
        </p:nvGrpSpPr>
        <p:grpSpPr>
          <a:xfrm rot="-1934396" flipH="1">
            <a:off x="600956" y="484617"/>
            <a:ext cx="895712" cy="1108538"/>
            <a:chOff x="9953876" y="246845"/>
            <a:chExt cx="896158" cy="1109091"/>
          </a:xfrm>
        </p:grpSpPr>
        <p:sp>
          <p:nvSpPr>
            <p:cNvPr id="1332" name="Google Shape;1332;p46"/>
            <p:cNvSpPr/>
            <p:nvPr/>
          </p:nvSpPr>
          <p:spPr>
            <a:xfrm>
              <a:off x="9958568" y="813059"/>
              <a:ext cx="290208" cy="299532"/>
            </a:xfrm>
            <a:custGeom>
              <a:avLst/>
              <a:gdLst/>
              <a:ahLst/>
              <a:cxnLst/>
              <a:rect l="l" t="t" r="r" b="b"/>
              <a:pathLst>
                <a:path w="4762" h="4915" extrusionOk="0">
                  <a:moveTo>
                    <a:pt x="4761" y="0"/>
                  </a:moveTo>
                  <a:lnTo>
                    <a:pt x="4301" y="269"/>
                  </a:lnTo>
                  <a:lnTo>
                    <a:pt x="3763" y="653"/>
                  </a:lnTo>
                  <a:lnTo>
                    <a:pt x="3110" y="1152"/>
                  </a:lnTo>
                  <a:lnTo>
                    <a:pt x="2381" y="1766"/>
                  </a:lnTo>
                  <a:lnTo>
                    <a:pt x="1575" y="2534"/>
                  </a:lnTo>
                  <a:lnTo>
                    <a:pt x="1152" y="2957"/>
                  </a:lnTo>
                  <a:lnTo>
                    <a:pt x="769" y="3417"/>
                  </a:lnTo>
                  <a:lnTo>
                    <a:pt x="385" y="3878"/>
                  </a:lnTo>
                  <a:lnTo>
                    <a:pt x="1" y="4415"/>
                  </a:lnTo>
                  <a:lnTo>
                    <a:pt x="1152" y="4915"/>
                  </a:lnTo>
                  <a:lnTo>
                    <a:pt x="4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6"/>
            <p:cNvSpPr/>
            <p:nvPr/>
          </p:nvSpPr>
          <p:spPr>
            <a:xfrm>
              <a:off x="9965577" y="813059"/>
              <a:ext cx="397833" cy="442260"/>
            </a:xfrm>
            <a:custGeom>
              <a:avLst/>
              <a:gdLst/>
              <a:ahLst/>
              <a:cxnLst/>
              <a:rect l="l" t="t" r="r" b="b"/>
              <a:pathLst>
                <a:path w="6528" h="7257" extrusionOk="0">
                  <a:moveTo>
                    <a:pt x="4646" y="0"/>
                  </a:moveTo>
                  <a:lnTo>
                    <a:pt x="4070" y="538"/>
                  </a:lnTo>
                  <a:lnTo>
                    <a:pt x="2727" y="1958"/>
                  </a:lnTo>
                  <a:lnTo>
                    <a:pt x="1959" y="2803"/>
                  </a:lnTo>
                  <a:lnTo>
                    <a:pt x="1191" y="3724"/>
                  </a:lnTo>
                  <a:lnTo>
                    <a:pt x="500" y="4607"/>
                  </a:lnTo>
                  <a:lnTo>
                    <a:pt x="231" y="5030"/>
                  </a:lnTo>
                  <a:lnTo>
                    <a:pt x="1" y="5414"/>
                  </a:lnTo>
                  <a:lnTo>
                    <a:pt x="5568" y="7256"/>
                  </a:lnTo>
                  <a:lnTo>
                    <a:pt x="6527" y="807"/>
                  </a:lnTo>
                  <a:lnTo>
                    <a:pt x="4953" y="116"/>
                  </a:lnTo>
                  <a:lnTo>
                    <a:pt x="46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6"/>
            <p:cNvSpPr/>
            <p:nvPr/>
          </p:nvSpPr>
          <p:spPr>
            <a:xfrm>
              <a:off x="10248715" y="735846"/>
              <a:ext cx="100677" cy="93669"/>
            </a:xfrm>
            <a:custGeom>
              <a:avLst/>
              <a:gdLst/>
              <a:ahLst/>
              <a:cxnLst/>
              <a:rect l="l" t="t" r="r" b="b"/>
              <a:pathLst>
                <a:path w="1652" h="1537" extrusionOk="0">
                  <a:moveTo>
                    <a:pt x="538" y="1"/>
                  </a:moveTo>
                  <a:lnTo>
                    <a:pt x="576" y="77"/>
                  </a:lnTo>
                  <a:lnTo>
                    <a:pt x="615" y="231"/>
                  </a:lnTo>
                  <a:lnTo>
                    <a:pt x="653" y="461"/>
                  </a:lnTo>
                  <a:lnTo>
                    <a:pt x="615" y="615"/>
                  </a:lnTo>
                  <a:lnTo>
                    <a:pt x="576" y="768"/>
                  </a:lnTo>
                  <a:lnTo>
                    <a:pt x="499" y="884"/>
                  </a:lnTo>
                  <a:lnTo>
                    <a:pt x="423" y="999"/>
                  </a:lnTo>
                  <a:lnTo>
                    <a:pt x="231" y="1152"/>
                  </a:lnTo>
                  <a:lnTo>
                    <a:pt x="77" y="1229"/>
                  </a:lnTo>
                  <a:lnTo>
                    <a:pt x="0" y="1267"/>
                  </a:lnTo>
                  <a:lnTo>
                    <a:pt x="307" y="1383"/>
                  </a:lnTo>
                  <a:lnTo>
                    <a:pt x="499" y="1459"/>
                  </a:lnTo>
                  <a:lnTo>
                    <a:pt x="883" y="1536"/>
                  </a:lnTo>
                  <a:lnTo>
                    <a:pt x="1344" y="1536"/>
                  </a:lnTo>
                  <a:lnTo>
                    <a:pt x="1498" y="1459"/>
                  </a:lnTo>
                  <a:lnTo>
                    <a:pt x="1574" y="1383"/>
                  </a:lnTo>
                  <a:lnTo>
                    <a:pt x="1651" y="1306"/>
                  </a:lnTo>
                  <a:lnTo>
                    <a:pt x="1651" y="1229"/>
                  </a:lnTo>
                  <a:lnTo>
                    <a:pt x="1651" y="1114"/>
                  </a:lnTo>
                  <a:lnTo>
                    <a:pt x="1613" y="922"/>
                  </a:lnTo>
                  <a:lnTo>
                    <a:pt x="1498" y="730"/>
                  </a:lnTo>
                  <a:lnTo>
                    <a:pt x="1344" y="538"/>
                  </a:lnTo>
                  <a:lnTo>
                    <a:pt x="998" y="269"/>
                  </a:lnTo>
                  <a:lnTo>
                    <a:pt x="845" y="116"/>
                  </a:lnTo>
                  <a:lnTo>
                    <a:pt x="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6"/>
            <p:cNvSpPr/>
            <p:nvPr/>
          </p:nvSpPr>
          <p:spPr>
            <a:xfrm>
              <a:off x="10262731" y="340452"/>
              <a:ext cx="93669" cy="395456"/>
            </a:xfrm>
            <a:custGeom>
              <a:avLst/>
              <a:gdLst/>
              <a:ahLst/>
              <a:cxnLst/>
              <a:rect l="l" t="t" r="r" b="b"/>
              <a:pathLst>
                <a:path w="1537" h="6489" extrusionOk="0">
                  <a:moveTo>
                    <a:pt x="346" y="0"/>
                  </a:moveTo>
                  <a:lnTo>
                    <a:pt x="231" y="615"/>
                  </a:lnTo>
                  <a:lnTo>
                    <a:pt x="154" y="1229"/>
                  </a:lnTo>
                  <a:lnTo>
                    <a:pt x="77" y="1843"/>
                  </a:lnTo>
                  <a:lnTo>
                    <a:pt x="39" y="2419"/>
                  </a:lnTo>
                  <a:lnTo>
                    <a:pt x="1" y="3532"/>
                  </a:lnTo>
                  <a:lnTo>
                    <a:pt x="77" y="4492"/>
                  </a:lnTo>
                  <a:lnTo>
                    <a:pt x="154" y="5298"/>
                  </a:lnTo>
                  <a:lnTo>
                    <a:pt x="231" y="5951"/>
                  </a:lnTo>
                  <a:lnTo>
                    <a:pt x="308" y="6489"/>
                  </a:lnTo>
                  <a:lnTo>
                    <a:pt x="1536" y="499"/>
                  </a:lnTo>
                  <a:lnTo>
                    <a:pt x="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6"/>
            <p:cNvSpPr/>
            <p:nvPr/>
          </p:nvSpPr>
          <p:spPr>
            <a:xfrm>
              <a:off x="10281441" y="303034"/>
              <a:ext cx="365046" cy="481994"/>
            </a:xfrm>
            <a:custGeom>
              <a:avLst/>
              <a:gdLst/>
              <a:ahLst/>
              <a:cxnLst/>
              <a:rect l="l" t="t" r="r" b="b"/>
              <a:pathLst>
                <a:path w="5990" h="7909" extrusionOk="0">
                  <a:moveTo>
                    <a:pt x="884" y="0"/>
                  </a:moveTo>
                  <a:lnTo>
                    <a:pt x="730" y="422"/>
                  </a:lnTo>
                  <a:lnTo>
                    <a:pt x="615" y="921"/>
                  </a:lnTo>
                  <a:lnTo>
                    <a:pt x="423" y="2035"/>
                  </a:lnTo>
                  <a:lnTo>
                    <a:pt x="270" y="3187"/>
                  </a:lnTo>
                  <a:lnTo>
                    <a:pt x="154" y="4377"/>
                  </a:lnTo>
                  <a:lnTo>
                    <a:pt x="39" y="6296"/>
                  </a:lnTo>
                  <a:lnTo>
                    <a:pt x="1" y="7103"/>
                  </a:lnTo>
                  <a:lnTo>
                    <a:pt x="308" y="7218"/>
                  </a:lnTo>
                  <a:lnTo>
                    <a:pt x="1882" y="7909"/>
                  </a:lnTo>
                  <a:lnTo>
                    <a:pt x="5990" y="2879"/>
                  </a:lnTo>
                  <a:lnTo>
                    <a:pt x="8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6"/>
            <p:cNvSpPr/>
            <p:nvPr/>
          </p:nvSpPr>
          <p:spPr>
            <a:xfrm>
              <a:off x="10267424" y="742854"/>
              <a:ext cx="559269" cy="30190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6"/>
            <p:cNvSpPr/>
            <p:nvPr/>
          </p:nvSpPr>
          <p:spPr>
            <a:xfrm>
              <a:off x="10300150" y="246845"/>
              <a:ext cx="549884" cy="716013"/>
            </a:xfrm>
            <a:custGeom>
              <a:avLst/>
              <a:gdLst/>
              <a:ahLst/>
              <a:cxnLst/>
              <a:rect l="l" t="t" r="r" b="b"/>
              <a:pathLst>
                <a:path w="9023" h="11749" extrusionOk="0">
                  <a:moveTo>
                    <a:pt x="1498" y="1"/>
                  </a:moveTo>
                  <a:lnTo>
                    <a:pt x="1" y="8140"/>
                  </a:lnTo>
                  <a:lnTo>
                    <a:pt x="8217" y="11749"/>
                  </a:lnTo>
                  <a:lnTo>
                    <a:pt x="9023" y="5030"/>
                  </a:lnTo>
                  <a:lnTo>
                    <a:pt x="14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6"/>
            <p:cNvSpPr/>
            <p:nvPr/>
          </p:nvSpPr>
          <p:spPr>
            <a:xfrm>
              <a:off x="9960945" y="820068"/>
              <a:ext cx="807244" cy="535867"/>
            </a:xfrm>
            <a:custGeom>
              <a:avLst/>
              <a:gdLst/>
              <a:ahLst/>
              <a:cxnLst/>
              <a:rect l="l" t="t" r="r" b="b"/>
              <a:pathLst>
                <a:path w="13246" h="8793" extrusionOk="0">
                  <a:moveTo>
                    <a:pt x="5029" y="1"/>
                  </a:moveTo>
                  <a:lnTo>
                    <a:pt x="0" y="6604"/>
                  </a:lnTo>
                  <a:lnTo>
                    <a:pt x="8830" y="8792"/>
                  </a:lnTo>
                  <a:lnTo>
                    <a:pt x="13245" y="3609"/>
                  </a:lnTo>
                  <a:lnTo>
                    <a:pt x="50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6"/>
            <p:cNvSpPr/>
            <p:nvPr/>
          </p:nvSpPr>
          <p:spPr>
            <a:xfrm>
              <a:off x="10281441" y="246845"/>
              <a:ext cx="110062" cy="496072"/>
            </a:xfrm>
            <a:custGeom>
              <a:avLst/>
              <a:gdLst/>
              <a:ahLst/>
              <a:cxnLst/>
              <a:rect l="l" t="t" r="r" b="b"/>
              <a:pathLst>
                <a:path w="1806" h="8140" extrusionOk="0">
                  <a:moveTo>
                    <a:pt x="1805" y="1"/>
                  </a:moveTo>
                  <a:lnTo>
                    <a:pt x="1498" y="116"/>
                  </a:lnTo>
                  <a:lnTo>
                    <a:pt x="1" y="8025"/>
                  </a:lnTo>
                  <a:lnTo>
                    <a:pt x="308" y="8140"/>
                  </a:lnTo>
                  <a:lnTo>
                    <a:pt x="1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6"/>
            <p:cNvSpPr/>
            <p:nvPr/>
          </p:nvSpPr>
          <p:spPr>
            <a:xfrm>
              <a:off x="9953876" y="813059"/>
              <a:ext cx="313610" cy="409473"/>
            </a:xfrm>
            <a:custGeom>
              <a:avLst/>
              <a:gdLst/>
              <a:ahLst/>
              <a:cxnLst/>
              <a:rect l="l" t="t" r="r" b="b"/>
              <a:pathLst>
                <a:path w="5146" h="6719" extrusionOk="0">
                  <a:moveTo>
                    <a:pt x="4838" y="0"/>
                  </a:moveTo>
                  <a:lnTo>
                    <a:pt x="1" y="6450"/>
                  </a:lnTo>
                  <a:lnTo>
                    <a:pt x="116" y="6719"/>
                  </a:lnTo>
                  <a:lnTo>
                    <a:pt x="5145" y="116"/>
                  </a:lnTo>
                  <a:lnTo>
                    <a:pt x="4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6"/>
            <p:cNvSpPr/>
            <p:nvPr/>
          </p:nvSpPr>
          <p:spPr>
            <a:xfrm>
              <a:off x="10384433" y="354469"/>
              <a:ext cx="177830" cy="407157"/>
            </a:xfrm>
            <a:custGeom>
              <a:avLst/>
              <a:gdLst/>
              <a:ahLst/>
              <a:cxnLst/>
              <a:rect l="l" t="t" r="r" b="b"/>
              <a:pathLst>
                <a:path w="2918" h="6681" extrusionOk="0">
                  <a:moveTo>
                    <a:pt x="1075" y="1"/>
                  </a:moveTo>
                  <a:lnTo>
                    <a:pt x="0" y="5798"/>
                  </a:lnTo>
                  <a:lnTo>
                    <a:pt x="2035" y="6681"/>
                  </a:lnTo>
                  <a:lnTo>
                    <a:pt x="2918" y="1191"/>
                  </a:lnTo>
                  <a:lnTo>
                    <a:pt x="1075"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6"/>
            <p:cNvSpPr/>
            <p:nvPr/>
          </p:nvSpPr>
          <p:spPr>
            <a:xfrm>
              <a:off x="10268712" y="742854"/>
              <a:ext cx="559269" cy="30190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4" name="Google Shape;1344;p46"/>
          <p:cNvGrpSpPr/>
          <p:nvPr/>
        </p:nvGrpSpPr>
        <p:grpSpPr>
          <a:xfrm>
            <a:off x="3895344" y="3986613"/>
            <a:ext cx="1314735" cy="962977"/>
            <a:chOff x="3895344" y="3863963"/>
            <a:chExt cx="1314735" cy="962977"/>
          </a:xfrm>
        </p:grpSpPr>
        <p:sp>
          <p:nvSpPr>
            <p:cNvPr id="1345" name="Google Shape;1345;p46"/>
            <p:cNvSpPr/>
            <p:nvPr/>
          </p:nvSpPr>
          <p:spPr>
            <a:xfrm rot="-4536557">
              <a:off x="3912494" y="4183812"/>
              <a:ext cx="152161" cy="56683"/>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6"/>
            <p:cNvSpPr/>
            <p:nvPr/>
          </p:nvSpPr>
          <p:spPr>
            <a:xfrm rot="-6313982">
              <a:off x="4278472" y="3857235"/>
              <a:ext cx="550735" cy="1084567"/>
            </a:xfrm>
            <a:custGeom>
              <a:avLst/>
              <a:gdLst/>
              <a:ahLst/>
              <a:cxnLst/>
              <a:rect l="l" t="t" r="r" b="b"/>
              <a:pathLst>
                <a:path w="7526" h="14821" extrusionOk="0">
                  <a:moveTo>
                    <a:pt x="7526" y="1"/>
                  </a:moveTo>
                  <a:lnTo>
                    <a:pt x="269" y="3917"/>
                  </a:lnTo>
                  <a:lnTo>
                    <a:pt x="1" y="14820"/>
                  </a:lnTo>
                  <a:lnTo>
                    <a:pt x="1114" y="14321"/>
                  </a:lnTo>
                  <a:lnTo>
                    <a:pt x="7449" y="423"/>
                  </a:lnTo>
                  <a:lnTo>
                    <a:pt x="75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6"/>
            <p:cNvSpPr/>
            <p:nvPr/>
          </p:nvSpPr>
          <p:spPr>
            <a:xfrm rot="-6313982">
              <a:off x="4365939" y="3715435"/>
              <a:ext cx="505804" cy="1064882"/>
            </a:xfrm>
            <a:custGeom>
              <a:avLst/>
              <a:gdLst/>
              <a:ahLst/>
              <a:cxnLst/>
              <a:rect l="l" t="t" r="r" b="b"/>
              <a:pathLst>
                <a:path w="6912" h="14552" extrusionOk="0">
                  <a:moveTo>
                    <a:pt x="6911" y="1"/>
                  </a:moveTo>
                  <a:lnTo>
                    <a:pt x="193" y="3686"/>
                  </a:lnTo>
                  <a:lnTo>
                    <a:pt x="1" y="14551"/>
                  </a:lnTo>
                  <a:lnTo>
                    <a:pt x="6681" y="10904"/>
                  </a:lnTo>
                  <a:lnTo>
                    <a:pt x="69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6"/>
            <p:cNvSpPr/>
            <p:nvPr/>
          </p:nvSpPr>
          <p:spPr>
            <a:xfrm rot="-6313982">
              <a:off x="3824951" y="4221614"/>
              <a:ext cx="722044" cy="401819"/>
            </a:xfrm>
            <a:custGeom>
              <a:avLst/>
              <a:gdLst/>
              <a:ahLst/>
              <a:cxnLst/>
              <a:rect l="l" t="t" r="r" b="b"/>
              <a:pathLst>
                <a:path w="9867" h="5491" extrusionOk="0">
                  <a:moveTo>
                    <a:pt x="7295" y="0"/>
                  </a:moveTo>
                  <a:lnTo>
                    <a:pt x="7064" y="154"/>
                  </a:lnTo>
                  <a:lnTo>
                    <a:pt x="6987" y="269"/>
                  </a:lnTo>
                  <a:lnTo>
                    <a:pt x="6987" y="307"/>
                  </a:lnTo>
                  <a:lnTo>
                    <a:pt x="6949" y="307"/>
                  </a:lnTo>
                  <a:lnTo>
                    <a:pt x="6834" y="346"/>
                  </a:lnTo>
                  <a:lnTo>
                    <a:pt x="6680" y="346"/>
                  </a:lnTo>
                  <a:lnTo>
                    <a:pt x="0" y="3955"/>
                  </a:lnTo>
                  <a:lnTo>
                    <a:pt x="422" y="4185"/>
                  </a:lnTo>
                  <a:lnTo>
                    <a:pt x="7679" y="269"/>
                  </a:lnTo>
                  <a:lnTo>
                    <a:pt x="7947" y="384"/>
                  </a:lnTo>
                  <a:lnTo>
                    <a:pt x="8216" y="461"/>
                  </a:lnTo>
                  <a:lnTo>
                    <a:pt x="8408" y="538"/>
                  </a:lnTo>
                  <a:lnTo>
                    <a:pt x="8600" y="614"/>
                  </a:lnTo>
                  <a:lnTo>
                    <a:pt x="8907" y="768"/>
                  </a:lnTo>
                  <a:lnTo>
                    <a:pt x="9099" y="960"/>
                  </a:lnTo>
                  <a:lnTo>
                    <a:pt x="9214" y="1075"/>
                  </a:lnTo>
                  <a:lnTo>
                    <a:pt x="9291" y="1190"/>
                  </a:lnTo>
                  <a:lnTo>
                    <a:pt x="9291" y="1267"/>
                  </a:lnTo>
                  <a:lnTo>
                    <a:pt x="9291" y="1306"/>
                  </a:lnTo>
                  <a:lnTo>
                    <a:pt x="2035" y="5260"/>
                  </a:lnTo>
                  <a:lnTo>
                    <a:pt x="2419" y="5490"/>
                  </a:lnTo>
                  <a:lnTo>
                    <a:pt x="9022" y="1881"/>
                  </a:lnTo>
                  <a:lnTo>
                    <a:pt x="9137" y="1843"/>
                  </a:lnTo>
                  <a:lnTo>
                    <a:pt x="9368" y="1728"/>
                  </a:lnTo>
                  <a:lnTo>
                    <a:pt x="9521" y="1651"/>
                  </a:lnTo>
                  <a:lnTo>
                    <a:pt x="9636" y="1574"/>
                  </a:lnTo>
                  <a:lnTo>
                    <a:pt x="9752" y="1459"/>
                  </a:lnTo>
                  <a:lnTo>
                    <a:pt x="9867" y="1344"/>
                  </a:lnTo>
                  <a:lnTo>
                    <a:pt x="9713" y="1075"/>
                  </a:lnTo>
                  <a:lnTo>
                    <a:pt x="9560" y="845"/>
                  </a:lnTo>
                  <a:lnTo>
                    <a:pt x="9406" y="653"/>
                  </a:lnTo>
                  <a:lnTo>
                    <a:pt x="9176" y="499"/>
                  </a:lnTo>
                  <a:lnTo>
                    <a:pt x="8984" y="384"/>
                  </a:lnTo>
                  <a:lnTo>
                    <a:pt x="8753" y="269"/>
                  </a:lnTo>
                  <a:lnTo>
                    <a:pt x="8562" y="154"/>
                  </a:lnTo>
                  <a:lnTo>
                    <a:pt x="8370" y="115"/>
                  </a:lnTo>
                  <a:lnTo>
                    <a:pt x="8139" y="39"/>
                  </a:lnTo>
                  <a:lnTo>
                    <a:pt x="79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6"/>
            <p:cNvSpPr/>
            <p:nvPr/>
          </p:nvSpPr>
          <p:spPr>
            <a:xfrm rot="-6313982">
              <a:off x="4238764" y="3818815"/>
              <a:ext cx="618132" cy="1042343"/>
            </a:xfrm>
            <a:custGeom>
              <a:avLst/>
              <a:gdLst/>
              <a:ahLst/>
              <a:cxnLst/>
              <a:rect l="l" t="t" r="r" b="b"/>
              <a:pathLst>
                <a:path w="8447" h="14244" extrusionOk="0">
                  <a:moveTo>
                    <a:pt x="7103" y="0"/>
                  </a:moveTo>
                  <a:lnTo>
                    <a:pt x="231" y="3724"/>
                  </a:lnTo>
                  <a:lnTo>
                    <a:pt x="0" y="13744"/>
                  </a:lnTo>
                  <a:lnTo>
                    <a:pt x="231" y="13744"/>
                  </a:lnTo>
                  <a:lnTo>
                    <a:pt x="461" y="13783"/>
                  </a:lnTo>
                  <a:lnTo>
                    <a:pt x="691" y="13898"/>
                  </a:lnTo>
                  <a:lnTo>
                    <a:pt x="922" y="13975"/>
                  </a:lnTo>
                  <a:lnTo>
                    <a:pt x="1229" y="14167"/>
                  </a:lnTo>
                  <a:lnTo>
                    <a:pt x="1382" y="14244"/>
                  </a:lnTo>
                  <a:lnTo>
                    <a:pt x="1536" y="4569"/>
                  </a:lnTo>
                  <a:lnTo>
                    <a:pt x="8446" y="806"/>
                  </a:lnTo>
                  <a:lnTo>
                    <a:pt x="71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6"/>
            <p:cNvSpPr/>
            <p:nvPr/>
          </p:nvSpPr>
          <p:spPr>
            <a:xfrm rot="-6313982">
              <a:off x="4007280" y="4302940"/>
              <a:ext cx="328787" cy="177017"/>
            </a:xfrm>
            <a:custGeom>
              <a:avLst/>
              <a:gdLst/>
              <a:ahLst/>
              <a:cxnLst/>
              <a:rect l="l" t="t" r="r" b="b"/>
              <a:pathLst>
                <a:path w="4493" h="2419" extrusionOk="0">
                  <a:moveTo>
                    <a:pt x="4492" y="0"/>
                  </a:moveTo>
                  <a:lnTo>
                    <a:pt x="3340" y="576"/>
                  </a:lnTo>
                  <a:lnTo>
                    <a:pt x="2227" y="1152"/>
                  </a:lnTo>
                  <a:lnTo>
                    <a:pt x="1114" y="1766"/>
                  </a:lnTo>
                  <a:lnTo>
                    <a:pt x="0" y="2419"/>
                  </a:lnTo>
                  <a:lnTo>
                    <a:pt x="1152" y="1843"/>
                  </a:lnTo>
                  <a:lnTo>
                    <a:pt x="2265" y="1267"/>
                  </a:lnTo>
                  <a:lnTo>
                    <a:pt x="3379" y="653"/>
                  </a:lnTo>
                  <a:lnTo>
                    <a:pt x="449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6"/>
            <p:cNvSpPr/>
            <p:nvPr/>
          </p:nvSpPr>
          <p:spPr>
            <a:xfrm rot="-6313982">
              <a:off x="4137435" y="4441824"/>
              <a:ext cx="205117" cy="112474"/>
            </a:xfrm>
            <a:custGeom>
              <a:avLst/>
              <a:gdLst/>
              <a:ahLst/>
              <a:cxnLst/>
              <a:rect l="l" t="t" r="r" b="b"/>
              <a:pathLst>
                <a:path w="2803" h="1537" extrusionOk="0">
                  <a:moveTo>
                    <a:pt x="2803" y="1"/>
                  </a:moveTo>
                  <a:lnTo>
                    <a:pt x="2073" y="346"/>
                  </a:lnTo>
                  <a:lnTo>
                    <a:pt x="1382" y="730"/>
                  </a:lnTo>
                  <a:lnTo>
                    <a:pt x="691" y="1114"/>
                  </a:lnTo>
                  <a:lnTo>
                    <a:pt x="0" y="1537"/>
                  </a:lnTo>
                  <a:lnTo>
                    <a:pt x="0" y="1537"/>
                  </a:lnTo>
                  <a:lnTo>
                    <a:pt x="729" y="1191"/>
                  </a:lnTo>
                  <a:lnTo>
                    <a:pt x="1421" y="807"/>
                  </a:lnTo>
                  <a:lnTo>
                    <a:pt x="2112" y="423"/>
                  </a:lnTo>
                  <a:lnTo>
                    <a:pt x="280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6"/>
            <p:cNvSpPr/>
            <p:nvPr/>
          </p:nvSpPr>
          <p:spPr>
            <a:xfrm rot="-6313982">
              <a:off x="4787993" y="4059393"/>
              <a:ext cx="42224" cy="812053"/>
            </a:xfrm>
            <a:custGeom>
              <a:avLst/>
              <a:gdLst/>
              <a:ahLst/>
              <a:cxnLst/>
              <a:rect l="l" t="t" r="r" b="b"/>
              <a:pathLst>
                <a:path w="577" h="11097" extrusionOk="0">
                  <a:moveTo>
                    <a:pt x="193" y="1"/>
                  </a:moveTo>
                  <a:lnTo>
                    <a:pt x="1" y="10866"/>
                  </a:lnTo>
                  <a:lnTo>
                    <a:pt x="385" y="11096"/>
                  </a:lnTo>
                  <a:lnTo>
                    <a:pt x="577" y="231"/>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6"/>
            <p:cNvSpPr/>
            <p:nvPr/>
          </p:nvSpPr>
          <p:spPr>
            <a:xfrm rot="-6313989">
              <a:off x="4368922" y="3607962"/>
              <a:ext cx="47786" cy="817625"/>
            </a:xfrm>
            <a:custGeom>
              <a:avLst/>
              <a:gdLst/>
              <a:ahLst/>
              <a:cxnLst/>
              <a:rect l="l" t="t" r="r" b="b"/>
              <a:pathLst>
                <a:path w="653" h="11173" extrusionOk="0">
                  <a:moveTo>
                    <a:pt x="653" y="1"/>
                  </a:moveTo>
                  <a:lnTo>
                    <a:pt x="269" y="346"/>
                  </a:lnTo>
                  <a:lnTo>
                    <a:pt x="0" y="11173"/>
                  </a:lnTo>
                  <a:lnTo>
                    <a:pt x="39" y="11135"/>
                  </a:lnTo>
                  <a:lnTo>
                    <a:pt x="154" y="11096"/>
                  </a:lnTo>
                  <a:lnTo>
                    <a:pt x="192" y="11096"/>
                  </a:lnTo>
                  <a:lnTo>
                    <a:pt x="269" y="11019"/>
                  </a:lnTo>
                  <a:lnTo>
                    <a:pt x="307" y="10943"/>
                  </a:lnTo>
                  <a:lnTo>
                    <a:pt x="384" y="10866"/>
                  </a:lnTo>
                  <a:lnTo>
                    <a:pt x="384" y="10674"/>
                  </a:lnTo>
                  <a:lnTo>
                    <a:pt x="422" y="10328"/>
                  </a:lnTo>
                  <a:lnTo>
                    <a:pt x="461" y="9061"/>
                  </a:lnTo>
                  <a:lnTo>
                    <a:pt x="538" y="5337"/>
                  </a:lnTo>
                  <a:lnTo>
                    <a:pt x="6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6"/>
            <p:cNvSpPr/>
            <p:nvPr/>
          </p:nvSpPr>
          <p:spPr>
            <a:xfrm rot="-6313982">
              <a:off x="4396030" y="3631802"/>
              <a:ext cx="42150" cy="809126"/>
            </a:xfrm>
            <a:custGeom>
              <a:avLst/>
              <a:gdLst/>
              <a:ahLst/>
              <a:cxnLst/>
              <a:rect l="l" t="t" r="r" b="b"/>
              <a:pathLst>
                <a:path w="576" h="11057" extrusionOk="0">
                  <a:moveTo>
                    <a:pt x="499" y="0"/>
                  </a:moveTo>
                  <a:lnTo>
                    <a:pt x="384" y="38"/>
                  </a:lnTo>
                  <a:lnTo>
                    <a:pt x="307" y="38"/>
                  </a:lnTo>
                  <a:lnTo>
                    <a:pt x="269" y="77"/>
                  </a:lnTo>
                  <a:lnTo>
                    <a:pt x="230" y="115"/>
                  </a:lnTo>
                  <a:lnTo>
                    <a:pt x="230" y="154"/>
                  </a:lnTo>
                  <a:lnTo>
                    <a:pt x="0" y="11057"/>
                  </a:lnTo>
                  <a:lnTo>
                    <a:pt x="38" y="10942"/>
                  </a:lnTo>
                  <a:lnTo>
                    <a:pt x="77" y="10865"/>
                  </a:lnTo>
                  <a:lnTo>
                    <a:pt x="115" y="10827"/>
                  </a:lnTo>
                  <a:lnTo>
                    <a:pt x="269" y="10827"/>
                  </a:lnTo>
                  <a:lnTo>
                    <a:pt x="307" y="10865"/>
                  </a:lnTo>
                  <a:lnTo>
                    <a:pt x="576" y="38"/>
                  </a:lnTo>
                  <a:lnTo>
                    <a:pt x="4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6"/>
            <p:cNvSpPr/>
            <p:nvPr/>
          </p:nvSpPr>
          <p:spPr>
            <a:xfrm rot="-6313982">
              <a:off x="4678871" y="4155096"/>
              <a:ext cx="129305" cy="769830"/>
            </a:xfrm>
            <a:custGeom>
              <a:avLst/>
              <a:gdLst/>
              <a:ahLst/>
              <a:cxnLst/>
              <a:rect l="l" t="t" r="r" b="b"/>
              <a:pathLst>
                <a:path w="1767" h="10520" extrusionOk="0">
                  <a:moveTo>
                    <a:pt x="231" y="0"/>
                  </a:moveTo>
                  <a:lnTo>
                    <a:pt x="0" y="10020"/>
                  </a:lnTo>
                  <a:lnTo>
                    <a:pt x="231" y="10020"/>
                  </a:lnTo>
                  <a:lnTo>
                    <a:pt x="461" y="10059"/>
                  </a:lnTo>
                  <a:lnTo>
                    <a:pt x="691" y="10174"/>
                  </a:lnTo>
                  <a:lnTo>
                    <a:pt x="922" y="10251"/>
                  </a:lnTo>
                  <a:lnTo>
                    <a:pt x="1229" y="10443"/>
                  </a:lnTo>
                  <a:lnTo>
                    <a:pt x="1382" y="10520"/>
                  </a:lnTo>
                  <a:lnTo>
                    <a:pt x="1536" y="845"/>
                  </a:lnTo>
                  <a:lnTo>
                    <a:pt x="1766" y="730"/>
                  </a:lnTo>
                  <a:lnTo>
                    <a:pt x="1613" y="576"/>
                  </a:lnTo>
                  <a:lnTo>
                    <a:pt x="1459" y="461"/>
                  </a:lnTo>
                  <a:lnTo>
                    <a:pt x="1344" y="346"/>
                  </a:lnTo>
                  <a:lnTo>
                    <a:pt x="1190" y="269"/>
                  </a:lnTo>
                  <a:lnTo>
                    <a:pt x="960" y="115"/>
                  </a:lnTo>
                  <a:lnTo>
                    <a:pt x="691" y="39"/>
                  </a:lnTo>
                  <a:lnTo>
                    <a:pt x="49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6"/>
            <p:cNvSpPr/>
            <p:nvPr/>
          </p:nvSpPr>
          <p:spPr>
            <a:xfrm rot="-6313982">
              <a:off x="5089153" y="4410646"/>
              <a:ext cx="25393" cy="14123"/>
            </a:xfrm>
            <a:custGeom>
              <a:avLst/>
              <a:gdLst/>
              <a:ahLst/>
              <a:cxnLst/>
              <a:rect l="l" t="t" r="r" b="b"/>
              <a:pathLst>
                <a:path w="347" h="193" extrusionOk="0">
                  <a:moveTo>
                    <a:pt x="346" y="193"/>
                  </a:moveTo>
                  <a:lnTo>
                    <a:pt x="346" y="193"/>
                  </a:lnTo>
                  <a:lnTo>
                    <a:pt x="346" y="193"/>
                  </a:lnTo>
                  <a:lnTo>
                    <a:pt x="346" y="193"/>
                  </a:lnTo>
                  <a:lnTo>
                    <a:pt x="346" y="193"/>
                  </a:lnTo>
                  <a:lnTo>
                    <a:pt x="346" y="193"/>
                  </a:lnTo>
                  <a:close/>
                  <a:moveTo>
                    <a:pt x="1" y="1"/>
                  </a:moveTo>
                  <a:lnTo>
                    <a:pt x="1" y="1"/>
                  </a:lnTo>
                  <a:lnTo>
                    <a:pt x="1" y="1"/>
                  </a:lnTo>
                  <a:lnTo>
                    <a:pt x="231" y="116"/>
                  </a:lnTo>
                  <a:lnTo>
                    <a:pt x="346" y="193"/>
                  </a:lnTo>
                  <a:lnTo>
                    <a:pt x="346" y="193"/>
                  </a:lnTo>
                  <a:lnTo>
                    <a:pt x="231" y="116"/>
                  </a:lnTo>
                  <a:lnTo>
                    <a:pt x="1" y="1"/>
                  </a:lnTo>
                  <a:lnTo>
                    <a:pt x="1" y="1"/>
                  </a:lnTo>
                  <a:close/>
                </a:path>
              </a:pathLst>
            </a:custGeom>
            <a:solidFill>
              <a:srgbClr val="C09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6"/>
            <p:cNvSpPr/>
            <p:nvPr/>
          </p:nvSpPr>
          <p:spPr>
            <a:xfrm rot="-6313982">
              <a:off x="4733492" y="4226382"/>
              <a:ext cx="47858" cy="814834"/>
            </a:xfrm>
            <a:custGeom>
              <a:avLst/>
              <a:gdLst/>
              <a:ahLst/>
              <a:cxnLst/>
              <a:rect l="l" t="t" r="r" b="b"/>
              <a:pathLst>
                <a:path w="654" h="11135" extrusionOk="0">
                  <a:moveTo>
                    <a:pt x="231" y="1"/>
                  </a:moveTo>
                  <a:lnTo>
                    <a:pt x="1" y="10904"/>
                  </a:lnTo>
                  <a:lnTo>
                    <a:pt x="385" y="11134"/>
                  </a:lnTo>
                  <a:lnTo>
                    <a:pt x="653" y="231"/>
                  </a:lnTo>
                  <a:lnTo>
                    <a:pt x="2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6"/>
            <p:cNvSpPr/>
            <p:nvPr/>
          </p:nvSpPr>
          <p:spPr>
            <a:xfrm rot="-6313982">
              <a:off x="4719974" y="4308170"/>
              <a:ext cx="11343" cy="514220"/>
            </a:xfrm>
            <a:custGeom>
              <a:avLst/>
              <a:gdLst/>
              <a:ahLst/>
              <a:cxnLst/>
              <a:rect l="l" t="t" r="r" b="b"/>
              <a:pathLst>
                <a:path w="155" h="7027" extrusionOk="0">
                  <a:moveTo>
                    <a:pt x="154" y="1"/>
                  </a:moveTo>
                  <a:lnTo>
                    <a:pt x="116" y="1767"/>
                  </a:lnTo>
                  <a:lnTo>
                    <a:pt x="39" y="3533"/>
                  </a:lnTo>
                  <a:lnTo>
                    <a:pt x="1" y="5260"/>
                  </a:lnTo>
                  <a:lnTo>
                    <a:pt x="1" y="7026"/>
                  </a:lnTo>
                  <a:lnTo>
                    <a:pt x="116" y="5260"/>
                  </a:lnTo>
                  <a:lnTo>
                    <a:pt x="154" y="3533"/>
                  </a:lnTo>
                  <a:lnTo>
                    <a:pt x="154" y="1767"/>
                  </a:lnTo>
                  <a:lnTo>
                    <a:pt x="154"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6"/>
            <p:cNvSpPr/>
            <p:nvPr/>
          </p:nvSpPr>
          <p:spPr>
            <a:xfrm rot="-6313982">
              <a:off x="4992498" y="4402348"/>
              <a:ext cx="8489" cy="146136"/>
            </a:xfrm>
            <a:custGeom>
              <a:avLst/>
              <a:gdLst/>
              <a:ahLst/>
              <a:cxnLst/>
              <a:rect l="l" t="t" r="r" b="b"/>
              <a:pathLst>
                <a:path w="116" h="1997" extrusionOk="0">
                  <a:moveTo>
                    <a:pt x="77" y="0"/>
                  </a:moveTo>
                  <a:lnTo>
                    <a:pt x="0" y="499"/>
                  </a:lnTo>
                  <a:lnTo>
                    <a:pt x="0" y="998"/>
                  </a:lnTo>
                  <a:lnTo>
                    <a:pt x="0" y="1497"/>
                  </a:lnTo>
                  <a:lnTo>
                    <a:pt x="0" y="1997"/>
                  </a:lnTo>
                  <a:lnTo>
                    <a:pt x="77" y="1497"/>
                  </a:lnTo>
                  <a:lnTo>
                    <a:pt x="115" y="998"/>
                  </a:lnTo>
                  <a:lnTo>
                    <a:pt x="115" y="499"/>
                  </a:lnTo>
                  <a:lnTo>
                    <a:pt x="77"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6"/>
            <p:cNvSpPr/>
            <p:nvPr/>
          </p:nvSpPr>
          <p:spPr>
            <a:xfrm rot="-6313982">
              <a:off x="5132980" y="4293965"/>
              <a:ext cx="36589" cy="22539"/>
            </a:xfrm>
            <a:custGeom>
              <a:avLst/>
              <a:gdLst/>
              <a:ahLst/>
              <a:cxnLst/>
              <a:rect l="l" t="t" r="r" b="b"/>
              <a:pathLst>
                <a:path w="500" h="308" extrusionOk="0">
                  <a:moveTo>
                    <a:pt x="499" y="1"/>
                  </a:moveTo>
                  <a:lnTo>
                    <a:pt x="0" y="308"/>
                  </a:lnTo>
                  <a:lnTo>
                    <a:pt x="0" y="308"/>
                  </a:lnTo>
                  <a:lnTo>
                    <a:pt x="0" y="308"/>
                  </a:lnTo>
                  <a:lnTo>
                    <a:pt x="499" y="1"/>
                  </a:lnTo>
                  <a:lnTo>
                    <a:pt x="499" y="1"/>
                  </a:lnTo>
                  <a:lnTo>
                    <a:pt x="499" y="1"/>
                  </a:lnTo>
                  <a:close/>
                </a:path>
              </a:pathLst>
            </a:custGeom>
            <a:solidFill>
              <a:srgbClr val="C09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6"/>
            <p:cNvSpPr/>
            <p:nvPr/>
          </p:nvSpPr>
          <p:spPr>
            <a:xfrm rot="-6313989">
              <a:off x="4791654" y="4057608"/>
              <a:ext cx="42224" cy="812064"/>
            </a:xfrm>
            <a:custGeom>
              <a:avLst/>
              <a:gdLst/>
              <a:ahLst/>
              <a:cxnLst/>
              <a:rect l="l" t="t" r="r" b="b"/>
              <a:pathLst>
                <a:path w="577" h="11097" extrusionOk="0">
                  <a:moveTo>
                    <a:pt x="193" y="1"/>
                  </a:moveTo>
                  <a:lnTo>
                    <a:pt x="1" y="10866"/>
                  </a:lnTo>
                  <a:lnTo>
                    <a:pt x="385" y="11096"/>
                  </a:lnTo>
                  <a:lnTo>
                    <a:pt x="577" y="231"/>
                  </a:lnTo>
                  <a:lnTo>
                    <a:pt x="193"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6"/>
            <p:cNvSpPr/>
            <p:nvPr/>
          </p:nvSpPr>
          <p:spPr>
            <a:xfrm rot="-6313989">
              <a:off x="4737153" y="4224596"/>
              <a:ext cx="47859" cy="814844"/>
            </a:xfrm>
            <a:custGeom>
              <a:avLst/>
              <a:gdLst/>
              <a:ahLst/>
              <a:cxnLst/>
              <a:rect l="l" t="t" r="r" b="b"/>
              <a:pathLst>
                <a:path w="654" h="11135" extrusionOk="0">
                  <a:moveTo>
                    <a:pt x="231" y="1"/>
                  </a:moveTo>
                  <a:lnTo>
                    <a:pt x="1" y="10904"/>
                  </a:lnTo>
                  <a:lnTo>
                    <a:pt x="385" y="11134"/>
                  </a:lnTo>
                  <a:lnTo>
                    <a:pt x="653" y="231"/>
                  </a:lnTo>
                  <a:lnTo>
                    <a:pt x="231"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6"/>
            <p:cNvSpPr/>
            <p:nvPr/>
          </p:nvSpPr>
          <p:spPr>
            <a:xfrm rot="-6313989">
              <a:off x="3823029" y="4224897"/>
              <a:ext cx="722054" cy="401824"/>
            </a:xfrm>
            <a:custGeom>
              <a:avLst/>
              <a:gdLst/>
              <a:ahLst/>
              <a:cxnLst/>
              <a:rect l="l" t="t" r="r" b="b"/>
              <a:pathLst>
                <a:path w="9867" h="5491" extrusionOk="0">
                  <a:moveTo>
                    <a:pt x="7295" y="0"/>
                  </a:moveTo>
                  <a:lnTo>
                    <a:pt x="7064" y="154"/>
                  </a:lnTo>
                  <a:lnTo>
                    <a:pt x="6987" y="269"/>
                  </a:lnTo>
                  <a:lnTo>
                    <a:pt x="6987" y="307"/>
                  </a:lnTo>
                  <a:lnTo>
                    <a:pt x="6949" y="307"/>
                  </a:lnTo>
                  <a:lnTo>
                    <a:pt x="6834" y="346"/>
                  </a:lnTo>
                  <a:lnTo>
                    <a:pt x="6680" y="346"/>
                  </a:lnTo>
                  <a:lnTo>
                    <a:pt x="0" y="3955"/>
                  </a:lnTo>
                  <a:lnTo>
                    <a:pt x="422" y="4185"/>
                  </a:lnTo>
                  <a:lnTo>
                    <a:pt x="7679" y="269"/>
                  </a:lnTo>
                  <a:lnTo>
                    <a:pt x="7947" y="384"/>
                  </a:lnTo>
                  <a:lnTo>
                    <a:pt x="8216" y="461"/>
                  </a:lnTo>
                  <a:lnTo>
                    <a:pt x="8408" y="538"/>
                  </a:lnTo>
                  <a:lnTo>
                    <a:pt x="8600" y="614"/>
                  </a:lnTo>
                  <a:lnTo>
                    <a:pt x="8907" y="768"/>
                  </a:lnTo>
                  <a:lnTo>
                    <a:pt x="9099" y="960"/>
                  </a:lnTo>
                  <a:lnTo>
                    <a:pt x="9214" y="1075"/>
                  </a:lnTo>
                  <a:lnTo>
                    <a:pt x="9291" y="1190"/>
                  </a:lnTo>
                  <a:lnTo>
                    <a:pt x="9291" y="1267"/>
                  </a:lnTo>
                  <a:lnTo>
                    <a:pt x="9291" y="1306"/>
                  </a:lnTo>
                  <a:lnTo>
                    <a:pt x="2035" y="5260"/>
                  </a:lnTo>
                  <a:lnTo>
                    <a:pt x="2419" y="5490"/>
                  </a:lnTo>
                  <a:lnTo>
                    <a:pt x="9022" y="1881"/>
                  </a:lnTo>
                  <a:lnTo>
                    <a:pt x="9137" y="1843"/>
                  </a:lnTo>
                  <a:lnTo>
                    <a:pt x="9368" y="1728"/>
                  </a:lnTo>
                  <a:lnTo>
                    <a:pt x="9521" y="1651"/>
                  </a:lnTo>
                  <a:lnTo>
                    <a:pt x="9636" y="1574"/>
                  </a:lnTo>
                  <a:lnTo>
                    <a:pt x="9752" y="1459"/>
                  </a:lnTo>
                  <a:lnTo>
                    <a:pt x="9867" y="1344"/>
                  </a:lnTo>
                  <a:lnTo>
                    <a:pt x="9713" y="1075"/>
                  </a:lnTo>
                  <a:lnTo>
                    <a:pt x="9560" y="845"/>
                  </a:lnTo>
                  <a:lnTo>
                    <a:pt x="9406" y="653"/>
                  </a:lnTo>
                  <a:lnTo>
                    <a:pt x="9176" y="499"/>
                  </a:lnTo>
                  <a:lnTo>
                    <a:pt x="8984" y="384"/>
                  </a:lnTo>
                  <a:lnTo>
                    <a:pt x="8753" y="269"/>
                  </a:lnTo>
                  <a:lnTo>
                    <a:pt x="8562" y="154"/>
                  </a:lnTo>
                  <a:lnTo>
                    <a:pt x="8370" y="115"/>
                  </a:lnTo>
                  <a:lnTo>
                    <a:pt x="8139" y="39"/>
                  </a:lnTo>
                  <a:lnTo>
                    <a:pt x="7947"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Subtitle 4">
            <a:extLst>
              <a:ext uri="{FF2B5EF4-FFF2-40B4-BE49-F238E27FC236}">
                <a16:creationId xmlns:a16="http://schemas.microsoft.com/office/drawing/2014/main" id="{7543A5B9-E162-E1ED-9941-5C14D3E75EDC}"/>
              </a:ext>
            </a:extLst>
          </p:cNvPr>
          <p:cNvSpPr>
            <a:spLocks noGrp="1"/>
          </p:cNvSpPr>
          <p:nvPr>
            <p:ph type="subTitle" idx="4"/>
          </p:nvPr>
        </p:nvSpPr>
        <p:spPr>
          <a:xfrm>
            <a:off x="1550451" y="2359405"/>
            <a:ext cx="3206970" cy="559529"/>
          </a:xfrm>
        </p:spPr>
        <p:txBody>
          <a:bodyPr/>
          <a:lstStyle/>
          <a:p>
            <a:pPr marL="139700" indent="0"/>
            <a:r>
              <a:rPr lang="en-IN"/>
              <a:t>Background</a:t>
            </a:r>
          </a:p>
        </p:txBody>
      </p:sp>
      <p:sp>
        <p:nvSpPr>
          <p:cNvPr id="10" name="Subtitle 4">
            <a:extLst>
              <a:ext uri="{FF2B5EF4-FFF2-40B4-BE49-F238E27FC236}">
                <a16:creationId xmlns:a16="http://schemas.microsoft.com/office/drawing/2014/main" id="{C4D8049C-BAEB-D9D9-514B-19C9FD16FCCF}"/>
              </a:ext>
            </a:extLst>
          </p:cNvPr>
          <p:cNvSpPr txBox="1">
            <a:spLocks/>
          </p:cNvSpPr>
          <p:nvPr/>
        </p:nvSpPr>
        <p:spPr>
          <a:xfrm>
            <a:off x="1861838" y="2846668"/>
            <a:ext cx="5029200" cy="55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Dela Gothic One"/>
                <a:ea typeface="Dela Gothic One"/>
                <a:cs typeface="Dela Gothic One"/>
                <a:sym typeface="Dela Gothic One"/>
              </a:defRPr>
            </a:lvl1pPr>
            <a:lvl2pPr marL="914400" marR="0" lvl="1" indent="-317500" algn="ctr"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9pPr>
          </a:lstStyle>
          <a:p>
            <a:pPr marL="139700" indent="0"/>
            <a:r>
              <a:rPr lang="en-IN"/>
              <a:t>Related Works in this area </a:t>
            </a:r>
          </a:p>
        </p:txBody>
      </p:sp>
      <p:sp>
        <p:nvSpPr>
          <p:cNvPr id="11" name="Google Shape;4425;p81">
            <a:extLst>
              <a:ext uri="{FF2B5EF4-FFF2-40B4-BE49-F238E27FC236}">
                <a16:creationId xmlns:a16="http://schemas.microsoft.com/office/drawing/2014/main" id="{AE42BD85-C697-25C3-221A-A62272D8E0EB}"/>
              </a:ext>
            </a:extLst>
          </p:cNvPr>
          <p:cNvSpPr/>
          <p:nvPr/>
        </p:nvSpPr>
        <p:spPr>
          <a:xfrm>
            <a:off x="1729009" y="2571750"/>
            <a:ext cx="265659" cy="253651"/>
          </a:xfrm>
          <a:custGeom>
            <a:avLst/>
            <a:gdLst/>
            <a:ahLst/>
            <a:cxnLst/>
            <a:rect l="l" t="t" r="r" b="b"/>
            <a:pathLst>
              <a:path w="2821" h="2122" extrusionOk="0">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solidFill>
            <a:schemeClr val="tx1"/>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highlight>
                <a:srgbClr val="FFFF00"/>
              </a:highlight>
            </a:endParaRPr>
          </a:p>
        </p:txBody>
      </p:sp>
      <p:sp>
        <p:nvSpPr>
          <p:cNvPr id="12" name="Google Shape;4425;p81">
            <a:extLst>
              <a:ext uri="{FF2B5EF4-FFF2-40B4-BE49-F238E27FC236}">
                <a16:creationId xmlns:a16="http://schemas.microsoft.com/office/drawing/2014/main" id="{B46FAF67-B9A6-881A-156F-A0325D5A5C8B}"/>
              </a:ext>
            </a:extLst>
          </p:cNvPr>
          <p:cNvSpPr/>
          <p:nvPr/>
        </p:nvSpPr>
        <p:spPr>
          <a:xfrm>
            <a:off x="1729009" y="3019495"/>
            <a:ext cx="265659" cy="253651"/>
          </a:xfrm>
          <a:custGeom>
            <a:avLst/>
            <a:gdLst/>
            <a:ahLst/>
            <a:cxnLst/>
            <a:rect l="l" t="t" r="r" b="b"/>
            <a:pathLst>
              <a:path w="2821" h="2122" extrusionOk="0">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solidFill>
            <a:schemeClr val="tx1"/>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highlight>
                <a:srgbClr val="FFFF00"/>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1295"/>
                                        </p:tgtEl>
                                        <p:attrNameLst>
                                          <p:attrName>style.visibility</p:attrName>
                                        </p:attrNameLst>
                                      </p:cBhvr>
                                      <p:to>
                                        <p:strVal val="visible"/>
                                      </p:to>
                                    </p:set>
                                    <p:animEffect transition="in" filter="strips(downLeft)">
                                      <p:cBhvr>
                                        <p:cTn id="7" dur="500"/>
                                        <p:tgtEl>
                                          <p:spTgt spid="1295"/>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dissolve">
                                      <p:cBhvr>
                                        <p:cTn id="11" dur="500"/>
                                        <p:tgtEl>
                                          <p:spTgt spid="5">
                                            <p:txEl>
                                              <p:pRg st="0" end="0"/>
                                            </p:txEl>
                                          </p:spTgt>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47"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anim calcmode="lin" valueType="num">
                                      <p:cBhvr>
                                        <p:cTn id="23" dur="500" fill="hold"/>
                                        <p:tgtEl>
                                          <p:spTgt spid="12"/>
                                        </p:tgtEl>
                                        <p:attrNameLst>
                                          <p:attrName>ppt_x</p:attrName>
                                        </p:attrNameLst>
                                      </p:cBhvr>
                                      <p:tavLst>
                                        <p:tav tm="0">
                                          <p:val>
                                            <p:strVal val="#ppt_x"/>
                                          </p:val>
                                        </p:tav>
                                        <p:tav tm="100000">
                                          <p:val>
                                            <p:strVal val="#ppt_x"/>
                                          </p:val>
                                        </p:tav>
                                      </p:tavLst>
                                    </p:anim>
                                    <p:anim calcmode="lin" valueType="num">
                                      <p:cBhvr>
                                        <p:cTn id="24"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5" grpId="0"/>
      <p:bldP spid="10" grpId="0"/>
      <p:bldP spid="11" grpId="0" animBg="1"/>
      <p:bldP spid="12" grpId="0" animBg="1"/>
    </p:bldLst>
  </p:timing>
</p:sld>
</file>

<file path=ppt/theme/theme1.xml><?xml version="1.0" encoding="utf-8"?>
<a:theme xmlns:a="http://schemas.openxmlformats.org/drawingml/2006/main" name="Book Launch by Slidesgo">
  <a:themeElements>
    <a:clrScheme name="Simple Light">
      <a:dk1>
        <a:srgbClr val="144356"/>
      </a:dk1>
      <a:lt1>
        <a:srgbClr val="FFF6E7"/>
      </a:lt1>
      <a:dk2>
        <a:srgbClr val="FFFFFF"/>
      </a:dk2>
      <a:lt2>
        <a:srgbClr val="35A6BE"/>
      </a:lt2>
      <a:accent1>
        <a:srgbClr val="2A926E"/>
      </a:accent1>
      <a:accent2>
        <a:srgbClr val="19554F"/>
      </a:accent2>
      <a:accent3>
        <a:srgbClr val="FA5E10"/>
      </a:accent3>
      <a:accent4>
        <a:srgbClr val="FFB22E"/>
      </a:accent4>
      <a:accent5>
        <a:srgbClr val="969697"/>
      </a:accent5>
      <a:accent6>
        <a:srgbClr val="D8CBB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871</TotalTime>
  <Words>1156</Words>
  <Application>Microsoft Office PowerPoint</Application>
  <PresentationFormat>On-screen Show (16:9)</PresentationFormat>
  <Paragraphs>112</Paragraphs>
  <Slides>22</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Nunito Light</vt:lpstr>
      <vt:lpstr>Bebas Neue</vt:lpstr>
      <vt:lpstr>PT Sans</vt:lpstr>
      <vt:lpstr>Arial</vt:lpstr>
      <vt:lpstr>Wingdings</vt:lpstr>
      <vt:lpstr>Nunito</vt:lpstr>
      <vt:lpstr>Dela Gothic One</vt:lpstr>
      <vt:lpstr>Anaheim</vt:lpstr>
      <vt:lpstr>Nunito Medium</vt:lpstr>
      <vt:lpstr>Book Launch by Slidesgo</vt:lpstr>
      <vt:lpstr>Content based book recommendation sytem</vt:lpstr>
      <vt:lpstr>Presented by :</vt:lpstr>
      <vt:lpstr>Table of contents</vt:lpstr>
      <vt:lpstr>Introduction</vt:lpstr>
      <vt:lpstr>Introduction</vt:lpstr>
      <vt:lpstr>Motivation</vt:lpstr>
      <vt:lpstr>Motivation</vt:lpstr>
      <vt:lpstr>03 Literature Survey</vt:lpstr>
      <vt:lpstr>Literature Survey</vt:lpstr>
      <vt:lpstr>Background</vt:lpstr>
      <vt:lpstr>Related Works in this area </vt:lpstr>
      <vt:lpstr>PowerPoint Presentation</vt:lpstr>
      <vt:lpstr>PowerPoint Presentation</vt:lpstr>
      <vt:lpstr>PowerPoint Presentation</vt:lpstr>
      <vt:lpstr>PowerPoint Presentation</vt:lpstr>
      <vt:lpstr>Construction of convolutional neural network. Layer 1 is a convolutional layer with multiple feature maps. Layer 2 is a mean-over-time pooling layer. Layer 3 is an over-time convolutional layer. Layer 4 is a full connected layer, and is then the output </vt:lpstr>
      <vt:lpstr>PowerPoint Presentation</vt:lpstr>
      <vt:lpstr>04 Proposed Design</vt:lpstr>
      <vt:lpstr>Proposed Design</vt:lpstr>
      <vt:lpstr>05 Summary</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based book recommendation sytem</dc:title>
  <dc:creator>Deepak</dc:creator>
  <cp:lastModifiedBy>chekurthi deepak</cp:lastModifiedBy>
  <cp:revision>7</cp:revision>
  <dcterms:modified xsi:type="dcterms:W3CDTF">2023-10-11T20:34:47Z</dcterms:modified>
</cp:coreProperties>
</file>