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1360-5D65-4F9A-BC9E-9E2A41F57EE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6BE6-635C-4F4D-97F2-470B6C5C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0853" y="1873813"/>
            <a:ext cx="9750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PUBG Finish Placement Prediction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8343" y="274935"/>
            <a:ext cx="1005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Networks/EE-258/FALL2018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7271" y="2813201"/>
            <a:ext cx="103981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Regression problem to predict the win percentage using a simple Neural Network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Baseline model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88553" y="2797143"/>
            <a:ext cx="10014897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2761" y="5821067"/>
            <a:ext cx="620310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resentation by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Deepak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Shivani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the guidan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of Prof.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Birsen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Sirkeci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"/>
    </mc:Choice>
    <mc:Fallback>
      <p:transition spd="slow" advTm="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963" y="254280"/>
            <a:ext cx="3373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514" y="1708220"/>
            <a:ext cx="101789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000" dirty="0" smtClean="0"/>
              <a:t>Getting the data.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000" dirty="0" smtClean="0"/>
              <a:t>Data visualization and data cleaning.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000" dirty="0" smtClean="0"/>
              <a:t>Determining performance metrics and target values.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000" dirty="0" smtClean="0"/>
              <a:t>Implementing a working end to end pipelined Neural Network Model.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000" dirty="0" smtClean="0"/>
              <a:t>To predict final placement on a scale from 1 (first place) to 0 (last place) from final in-game stats and initial player ratings .</a:t>
            </a:r>
            <a:endParaRPr lang="en-US" sz="3000" dirty="0" smtClean="0"/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883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522" y="120580"/>
            <a:ext cx="11715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VISUALISATION AND CLEANING: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305" y="1527349"/>
            <a:ext cx="117364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We are given a dataset of 65000 games split into test and training data sets.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There are 29 features available based on different player stats.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lang="en-US" sz="2400" dirty="0" smtClean="0"/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Id,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groupId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matchId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assists, boosts,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damageDealt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DBNOs,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headshotKills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heals,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killPlace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killPoints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‘, kills,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killStreaks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longestKill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matchDuration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matchType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maxPlace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numGroups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rankPoints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revives,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rideDistance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roadKills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swimDistance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teamKills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vehicleDestroys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walkDistance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weaponsAcquired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winPoints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winPlacePerc</a:t>
            </a:r>
            <a:r>
              <a:rPr lang="en-US" sz="2400" dirty="0" smtClean="0"/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 “</a:t>
            </a:r>
            <a:r>
              <a:rPr lang="en-US" sz="2400" dirty="0" err="1" smtClean="0"/>
              <a:t>winPlacePerc</a:t>
            </a:r>
            <a:r>
              <a:rPr lang="en-US" sz="2400" dirty="0" smtClean="0"/>
              <a:t>” is considered to be our target variable.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The features like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Id,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groupId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matchId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and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matchType</a:t>
            </a:r>
            <a:r>
              <a:rPr lang="en-US" sz="2400" dirty="0"/>
              <a:t> </a:t>
            </a:r>
            <a:r>
              <a:rPr lang="en-US" sz="2400" dirty="0" smtClean="0"/>
              <a:t>are categorical and thus not play a crucial role in the initial baseline model, therefore are dropped from dataset.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All the NA values are removed from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63" y="0"/>
            <a:ext cx="3324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 MAP: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5636" y="421472"/>
            <a:ext cx="4652387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/>
              <a:t>Correlation is used to see the relation between the features.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/>
              <a:t>Here, it is depicted with the help of a heat map.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/>
              <a:t>If the value on the target is close to 0, it means that the feature may be irrelevant to the target.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/>
              <a:t>As shown in the figure, if the color is black then the value tends to -1 else the value in case of white is +1.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/>
              <a:t>The values near 0 are shown in red color.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 smtClean="0"/>
              <a:t> It is seen from the figure that </a:t>
            </a:r>
            <a:r>
              <a:rPr lang="en-US" sz="2200" dirty="0" err="1" smtClean="0"/>
              <a:t>winPlacePerc</a:t>
            </a:r>
            <a:r>
              <a:rPr lang="en-US" sz="2200" dirty="0" smtClean="0"/>
              <a:t> is highly </a:t>
            </a:r>
            <a:r>
              <a:rPr lang="en-US" sz="2200" smtClean="0"/>
              <a:t>correlated to walkDistance</a:t>
            </a:r>
            <a:r>
              <a:rPr lang="en-US" sz="2200" dirty="0" smtClean="0"/>
              <a:t> whereas inversely correlated to </a:t>
            </a:r>
            <a:r>
              <a:rPr lang="en-US" sz="2200" dirty="0" err="1" smtClean="0"/>
              <a:t>killPlace</a:t>
            </a:r>
            <a:r>
              <a:rPr lang="en-US" sz="22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" y="1215850"/>
            <a:ext cx="6722819" cy="52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031" y="394957"/>
            <a:ext cx="6672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THE MODEL: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31" y="1668026"/>
            <a:ext cx="113847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 basic feed forward neural network is implemented using </a:t>
            </a:r>
            <a:r>
              <a:rPr lang="en-US" dirty="0" err="1" smtClean="0"/>
              <a:t>keras</a:t>
            </a:r>
            <a:r>
              <a:rPr lang="en-US" dirty="0" smtClean="0"/>
              <a:t> python library.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Number of neurons in each layer:</a:t>
            </a:r>
          </a:p>
          <a:p>
            <a:r>
              <a:rPr lang="en-US" dirty="0"/>
              <a:t> </a:t>
            </a:r>
            <a:r>
              <a:rPr lang="en-US" dirty="0" smtClean="0"/>
              <a:t>     Input layer = 80, Hidden layer1 = 160, Hidden layer2 = 320, </a:t>
            </a:r>
            <a:r>
              <a:rPr lang="en-US" dirty="0" smtClean="0"/>
              <a:t>Hidden layer3 = 160, Hidden layer4 = 80, Hidden layer5 =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40, </a:t>
            </a:r>
            <a:r>
              <a:rPr lang="en-US" dirty="0" smtClean="0"/>
              <a:t>Hidden layer6 = 20,</a:t>
            </a:r>
            <a:r>
              <a:rPr lang="en-US" dirty="0" smtClean="0"/>
              <a:t> Output layer = 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Activation functions used: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ReLU</a:t>
            </a:r>
            <a:r>
              <a:rPr lang="en-US" dirty="0" smtClean="0"/>
              <a:t> in input layer and hidden layers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     Sigmoid in output 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Metric Used:</a:t>
            </a:r>
          </a:p>
          <a:p>
            <a:r>
              <a:rPr lang="en-US" dirty="0"/>
              <a:t> </a:t>
            </a:r>
            <a:r>
              <a:rPr lang="en-US" dirty="0" smtClean="0"/>
              <a:t>     Mean Absolute Error (MAE) is the simplest measure of forecast accuracy, it is simply, as the name suggests, the mean</a:t>
            </a:r>
          </a:p>
          <a:p>
            <a:r>
              <a:rPr lang="en-US" dirty="0"/>
              <a:t> </a:t>
            </a:r>
            <a:r>
              <a:rPr lang="en-US" dirty="0" smtClean="0"/>
              <a:t>     of the absolute errors.</a:t>
            </a:r>
            <a:r>
              <a:rPr lang="en-US" dirty="0"/>
              <a:t> The </a:t>
            </a:r>
            <a:r>
              <a:rPr lang="en-US" b="1" dirty="0"/>
              <a:t>absolute error</a:t>
            </a:r>
            <a:r>
              <a:rPr lang="en-US" dirty="0"/>
              <a:t> is the </a:t>
            </a:r>
            <a:r>
              <a:rPr lang="en-US" b="1" dirty="0"/>
              <a:t>absolute</a:t>
            </a:r>
            <a:r>
              <a:rPr lang="en-US" dirty="0"/>
              <a:t> value of the difference between the forecasted value </a:t>
            </a:r>
            <a:r>
              <a:rPr lang="en-US" dirty="0" smtClean="0"/>
              <a:t>and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the actual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Optimizer used: Adam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Number of Epochs = 500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726" y="190919"/>
            <a:ext cx="6895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 PERFORMANCE: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1" y="1748205"/>
            <a:ext cx="7484924" cy="4475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1486" y="652584"/>
            <a:ext cx="34566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The figure is plotted between the validation MAE and the total number of epochs.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At the start of training, the validation MAE is very high but reduces exponentially as the number of epochs increases.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The validation MAE saturates to the lowest MAE value once the number of epochs are about to 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3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771" y="163845"/>
            <a:ext cx="6053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V/S LOSS: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7" y="1318287"/>
            <a:ext cx="4914167" cy="3424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315273"/>
            <a:ext cx="4938974" cy="3427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740" y="4973934"/>
            <a:ext cx="5265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</a:t>
            </a:r>
            <a:r>
              <a:rPr lang="en-US" sz="2000" dirty="0" smtClean="0"/>
              <a:t>he figure model accuracy is the comparison between the MAE of validation dataset and training dataset.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It gives us the rough idea about the accuracy of our model based on MAE.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65422" y="4973934"/>
            <a:ext cx="49389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In the figure model loss, the comparison between the training dataset loss and validation dataset loss is depicted.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Loss can be effective to evaluate the performance of a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23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466" y="334666"/>
            <a:ext cx="4126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466" y="1708220"/>
            <a:ext cx="102995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After training the model, it is evaluated on the given test dataset to predict the </a:t>
            </a:r>
            <a:r>
              <a:rPr lang="en-US" sz="2000" dirty="0" err="1" smtClean="0"/>
              <a:t>winPlacePer</a:t>
            </a:r>
            <a:r>
              <a:rPr lang="en-US" sz="2000" dirty="0" smtClean="0"/>
              <a:t> of each player.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The prediction made is stored in a .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and later uploaded on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to get a rank on competition leader board.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The desired MAE for this project is less than 0.025.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The performance can be improved by the use of effective feature engineering i.e. using some techniques on the data set such as combining highly correlated features, effective feature selection etc.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The performance is also enhanced if the outliers are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1451" y="5188021"/>
            <a:ext cx="2374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3829" y="5365820"/>
            <a:ext cx="755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Mean Absolute Error for this problem turned out to be 0.0658.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35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86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712</Words>
  <Application>Microsoft Office PowerPoint</Application>
  <PresentationFormat>Widescreen</PresentationFormat>
  <Paragraphs>57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DEEPAK</cp:lastModifiedBy>
  <cp:revision>31</cp:revision>
  <dcterms:created xsi:type="dcterms:W3CDTF">2018-12-09T22:09:52Z</dcterms:created>
  <dcterms:modified xsi:type="dcterms:W3CDTF">2018-12-10T09:09:46Z</dcterms:modified>
</cp:coreProperties>
</file>