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2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2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5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77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980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62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1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9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7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98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64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1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96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E41E17-A3A9-4E0D-BA8C-0AD2D70216A0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63B00-3246-457C-A7FF-0D4C6459F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40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4975-E4F8-4475-A9AF-D6D04E33F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6037"/>
          </a:xfrm>
        </p:spPr>
        <p:txBody>
          <a:bodyPr/>
          <a:lstStyle/>
          <a:p>
            <a:r>
              <a:rPr lang="en-IN" dirty="0"/>
              <a:t>Text to Speech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0CD3F-9DDF-43DC-949C-30D0CEC25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Made by :-Deepak Kumar</a:t>
            </a:r>
          </a:p>
          <a:p>
            <a:r>
              <a:rPr lang="en-IN" dirty="0"/>
              <a:t>Date :-27/03/2018  (Starting)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59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308D-FDE4-4442-8568-30F5D8B8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Material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EF90-93D1-4949-8990-6CCE4137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Documents in form Jpeg /jpg/png Format.</a:t>
            </a:r>
          </a:p>
          <a:p>
            <a:r>
              <a:rPr lang="en-IN" dirty="0"/>
              <a:t>Or Documents in PDF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5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0693-8CF0-435E-BD09-0BFCCC06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610-45DA-43B5-9D54-946EB857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Neural Networks</a:t>
            </a:r>
          </a:p>
          <a:p>
            <a:r>
              <a:rPr lang="en-IN" dirty="0"/>
              <a:t>Machine learning</a:t>
            </a:r>
          </a:p>
          <a:p>
            <a:r>
              <a:rPr lang="en-IN" dirty="0"/>
              <a:t>Python </a:t>
            </a:r>
          </a:p>
          <a:p>
            <a:r>
              <a:rPr lang="en-IN" dirty="0"/>
              <a:t>Open cv</a:t>
            </a:r>
          </a:p>
        </p:txBody>
      </p:sp>
    </p:spTree>
    <p:extLst>
      <p:ext uri="{BB962C8B-B14F-4D97-AF65-F5344CB8AC3E}">
        <p14:creationId xmlns:p14="http://schemas.microsoft.com/office/powerpoint/2010/main" val="41981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3615-FCF7-4B2D-8374-14B7F073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DE87-ACC5-4D9A-B0AA-E9C90C46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of all :</a:t>
            </a:r>
          </a:p>
          <a:p>
            <a:r>
              <a:rPr lang="en-IN" dirty="0"/>
              <a:t>There are two option  asking for type of file uploading :-image or Pdf.</a:t>
            </a:r>
          </a:p>
          <a:p>
            <a:r>
              <a:rPr lang="en-IN" dirty="0"/>
              <a:t>We will process image/pdf According to our algorithms.</a:t>
            </a:r>
          </a:p>
          <a:p>
            <a:r>
              <a:rPr lang="en-IN" dirty="0"/>
              <a:t>Our algorithms will figure it out ,what is written in the file .</a:t>
            </a:r>
          </a:p>
          <a:p>
            <a:r>
              <a:rPr lang="en-IN" dirty="0"/>
              <a:t>Then file is converted to audio format and then audio can be </a:t>
            </a:r>
            <a:r>
              <a:rPr lang="en-IN" dirty="0" err="1"/>
              <a:t>heared</a:t>
            </a:r>
            <a:r>
              <a:rPr lang="en-IN" dirty="0"/>
              <a:t> by you.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08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9CFB-55C8-46F3-9497-DCF2E941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proceed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71CF-FD12-4BB9-8693-15EF7165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 learn how to read pdf file .</a:t>
            </a:r>
          </a:p>
          <a:p>
            <a:r>
              <a:rPr lang="en-IN" dirty="0"/>
              <a:t>2. then go for jpg or any other image files.</a:t>
            </a:r>
          </a:p>
        </p:txBody>
      </p:sp>
    </p:spTree>
    <p:extLst>
      <p:ext uri="{BB962C8B-B14F-4D97-AF65-F5344CB8AC3E}">
        <p14:creationId xmlns:p14="http://schemas.microsoft.com/office/powerpoint/2010/main" val="3582643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129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Text to Speech converter</vt:lpstr>
      <vt:lpstr>Material Required</vt:lpstr>
      <vt:lpstr>Software and Algorithms used</vt:lpstr>
      <vt:lpstr>Working </vt:lpstr>
      <vt:lpstr>How to proceed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Speech converter</dc:title>
  <dc:creator>deepak kumar</dc:creator>
  <cp:lastModifiedBy>deepak kumar</cp:lastModifiedBy>
  <cp:revision>3</cp:revision>
  <dcterms:created xsi:type="dcterms:W3CDTF">2018-03-26T19:57:12Z</dcterms:created>
  <dcterms:modified xsi:type="dcterms:W3CDTF">2018-03-26T20:13:25Z</dcterms:modified>
</cp:coreProperties>
</file>