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ad7a5bb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ad7a5bb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5fce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5fce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5fce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5fce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ad7a5bb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ad7a5bbc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HLICKER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973825" y="3053075"/>
            <a:ext cx="5032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“We encourage talent”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4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IN" dirty="0"/>
              <a:t>Daniel Deepak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IN" dirty="0"/>
              <a:t>Harika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IN" dirty="0"/>
              <a:t>Lalith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IN" dirty="0"/>
              <a:t>Keerthi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>Bharath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65350" y="81262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Our Motivation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939500" y="742950"/>
            <a:ext cx="3837000" cy="3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1600" dirty="0"/>
              <a:t>Staying motivated with photography is more likely when you love what you are doing. This can mean having great camera gear to work with. It becomes more of a reality when you love what you are photographing.</a:t>
            </a:r>
          </a:p>
          <a:p>
            <a:r>
              <a:rPr lang="en-US" sz="1600" dirty="0"/>
              <a:t>We thought of establishing a platform with which we can serve the talents by bringing them into spotlight.</a:t>
            </a:r>
            <a:endParaRPr lang="en" sz="1400" dirty="0"/>
          </a:p>
          <a:p>
            <a:r>
              <a:rPr lang="en" sz="1600" dirty="0"/>
              <a:t>This motivated us to choose this idea as our project.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2769000"/>
            <a:ext cx="4045201" cy="1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1" u="sng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200" i="1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Web service works like the interface/resume/guide for any photographer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chieve one’s dream .This application will serve as a interaction portal between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photographers and vendors where photographer’s information can be shown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r>
              <a:rPr lang="en" dirty="0"/>
              <a:t>sing their profiles.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 idx="4294967295"/>
          </p:nvPr>
        </p:nvSpPr>
        <p:spPr>
          <a:xfrm>
            <a:off x="0" y="5099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Georgia"/>
                <a:ea typeface="Georgia"/>
                <a:cs typeface="Georgia"/>
                <a:sym typeface="Georgia"/>
              </a:rPr>
              <a:t>How does our Website work?</a:t>
            </a:r>
            <a:endParaRPr u="sng" dirty="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90440" y="861399"/>
            <a:ext cx="3853200" cy="1664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● Home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It displays some awesome pictures as best photos  which further diveided into4 categories i.e.most viewed,most liked,most shared,most polpular and blog,contact us.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141250" y="3079038"/>
            <a:ext cx="38532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● Dashboard: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indent="0">
              <a:buNone/>
            </a:pPr>
            <a:r>
              <a:rPr lang="en-US" sz="1400" dirty="0"/>
              <a:t>It consists of profile setup that includes signup and login and the features containing the option for uploading and selling photos and finally the community which says about our team.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94" name="Google Shape;94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5012725" y="1528650"/>
            <a:ext cx="3853200" cy="20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● User authentication/login system: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User using this application should accept all the terms and conditions and be aware with privacy policy.Authentication is needed for clients to use the application as a user and profile are needed to upload photos and to explore the website - the primary purpose of the application 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2"/>
          </p:nvPr>
        </p:nvSpPr>
        <p:spPr>
          <a:xfrm>
            <a:off x="4939500" y="62600"/>
            <a:ext cx="3837000" cy="5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Website is 24/7 operational.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It supports multiple users simultaneously.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All emails and passwords are secured after every login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The website will be available for registrations at any time.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There will be a Q&amp;A page where frequently asked questions with detailed information will be displayed.</a:t>
            </a:r>
            <a:endParaRPr sz="13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>
                <a:latin typeface="Merriweather"/>
                <a:ea typeface="Merriweather"/>
                <a:cs typeface="Merriweather"/>
                <a:sym typeface="Merriweather"/>
              </a:rPr>
              <a:t>Non Functional Objectives</a:t>
            </a:r>
            <a:endParaRPr i="1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61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Some features like:-</a:t>
            </a:r>
            <a:endParaRPr sz="20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1. Searchable database which can search for photos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2. Contests to participate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3. Contact us on any queries.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249050" y="526350"/>
            <a:ext cx="664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 Slab</vt:lpstr>
      <vt:lpstr>Arial</vt:lpstr>
      <vt:lpstr>Roboto</vt:lpstr>
      <vt:lpstr>Merriweather</vt:lpstr>
      <vt:lpstr>Comic Sans MS</vt:lpstr>
      <vt:lpstr>Georgia</vt:lpstr>
      <vt:lpstr>Marina</vt:lpstr>
      <vt:lpstr>HLICKER</vt:lpstr>
      <vt:lpstr>Our Peers</vt:lpstr>
      <vt:lpstr>Our Motivation</vt:lpstr>
      <vt:lpstr>Introduction</vt:lpstr>
      <vt:lpstr>How does our Website work?</vt:lpstr>
      <vt:lpstr>Non Functional Objectives</vt:lpstr>
      <vt:lpstr>Some features like:-  1. Searchable database which can search for photos 2. Contests to participate 3. Contact us on any queries.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HLICKER</dc:title>
  <cp:lastModifiedBy>Lalithkumar G</cp:lastModifiedBy>
  <cp:revision>1</cp:revision>
  <dcterms:modified xsi:type="dcterms:W3CDTF">2022-03-30T04:48:58Z</dcterms:modified>
</cp:coreProperties>
</file>