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1.xlsx]Sheet3!PivotTable3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FE-4354-8A4A-93407B031107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0FE-4354-8A4A-93407B031107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FE-4354-8A4A-93407B031107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0FE-4354-8A4A-93407B031107}"/>
            </c:ext>
          </c:extLst>
        </c:ser>
        <c:ser>
          <c:idx val="4"/>
          <c:order val="4"/>
          <c:tx>
            <c:strRef>
              <c:f>Sheet3!$F$3:$F$4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FE-4354-8A4A-93407B0311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16217600"/>
        <c:axId val="2016217120"/>
      </c:barChart>
      <c:catAx>
        <c:axId val="201621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120"/>
        <c:crosses val="autoZero"/>
        <c:auto val="1"/>
        <c:lblAlgn val="ctr"/>
        <c:lblOffset val="100"/>
        <c:noMultiLvlLbl val="0"/>
      </c:catAx>
      <c:valAx>
        <c:axId val="2016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21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DEEPAK.S</a:t>
            </a:r>
          </a:p>
          <a:p>
            <a:r>
              <a:rPr lang="en-US" sz="2400" dirty="0"/>
              <a:t>REGISTER NO</a:t>
            </a:r>
            <a:r>
              <a:rPr lang="en-US" sz="2400"/>
              <a:t>: UNM143922CZB09</a:t>
            </a:r>
            <a:endParaRPr lang="en-US" sz="2400" dirty="0"/>
          </a:p>
          <a:p>
            <a:r>
              <a:rPr lang="en-US" sz="2400" dirty="0"/>
              <a:t>DEPARTMENT: COMMERCE [B.COM][G]</a:t>
            </a:r>
          </a:p>
          <a:p>
            <a:r>
              <a:rPr lang="en-US" sz="2400" dirty="0"/>
              <a:t>COLLEGE: SHREE CHANDRAPRABHU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F75C76-A823-E1FA-592F-8B8EA174B430}"/>
              </a:ext>
            </a:extLst>
          </p:cNvPr>
          <p:cNvSpPr txBox="1"/>
          <p:nvPr/>
        </p:nvSpPr>
        <p:spPr>
          <a:xfrm>
            <a:off x="757084" y="1828800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Data cleaning and preprocessing </a:t>
            </a:r>
          </a:p>
          <a:p>
            <a:r>
              <a:rPr lang="en-US" dirty="0"/>
              <a:t> Using excel functions for statistical </a:t>
            </a:r>
          </a:p>
          <a:p>
            <a:r>
              <a:rPr lang="en-US" dirty="0"/>
              <a:t>analysis </a:t>
            </a:r>
          </a:p>
          <a:p>
            <a:r>
              <a:rPr lang="en-US" dirty="0"/>
              <a:t> Visualization using excel charts and pivot </a:t>
            </a:r>
          </a:p>
          <a:p>
            <a:r>
              <a:rPr lang="en-US" dirty="0"/>
              <a:t>tables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09137-09AF-4187-3479-FD52B00674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9566461"/>
              </p:ext>
            </p:extLst>
          </p:nvPr>
        </p:nvGraphicFramePr>
        <p:xfrm>
          <a:off x="1142999" y="1996440"/>
          <a:ext cx="5553075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D9FE8-BFEF-7D65-4484-113367988D70}"/>
              </a:ext>
            </a:extLst>
          </p:cNvPr>
          <p:cNvSpPr txBox="1"/>
          <p:nvPr/>
        </p:nvSpPr>
        <p:spPr>
          <a:xfrm>
            <a:off x="685800" y="2133600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Summary of insights gained </a:t>
            </a:r>
          </a:p>
          <a:p>
            <a:r>
              <a:rPr lang="en-US" dirty="0"/>
              <a:t> impact on decision- making and </a:t>
            </a:r>
          </a:p>
          <a:p>
            <a:r>
              <a:rPr lang="en-US" dirty="0" err="1"/>
              <a:t>empolyee</a:t>
            </a:r>
            <a:r>
              <a:rPr lang="en-US" dirty="0"/>
              <a:t> management</a:t>
            </a:r>
          </a:p>
          <a:p>
            <a:r>
              <a:rPr lang="en-US" dirty="0"/>
              <a:t> Future steps for </a:t>
            </a:r>
            <a:r>
              <a:rPr lang="en-US" dirty="0" err="1"/>
              <a:t>futher</a:t>
            </a:r>
            <a:r>
              <a:rPr lang="en-US" dirty="0"/>
              <a:t> analysis or </a:t>
            </a:r>
          </a:p>
          <a:p>
            <a:r>
              <a:rPr lang="en-US" dirty="0" err="1"/>
              <a:t>implementatio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C22072-DB49-D642-BD88-DAC737E28629}"/>
              </a:ext>
            </a:extLst>
          </p:cNvPr>
          <p:cNvSpPr txBox="1"/>
          <p:nvPr/>
        </p:nvSpPr>
        <p:spPr>
          <a:xfrm>
            <a:off x="789192" y="185737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1. </a:t>
            </a:r>
            <a:r>
              <a:rPr lang="en-US" dirty="0" err="1"/>
              <a:t>Inconisistent</a:t>
            </a:r>
            <a:r>
              <a:rPr lang="en-US" dirty="0"/>
              <a:t> employee performance data</a:t>
            </a:r>
          </a:p>
          <a:p>
            <a:r>
              <a:rPr lang="en-US" dirty="0"/>
              <a:t> 2. Identifying </a:t>
            </a:r>
            <a:r>
              <a:rPr lang="en-US" dirty="0" err="1"/>
              <a:t>pattrens</a:t>
            </a:r>
            <a:r>
              <a:rPr lang="en-US" dirty="0"/>
              <a:t> </a:t>
            </a:r>
          </a:p>
          <a:p>
            <a:r>
              <a:rPr lang="en-US" dirty="0"/>
              <a:t> 3. Employee metrics</a:t>
            </a:r>
          </a:p>
          <a:p>
            <a:r>
              <a:rPr lang="en-US" dirty="0"/>
              <a:t> 4. decision making</a:t>
            </a:r>
          </a:p>
          <a:p>
            <a:r>
              <a:rPr lang="en-US" dirty="0"/>
              <a:t> 5. actionable insights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858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•AIM; To streamline employee data analysis using excel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•OBJECTIVES; Identify key metrics,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analyae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trends &amp; provide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insight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41424-EE71-EF2B-8FCF-0F45FEF1EA06}"/>
              </a:ext>
            </a:extLst>
          </p:cNvPr>
          <p:cNvSpPr txBox="1"/>
          <p:nvPr/>
        </p:nvSpPr>
        <p:spPr>
          <a:xfrm>
            <a:off x="762000" y="22860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▪ HR mangers</a:t>
            </a:r>
          </a:p>
          <a:p>
            <a:r>
              <a:rPr lang="en-US" dirty="0"/>
              <a:t>▪ team leads &amp; departments </a:t>
            </a:r>
            <a:r>
              <a:rPr lang="en-US" dirty="0" err="1"/>
              <a:t>heds</a:t>
            </a:r>
            <a:endParaRPr lang="en-US" dirty="0"/>
          </a:p>
          <a:p>
            <a:r>
              <a:rPr lang="en-US" dirty="0"/>
              <a:t>▪ company </a:t>
            </a:r>
            <a:r>
              <a:rPr lang="en-US" dirty="0" err="1"/>
              <a:t>exectives</a:t>
            </a:r>
            <a:r>
              <a:rPr lang="en-US" dirty="0"/>
              <a:t> </a:t>
            </a:r>
          </a:p>
          <a:p>
            <a:r>
              <a:rPr lang="en-US" dirty="0"/>
              <a:t>company manage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AF570-7BA8-81DF-DA4C-76AD9B8F9949}"/>
              </a:ext>
            </a:extLst>
          </p:cNvPr>
          <p:cNvSpPr txBox="1"/>
          <p:nvPr/>
        </p:nvSpPr>
        <p:spPr>
          <a:xfrm>
            <a:off x="3050458" y="2420712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</a:t>
            </a:r>
          </a:p>
          <a:p>
            <a:r>
              <a:rPr lang="en-US" dirty="0"/>
              <a:t> Implement excel- based </a:t>
            </a:r>
          </a:p>
          <a:p>
            <a:r>
              <a:rPr lang="en-US" dirty="0"/>
              <a:t>data analysis techniques.</a:t>
            </a:r>
          </a:p>
          <a:p>
            <a:r>
              <a:rPr lang="en-US" dirty="0"/>
              <a:t> Generate automated reports </a:t>
            </a:r>
          </a:p>
          <a:p>
            <a:r>
              <a:rPr lang="en-US" dirty="0"/>
              <a:t>and dashboards.</a:t>
            </a:r>
          </a:p>
          <a:p>
            <a:r>
              <a:rPr lang="en-US" dirty="0"/>
              <a:t> Enable easy data </a:t>
            </a:r>
          </a:p>
          <a:p>
            <a:r>
              <a:rPr lang="en-US" dirty="0"/>
              <a:t>manipulation and visualization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99F9A-0C54-5204-F4E3-6FA65CD0E299}"/>
              </a:ext>
            </a:extLst>
          </p:cNvPr>
          <p:cNvSpPr txBox="1"/>
          <p:nvPr/>
        </p:nvSpPr>
        <p:spPr>
          <a:xfrm>
            <a:off x="914400" y="198120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CONTENT: </a:t>
            </a:r>
          </a:p>
          <a:p>
            <a:r>
              <a:rPr lang="en-US" dirty="0"/>
              <a:t> Data collected from employee </a:t>
            </a:r>
            <a:r>
              <a:rPr lang="en-US" dirty="0" err="1"/>
              <a:t>records,including</a:t>
            </a:r>
            <a:r>
              <a:rPr lang="en-US" dirty="0"/>
              <a:t> </a:t>
            </a:r>
          </a:p>
          <a:p>
            <a:r>
              <a:rPr lang="en-US" dirty="0" err="1"/>
              <a:t>performance,attendance</a:t>
            </a:r>
            <a:r>
              <a:rPr lang="en-US" dirty="0"/>
              <a:t>,&amp; demographics</a:t>
            </a:r>
          </a:p>
          <a:p>
            <a:r>
              <a:rPr lang="en-US" dirty="0"/>
              <a:t> Number of </a:t>
            </a:r>
            <a:r>
              <a:rPr lang="en-US" dirty="0" err="1"/>
              <a:t>records,time</a:t>
            </a:r>
            <a:r>
              <a:rPr lang="en-US" dirty="0"/>
              <a:t> span,&amp; key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38400" y="2354703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reporting : our excel based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automates complex reporting tasks, saving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 managers hours of manual work.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Tise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to insightful data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withoout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excel expertise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304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Vishnu barath p</cp:lastModifiedBy>
  <cp:revision>21</cp:revision>
  <dcterms:created xsi:type="dcterms:W3CDTF">2024-03-29T15:07:22Z</dcterms:created>
  <dcterms:modified xsi:type="dcterms:W3CDTF">2024-09-09T12:14:33Z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