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8443" y="399246"/>
            <a:ext cx="8825658" cy="1055387"/>
          </a:xfrm>
        </p:spPr>
        <p:txBody>
          <a:bodyPr/>
          <a:lstStyle/>
          <a:p>
            <a:r>
              <a:rPr lang="en-US" sz="4800" dirty="0" smtClean="0"/>
              <a:t>Grade Management Syste</a:t>
            </a:r>
            <a:r>
              <a:rPr lang="en-US" sz="4800" dirty="0"/>
              <a:t>m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74651" y="1622055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GMS 3.0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17378" y="3963294"/>
            <a:ext cx="47394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dobe Caslon Pro Bold" panose="0205070206050A020403" pitchFamily="18" charset="0"/>
              </a:rPr>
              <a:t>Created By:-</a:t>
            </a:r>
          </a:p>
          <a:p>
            <a:endParaRPr lang="en-US" sz="2000" dirty="0" smtClean="0"/>
          </a:p>
          <a:p>
            <a:r>
              <a:rPr lang="en-US" sz="2000" dirty="0" err="1" smtClean="0">
                <a:latin typeface="Adobe Garamond Pro Bold" panose="02020702060506020403" pitchFamily="18" charset="0"/>
              </a:rPr>
              <a:t>Subash</a:t>
            </a:r>
            <a:r>
              <a:rPr lang="en-US" sz="2000" dirty="0" smtClean="0">
                <a:latin typeface="Adobe Garamond Pro Bold" panose="02020702060506020403" pitchFamily="18" charset="0"/>
              </a:rPr>
              <a:t> </a:t>
            </a:r>
            <a:r>
              <a:rPr lang="en-US" sz="2000" dirty="0" err="1" smtClean="0">
                <a:latin typeface="Adobe Garamond Pro Bold" panose="02020702060506020403" pitchFamily="18" charset="0"/>
              </a:rPr>
              <a:t>Aryal</a:t>
            </a:r>
            <a:r>
              <a:rPr lang="en-US" sz="2000" dirty="0" smtClean="0">
                <a:latin typeface="Adobe Garamond Pro Bold" panose="02020702060506020403" pitchFamily="18" charset="0"/>
              </a:rPr>
              <a:t> (3)</a:t>
            </a:r>
          </a:p>
          <a:p>
            <a:r>
              <a:rPr lang="en-US" sz="2000" dirty="0" smtClean="0">
                <a:latin typeface="Adobe Garamond Pro Bold" panose="02020702060506020403" pitchFamily="18" charset="0"/>
              </a:rPr>
              <a:t>Sujal </a:t>
            </a:r>
            <a:r>
              <a:rPr lang="en-US" sz="2000" dirty="0" err="1" smtClean="0">
                <a:latin typeface="Adobe Garamond Pro Bold" panose="02020702060506020403" pitchFamily="18" charset="0"/>
              </a:rPr>
              <a:t>Paudel</a:t>
            </a:r>
            <a:r>
              <a:rPr lang="en-US" sz="2000" dirty="0" smtClean="0">
                <a:latin typeface="Adobe Garamond Pro Bold" panose="02020702060506020403" pitchFamily="18" charset="0"/>
              </a:rPr>
              <a:t> (31)</a:t>
            </a:r>
          </a:p>
          <a:p>
            <a:r>
              <a:rPr lang="en-US" sz="2000" dirty="0" smtClean="0">
                <a:latin typeface="Adobe Garamond Pro Bold" panose="02020702060506020403" pitchFamily="18" charset="0"/>
              </a:rPr>
              <a:t>Deepak Shrestha (49)</a:t>
            </a:r>
          </a:p>
          <a:p>
            <a:r>
              <a:rPr lang="en-US" sz="2000" dirty="0" smtClean="0">
                <a:latin typeface="Adobe Garamond Pro Bold" panose="02020702060506020403" pitchFamily="18" charset="0"/>
              </a:rPr>
              <a:t>Amit </a:t>
            </a:r>
            <a:r>
              <a:rPr lang="en-US" sz="2000" dirty="0" err="1" smtClean="0">
                <a:latin typeface="Adobe Garamond Pro Bold" panose="02020702060506020403" pitchFamily="18" charset="0"/>
              </a:rPr>
              <a:t>Upreti</a:t>
            </a:r>
            <a:r>
              <a:rPr lang="en-US" sz="2000" dirty="0" smtClean="0">
                <a:latin typeface="Adobe Garamond Pro Bold" panose="02020702060506020403" pitchFamily="18" charset="0"/>
              </a:rPr>
              <a:t> (60)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7489751" y="6333173"/>
            <a:ext cx="975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Supervised by Mr. </a:t>
            </a:r>
            <a:r>
              <a:rPr lang="en-US" dirty="0" err="1" smtClean="0"/>
              <a:t>Manoj</a:t>
            </a:r>
            <a:r>
              <a:rPr lang="en-US" dirty="0" smtClean="0"/>
              <a:t> </a:t>
            </a:r>
            <a:r>
              <a:rPr lang="en-US" dirty="0" err="1" smtClean="0"/>
              <a:t>Shakya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9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System Analysis And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Conclusion and Recommendation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2289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Background and Objectives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Grade Management System(GMS) is a  platform for management of the grades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GMS revolutionizes the orthodox way of knowing the grades by the students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GMS can be a sample website for many educational institutions which plan on digitalizing their grade management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0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796" y="996851"/>
            <a:ext cx="8946541" cy="4195481"/>
          </a:xfrm>
        </p:spPr>
        <p:txBody>
          <a:bodyPr/>
          <a:lstStyle/>
          <a:p>
            <a:r>
              <a:rPr lang="en-US" sz="2400" dirty="0" smtClean="0"/>
              <a:t>Scope and Opportunities</a:t>
            </a:r>
          </a:p>
          <a:p>
            <a:endParaRPr lang="en-US" sz="2400" dirty="0" smtClean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Teachers and students along with educational organization get benefited 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GMS can play vital role in E-Government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This technology can be used across thousands of community schools in the country.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24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196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Creatrix</a:t>
            </a:r>
            <a:r>
              <a:rPr lang="en-US" sz="2800" dirty="0" smtClean="0"/>
              <a:t> Campus</a:t>
            </a:r>
            <a:endParaRPr lang="en-US" sz="2400" dirty="0" smtClean="0"/>
          </a:p>
          <a:p>
            <a:pPr marL="857250" lvl="2" indent="0">
              <a:buNone/>
            </a:pPr>
            <a:r>
              <a:rPr lang="en-US" sz="2000" dirty="0" err="1" smtClean="0"/>
              <a:t>Creatrix</a:t>
            </a:r>
            <a:r>
              <a:rPr lang="en-US" sz="2000" dirty="0" smtClean="0"/>
              <a:t>  Campus is a cloud based educational</a:t>
            </a:r>
          </a:p>
          <a:p>
            <a:pPr marL="857250" lvl="2" indent="0">
              <a:buNone/>
            </a:pPr>
            <a:r>
              <a:rPr lang="en-US" sz="2000" dirty="0"/>
              <a:t>m</a:t>
            </a:r>
            <a:r>
              <a:rPr lang="en-US" sz="2000" dirty="0" smtClean="0"/>
              <a:t>anagement solution with the ability to</a:t>
            </a:r>
          </a:p>
          <a:p>
            <a:pPr marL="857250" lvl="2" indent="0">
              <a:buNone/>
            </a:pPr>
            <a:r>
              <a:rPr lang="en-US" sz="2000" dirty="0"/>
              <a:t>a</a:t>
            </a:r>
            <a:r>
              <a:rPr lang="en-US" sz="2000" dirty="0" smtClean="0"/>
              <a:t>utomate, streamline , monitor and </a:t>
            </a:r>
          </a:p>
          <a:p>
            <a:pPr marL="857250" lvl="2" indent="0">
              <a:buNone/>
            </a:pPr>
            <a:r>
              <a:rPr lang="en-US" sz="2000" dirty="0" smtClean="0"/>
              <a:t>communicate information related to</a:t>
            </a:r>
          </a:p>
          <a:p>
            <a:pPr marL="857250" lvl="2" indent="0">
              <a:buNone/>
            </a:pPr>
            <a:r>
              <a:rPr lang="en-US" sz="2000" dirty="0"/>
              <a:t>s</a:t>
            </a:r>
            <a:r>
              <a:rPr lang="en-US" sz="2000" dirty="0" smtClean="0"/>
              <a:t>tudents, staffs, parents for better</a:t>
            </a:r>
          </a:p>
          <a:p>
            <a:pPr marL="857250" lvl="2" indent="0">
              <a:buNone/>
            </a:pPr>
            <a:r>
              <a:rPr lang="en-US" sz="2000" dirty="0"/>
              <a:t>d</a:t>
            </a:r>
            <a:r>
              <a:rPr lang="en-US" sz="2000" dirty="0" smtClean="0"/>
              <a:t>ecision making.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814" y="3453329"/>
            <a:ext cx="4528903" cy="11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7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280" y="1223493"/>
            <a:ext cx="9182636" cy="5449909"/>
          </a:xfrm>
        </p:spPr>
        <p:txBody>
          <a:bodyPr/>
          <a:lstStyle/>
          <a:p>
            <a:r>
              <a:rPr lang="en-US" sz="2400" dirty="0" smtClean="0"/>
              <a:t>Quick Schools</a:t>
            </a:r>
            <a:endParaRPr lang="en-US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smtClean="0"/>
              <a:t>Quick Schools is a school management system for the web generation. It is an online gradebook. This is a way to track a child’s progress. It is a central location for homework and assignment.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80" y="3760851"/>
            <a:ext cx="9347580" cy="237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1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74254"/>
            <a:ext cx="8946541" cy="457414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Front End Web Development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HTML – Markup Language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CSS – Style Sheet</a:t>
            </a:r>
          </a:p>
          <a:p>
            <a:r>
              <a:rPr lang="en-US" dirty="0" smtClean="0"/>
              <a:t> Back End Web Development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PHP 7.0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MYSQLI  4.1.13</a:t>
            </a:r>
          </a:p>
          <a:p>
            <a:r>
              <a:rPr lang="en-US" dirty="0" smtClean="0"/>
              <a:t>Development Tools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XAMPP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Brackets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Sublime Text</a:t>
            </a:r>
          </a:p>
          <a:p>
            <a:r>
              <a:rPr lang="en-US" dirty="0" smtClean="0"/>
              <a:t>Interface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Web Application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4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Recommendation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3312" y="2052918"/>
            <a:ext cx="9488488" cy="3801781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Grade </a:t>
            </a:r>
            <a:r>
              <a:rPr lang="en-US" dirty="0"/>
              <a:t>Management System is a website that allows the management of grades of the students in more systematic manner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access </a:t>
            </a:r>
            <a:r>
              <a:rPr lang="en-US" dirty="0" smtClean="0"/>
              <a:t>is allowed </a:t>
            </a:r>
            <a:r>
              <a:rPr lang="en-US" dirty="0"/>
              <a:t>to only those who should manage the grades. </a:t>
            </a:r>
            <a:r>
              <a:rPr lang="en-US" dirty="0" smtClean="0"/>
              <a:t> 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This can be a step towards advance educational technology and                  E-government.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130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</TotalTime>
  <Words>282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Adobe Caslon Pro Bold</vt:lpstr>
      <vt:lpstr>Adobe Garamond Pro Bold</vt:lpstr>
      <vt:lpstr>Arial</vt:lpstr>
      <vt:lpstr>Century Gothic</vt:lpstr>
      <vt:lpstr>Courier New</vt:lpstr>
      <vt:lpstr>Wingdings 3</vt:lpstr>
      <vt:lpstr>Ion</vt:lpstr>
      <vt:lpstr>Grade Management System</vt:lpstr>
      <vt:lpstr>Table of Contents</vt:lpstr>
      <vt:lpstr>Introduction</vt:lpstr>
      <vt:lpstr>PowerPoint Presentation</vt:lpstr>
      <vt:lpstr>Related Works</vt:lpstr>
      <vt:lpstr>PowerPoint Presentation</vt:lpstr>
      <vt:lpstr>System Overview</vt:lpstr>
      <vt:lpstr>Conclusion and Recommendation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Grade Manag</dc:title>
  <dc:creator>Sujal</dc:creator>
  <cp:lastModifiedBy>Deepak</cp:lastModifiedBy>
  <cp:revision>12</cp:revision>
  <dcterms:created xsi:type="dcterms:W3CDTF">2017-03-14T10:28:14Z</dcterms:created>
  <dcterms:modified xsi:type="dcterms:W3CDTF">2017-03-14T11:52:52Z</dcterms:modified>
</cp:coreProperties>
</file>