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5" r:id="rId18"/>
    <p:sldId id="272" r:id="rId19"/>
    <p:sldId id="273" r:id="rId20"/>
    <p:sldId id="286" r:id="rId21"/>
    <p:sldId id="274" r:id="rId22"/>
    <p:sldId id="275" r:id="rId23"/>
    <p:sldId id="287" r:id="rId24"/>
    <p:sldId id="289" r:id="rId25"/>
    <p:sldId id="276" r:id="rId26"/>
    <p:sldId id="288" r:id="rId27"/>
    <p:sldId id="277" r:id="rId28"/>
    <p:sldId id="278" r:id="rId29"/>
    <p:sldId id="279" r:id="rId30"/>
    <p:sldId id="280" r:id="rId31"/>
    <p:sldId id="281" r:id="rId32"/>
    <p:sldId id="282" r:id="rId33"/>
    <p:sldId id="283" r:id="rId34"/>
    <p:sldId id="284"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55EB70-A10B-4330-9891-6B859A1C6EF3}" type="datetimeFigureOut">
              <a:rPr lang="en-IN" smtClean="0"/>
              <a:t>17-12-2015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AMTS Pass Registratio</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030D74-1B43-4072-8FDD-65BE2E8C3A3D}" type="slidenum">
              <a:rPr lang="en-IN" smtClean="0"/>
              <a:t>‹#›</a:t>
            </a:fld>
            <a:endParaRPr lang="en-IN"/>
          </a:p>
        </p:txBody>
      </p:sp>
    </p:spTree>
    <p:extLst>
      <p:ext uri="{BB962C8B-B14F-4D97-AF65-F5344CB8AC3E}">
        <p14:creationId xmlns:p14="http://schemas.microsoft.com/office/powerpoint/2010/main" val="237882431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673AA-427A-4009-9653-0953FA0C02BF}" type="datetimeFigureOut">
              <a:rPr lang="en-IN" smtClean="0"/>
              <a:t>17-12-2015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smtClean="0"/>
              <a:t>AMTS Pass </a:t>
            </a:r>
            <a:r>
              <a:rPr lang="en-IN" dirty="0" err="1" smtClean="0"/>
              <a:t>Registratio</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23C82-9202-4AB4-A632-006FD56DC0BC}" type="slidenum">
              <a:rPr lang="en-IN" smtClean="0"/>
              <a:t>‹#›</a:t>
            </a:fld>
            <a:endParaRPr lang="en-IN"/>
          </a:p>
        </p:txBody>
      </p:sp>
    </p:spTree>
    <p:extLst>
      <p:ext uri="{BB962C8B-B14F-4D97-AF65-F5344CB8AC3E}">
        <p14:creationId xmlns:p14="http://schemas.microsoft.com/office/powerpoint/2010/main" val="10670988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3562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74629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13173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9742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2867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A1CCF9-30C3-4489-86B4-F7CD21C5E85B}" type="datetime1">
              <a:rPr lang="en-IN" smtClean="0"/>
              <a:t>17-12-2015</a:t>
            </a:fld>
            <a:endParaRPr lang="en-IN" dirty="0"/>
          </a:p>
        </p:txBody>
      </p:sp>
      <p:sp>
        <p:nvSpPr>
          <p:cNvPr id="5" name="Footer Placeholder 4"/>
          <p:cNvSpPr>
            <a:spLocks noGrp="1"/>
          </p:cNvSpPr>
          <p:nvPr>
            <p:ph type="ftr" sz="quarter" idx="11"/>
          </p:nvPr>
        </p:nvSpPr>
        <p:spPr/>
        <p:txBody>
          <a:bodyPr/>
          <a:lstStyle/>
          <a:p>
            <a:r>
              <a:rPr lang="en-IN" dirty="0" smtClean="0"/>
              <a:t>AMTS Pass Registration</a:t>
            </a:r>
            <a:endParaRPr lang="en-IN" dirty="0"/>
          </a:p>
        </p:txBody>
      </p:sp>
      <p:sp>
        <p:nvSpPr>
          <p:cNvPr id="6" name="Slide Number Placeholder 5"/>
          <p:cNvSpPr>
            <a:spLocks noGrp="1"/>
          </p:cNvSpPr>
          <p:nvPr>
            <p:ph type="sldNum" sz="quarter" idx="12"/>
          </p:nvPr>
        </p:nvSpPr>
        <p:spPr/>
        <p:txBody>
          <a:bodyPr/>
          <a:lstStyle/>
          <a:p>
            <a:fld id="{9B32524D-C5C8-460F-B193-A56B9EF6C12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90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57FA86-3087-42C6-84BD-EA96B284A7E9}" type="datetime1">
              <a:rPr lang="en-IN" smtClean="0"/>
              <a:t>17-12-2015</a:t>
            </a:fld>
            <a:endParaRPr lang="en-IN" dirty="0"/>
          </a:p>
        </p:txBody>
      </p:sp>
      <p:sp>
        <p:nvSpPr>
          <p:cNvPr id="5" name="Footer Placeholder 4"/>
          <p:cNvSpPr>
            <a:spLocks noGrp="1"/>
          </p:cNvSpPr>
          <p:nvPr>
            <p:ph type="ftr" sz="quarter" idx="11"/>
          </p:nvPr>
        </p:nvSpPr>
        <p:spPr/>
        <p:txBody>
          <a:bodyPr/>
          <a:lstStyle/>
          <a:p>
            <a:r>
              <a:rPr lang="en-IN" dirty="0" smtClean="0"/>
              <a:t>AMTS Pass Registration</a:t>
            </a:r>
            <a:endParaRPr lang="en-IN" dirty="0"/>
          </a:p>
        </p:txBody>
      </p:sp>
      <p:sp>
        <p:nvSpPr>
          <p:cNvPr id="6" name="Slide Number Placeholder 5"/>
          <p:cNvSpPr>
            <a:spLocks noGrp="1"/>
          </p:cNvSpPr>
          <p:nvPr>
            <p:ph type="sldNum" sz="quarter" idx="12"/>
          </p:nvPr>
        </p:nvSpPr>
        <p:spPr/>
        <p:txBody>
          <a:bodyPr/>
          <a:lstStyle/>
          <a:p>
            <a:fld id="{9B32524D-C5C8-460F-B193-A56B9EF6C12D}" type="slidenum">
              <a:rPr lang="en-IN" smtClean="0"/>
              <a:t>‹#›</a:t>
            </a:fld>
            <a:endParaRPr lang="en-IN" dirty="0"/>
          </a:p>
        </p:txBody>
      </p:sp>
    </p:spTree>
    <p:extLst>
      <p:ext uri="{BB962C8B-B14F-4D97-AF65-F5344CB8AC3E}">
        <p14:creationId xmlns:p14="http://schemas.microsoft.com/office/powerpoint/2010/main" val="339537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50F944-EB9C-437C-A7C9-F15C29EBF4B5}" type="datetime1">
              <a:rPr lang="en-IN" smtClean="0"/>
              <a:t>17-12-2015</a:t>
            </a:fld>
            <a:endParaRPr lang="en-IN" dirty="0"/>
          </a:p>
        </p:txBody>
      </p:sp>
      <p:sp>
        <p:nvSpPr>
          <p:cNvPr id="5" name="Footer Placeholder 4"/>
          <p:cNvSpPr>
            <a:spLocks noGrp="1"/>
          </p:cNvSpPr>
          <p:nvPr>
            <p:ph type="ftr" sz="quarter" idx="11"/>
          </p:nvPr>
        </p:nvSpPr>
        <p:spPr/>
        <p:txBody>
          <a:bodyPr/>
          <a:lstStyle/>
          <a:p>
            <a:r>
              <a:rPr lang="en-IN" dirty="0" smtClean="0"/>
              <a:t>AMTS Pass Registration</a:t>
            </a:r>
            <a:endParaRPr lang="en-IN" dirty="0"/>
          </a:p>
        </p:txBody>
      </p:sp>
      <p:sp>
        <p:nvSpPr>
          <p:cNvPr id="6" name="Slide Number Placeholder 5"/>
          <p:cNvSpPr>
            <a:spLocks noGrp="1"/>
          </p:cNvSpPr>
          <p:nvPr>
            <p:ph type="sldNum" sz="quarter" idx="12"/>
          </p:nvPr>
        </p:nvSpPr>
        <p:spPr/>
        <p:txBody>
          <a:bodyPr/>
          <a:lstStyle/>
          <a:p>
            <a:fld id="{9B32524D-C5C8-460F-B193-A56B9EF6C12D}" type="slidenum">
              <a:rPr lang="en-IN" smtClean="0"/>
              <a:t>‹#›</a:t>
            </a:fld>
            <a:endParaRPr lang="en-IN" dirty="0"/>
          </a:p>
        </p:txBody>
      </p:sp>
    </p:spTree>
    <p:extLst>
      <p:ext uri="{BB962C8B-B14F-4D97-AF65-F5344CB8AC3E}">
        <p14:creationId xmlns:p14="http://schemas.microsoft.com/office/powerpoint/2010/main" val="428191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C27B1C-646B-42AE-9310-DB20955D7C3B}" type="datetime1">
              <a:rPr lang="en-IN" smtClean="0"/>
              <a:t>17-12-2015</a:t>
            </a:fld>
            <a:endParaRPr lang="en-IN" dirty="0"/>
          </a:p>
        </p:txBody>
      </p:sp>
      <p:sp>
        <p:nvSpPr>
          <p:cNvPr id="5" name="Footer Placeholder 4"/>
          <p:cNvSpPr>
            <a:spLocks noGrp="1"/>
          </p:cNvSpPr>
          <p:nvPr>
            <p:ph type="ftr" sz="quarter" idx="11"/>
          </p:nvPr>
        </p:nvSpPr>
        <p:spPr/>
        <p:txBody>
          <a:bodyPr/>
          <a:lstStyle/>
          <a:p>
            <a:r>
              <a:rPr lang="en-IN" dirty="0" smtClean="0"/>
              <a:t>AMTS Pass Registration</a:t>
            </a:r>
            <a:endParaRPr lang="en-IN" dirty="0"/>
          </a:p>
        </p:txBody>
      </p:sp>
      <p:sp>
        <p:nvSpPr>
          <p:cNvPr id="6" name="Slide Number Placeholder 5"/>
          <p:cNvSpPr>
            <a:spLocks noGrp="1"/>
          </p:cNvSpPr>
          <p:nvPr>
            <p:ph type="sldNum" sz="quarter" idx="12"/>
          </p:nvPr>
        </p:nvSpPr>
        <p:spPr/>
        <p:txBody>
          <a:bodyPr/>
          <a:lstStyle/>
          <a:p>
            <a:fld id="{9B32524D-C5C8-460F-B193-A56B9EF6C12D}" type="slidenum">
              <a:rPr lang="en-IN" smtClean="0"/>
              <a:t>‹#›</a:t>
            </a:fld>
            <a:endParaRPr lang="en-IN" dirty="0"/>
          </a:p>
        </p:txBody>
      </p:sp>
    </p:spTree>
    <p:extLst>
      <p:ext uri="{BB962C8B-B14F-4D97-AF65-F5344CB8AC3E}">
        <p14:creationId xmlns:p14="http://schemas.microsoft.com/office/powerpoint/2010/main" val="176963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BD0966-5B6F-4D8A-8D88-95177F04AF1F}" type="datetime1">
              <a:rPr lang="en-IN" smtClean="0"/>
              <a:t>17-12-2015</a:t>
            </a:fld>
            <a:endParaRPr lang="en-IN" dirty="0"/>
          </a:p>
        </p:txBody>
      </p:sp>
      <p:sp>
        <p:nvSpPr>
          <p:cNvPr id="5" name="Footer Placeholder 4"/>
          <p:cNvSpPr>
            <a:spLocks noGrp="1"/>
          </p:cNvSpPr>
          <p:nvPr>
            <p:ph type="ftr" sz="quarter" idx="11"/>
          </p:nvPr>
        </p:nvSpPr>
        <p:spPr/>
        <p:txBody>
          <a:bodyPr/>
          <a:lstStyle/>
          <a:p>
            <a:r>
              <a:rPr lang="en-IN" dirty="0" smtClean="0"/>
              <a:t>AMTS Pass Registration</a:t>
            </a:r>
            <a:endParaRPr lang="en-IN" dirty="0"/>
          </a:p>
        </p:txBody>
      </p:sp>
      <p:sp>
        <p:nvSpPr>
          <p:cNvPr id="6" name="Slide Number Placeholder 5"/>
          <p:cNvSpPr>
            <a:spLocks noGrp="1"/>
          </p:cNvSpPr>
          <p:nvPr>
            <p:ph type="sldNum" sz="quarter" idx="12"/>
          </p:nvPr>
        </p:nvSpPr>
        <p:spPr/>
        <p:txBody>
          <a:bodyPr/>
          <a:lstStyle/>
          <a:p>
            <a:fld id="{9B32524D-C5C8-460F-B193-A56B9EF6C12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66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96E379-B64A-4710-A49F-5578FD21E5AD}" type="datetime1">
              <a:rPr lang="en-IN" smtClean="0"/>
              <a:t>17-12-2015</a:t>
            </a:fld>
            <a:endParaRPr lang="en-IN" dirty="0"/>
          </a:p>
        </p:txBody>
      </p:sp>
      <p:sp>
        <p:nvSpPr>
          <p:cNvPr id="6" name="Footer Placeholder 5"/>
          <p:cNvSpPr>
            <a:spLocks noGrp="1"/>
          </p:cNvSpPr>
          <p:nvPr>
            <p:ph type="ftr" sz="quarter" idx="11"/>
          </p:nvPr>
        </p:nvSpPr>
        <p:spPr/>
        <p:txBody>
          <a:bodyPr/>
          <a:lstStyle/>
          <a:p>
            <a:r>
              <a:rPr lang="en-IN" dirty="0" smtClean="0"/>
              <a:t>AMTS Pass Registration</a:t>
            </a:r>
            <a:endParaRPr lang="en-IN" dirty="0"/>
          </a:p>
        </p:txBody>
      </p:sp>
      <p:sp>
        <p:nvSpPr>
          <p:cNvPr id="7" name="Slide Number Placeholder 6"/>
          <p:cNvSpPr>
            <a:spLocks noGrp="1"/>
          </p:cNvSpPr>
          <p:nvPr>
            <p:ph type="sldNum" sz="quarter" idx="12"/>
          </p:nvPr>
        </p:nvSpPr>
        <p:spPr/>
        <p:txBody>
          <a:bodyPr/>
          <a:lstStyle/>
          <a:p>
            <a:fld id="{9B32524D-C5C8-460F-B193-A56B9EF6C12D}" type="slidenum">
              <a:rPr lang="en-IN" smtClean="0"/>
              <a:t>‹#›</a:t>
            </a:fld>
            <a:endParaRPr lang="en-IN" dirty="0"/>
          </a:p>
        </p:txBody>
      </p:sp>
    </p:spTree>
    <p:extLst>
      <p:ext uri="{BB962C8B-B14F-4D97-AF65-F5344CB8AC3E}">
        <p14:creationId xmlns:p14="http://schemas.microsoft.com/office/powerpoint/2010/main" val="10472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5164CD-C77E-48DD-A0E8-4EB59878C4D4}" type="datetime1">
              <a:rPr lang="en-IN" smtClean="0"/>
              <a:t>17-12-2015</a:t>
            </a:fld>
            <a:endParaRPr lang="en-IN" dirty="0"/>
          </a:p>
        </p:txBody>
      </p:sp>
      <p:sp>
        <p:nvSpPr>
          <p:cNvPr id="8" name="Footer Placeholder 7"/>
          <p:cNvSpPr>
            <a:spLocks noGrp="1"/>
          </p:cNvSpPr>
          <p:nvPr>
            <p:ph type="ftr" sz="quarter" idx="11"/>
          </p:nvPr>
        </p:nvSpPr>
        <p:spPr/>
        <p:txBody>
          <a:bodyPr/>
          <a:lstStyle/>
          <a:p>
            <a:r>
              <a:rPr lang="en-IN" dirty="0" smtClean="0"/>
              <a:t>AMTS Pass Registration</a:t>
            </a:r>
            <a:endParaRPr lang="en-IN" dirty="0"/>
          </a:p>
        </p:txBody>
      </p:sp>
      <p:sp>
        <p:nvSpPr>
          <p:cNvPr id="9" name="Slide Number Placeholder 8"/>
          <p:cNvSpPr>
            <a:spLocks noGrp="1"/>
          </p:cNvSpPr>
          <p:nvPr>
            <p:ph type="sldNum" sz="quarter" idx="12"/>
          </p:nvPr>
        </p:nvSpPr>
        <p:spPr/>
        <p:txBody>
          <a:bodyPr/>
          <a:lstStyle/>
          <a:p>
            <a:fld id="{9B32524D-C5C8-460F-B193-A56B9EF6C12D}" type="slidenum">
              <a:rPr lang="en-IN" smtClean="0"/>
              <a:t>‹#›</a:t>
            </a:fld>
            <a:endParaRPr lang="en-IN" dirty="0"/>
          </a:p>
        </p:txBody>
      </p:sp>
    </p:spTree>
    <p:extLst>
      <p:ext uri="{BB962C8B-B14F-4D97-AF65-F5344CB8AC3E}">
        <p14:creationId xmlns:p14="http://schemas.microsoft.com/office/powerpoint/2010/main" val="388741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E421D3-4E00-4625-878C-1B218CA1C825}" type="datetime1">
              <a:rPr lang="en-IN" smtClean="0"/>
              <a:t>17-12-2015</a:t>
            </a:fld>
            <a:endParaRPr lang="en-IN" dirty="0"/>
          </a:p>
        </p:txBody>
      </p:sp>
      <p:sp>
        <p:nvSpPr>
          <p:cNvPr id="4" name="Footer Placeholder 3"/>
          <p:cNvSpPr>
            <a:spLocks noGrp="1"/>
          </p:cNvSpPr>
          <p:nvPr>
            <p:ph type="ftr" sz="quarter" idx="11"/>
          </p:nvPr>
        </p:nvSpPr>
        <p:spPr/>
        <p:txBody>
          <a:bodyPr/>
          <a:lstStyle/>
          <a:p>
            <a:r>
              <a:rPr lang="en-IN" dirty="0" smtClean="0"/>
              <a:t>AMTS Pass Registration</a:t>
            </a:r>
            <a:endParaRPr lang="en-IN" dirty="0"/>
          </a:p>
        </p:txBody>
      </p:sp>
      <p:sp>
        <p:nvSpPr>
          <p:cNvPr id="5" name="Slide Number Placeholder 4"/>
          <p:cNvSpPr>
            <a:spLocks noGrp="1"/>
          </p:cNvSpPr>
          <p:nvPr>
            <p:ph type="sldNum" sz="quarter" idx="12"/>
          </p:nvPr>
        </p:nvSpPr>
        <p:spPr/>
        <p:txBody>
          <a:bodyPr/>
          <a:lstStyle/>
          <a:p>
            <a:fld id="{9B32524D-C5C8-460F-B193-A56B9EF6C12D}" type="slidenum">
              <a:rPr lang="en-IN" smtClean="0"/>
              <a:t>‹#›</a:t>
            </a:fld>
            <a:endParaRPr lang="en-IN" dirty="0"/>
          </a:p>
        </p:txBody>
      </p:sp>
    </p:spTree>
    <p:extLst>
      <p:ext uri="{BB962C8B-B14F-4D97-AF65-F5344CB8AC3E}">
        <p14:creationId xmlns:p14="http://schemas.microsoft.com/office/powerpoint/2010/main" val="16133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E74ED0-7D95-4D99-B1AB-0C23CC69203D}" type="datetime1">
              <a:rPr lang="en-IN" smtClean="0"/>
              <a:t>17-12-2015</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smtClean="0"/>
              <a:t>AMTS Pass Registration</a:t>
            </a:r>
            <a:endParaRPr lang="en-IN" dirty="0"/>
          </a:p>
        </p:txBody>
      </p:sp>
      <p:sp>
        <p:nvSpPr>
          <p:cNvPr id="9" name="Slide Number Placeholder 8"/>
          <p:cNvSpPr>
            <a:spLocks noGrp="1"/>
          </p:cNvSpPr>
          <p:nvPr>
            <p:ph type="sldNum" sz="quarter" idx="12"/>
          </p:nvPr>
        </p:nvSpPr>
        <p:spPr/>
        <p:txBody>
          <a:bodyPr/>
          <a:lstStyle/>
          <a:p>
            <a:fld id="{9B32524D-C5C8-460F-B193-A56B9EF6C12D}" type="slidenum">
              <a:rPr lang="en-IN" smtClean="0"/>
              <a:t>‹#›</a:t>
            </a:fld>
            <a:endParaRPr lang="en-IN" dirty="0"/>
          </a:p>
        </p:txBody>
      </p:sp>
    </p:spTree>
    <p:extLst>
      <p:ext uri="{BB962C8B-B14F-4D97-AF65-F5344CB8AC3E}">
        <p14:creationId xmlns:p14="http://schemas.microsoft.com/office/powerpoint/2010/main" val="90834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3EB605-CC31-426E-B57D-FBE4CBFC450A}" type="datetime1">
              <a:rPr lang="en-IN" smtClean="0"/>
              <a:t>17-12-2015</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dirty="0" smtClean="0"/>
              <a:t>AMTS Pass Registration</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32524D-C5C8-460F-B193-A56B9EF6C12D}" type="slidenum">
              <a:rPr lang="en-IN" smtClean="0"/>
              <a:t>‹#›</a:t>
            </a:fld>
            <a:endParaRPr lang="en-IN" dirty="0"/>
          </a:p>
        </p:txBody>
      </p:sp>
    </p:spTree>
    <p:extLst>
      <p:ext uri="{BB962C8B-B14F-4D97-AF65-F5344CB8AC3E}">
        <p14:creationId xmlns:p14="http://schemas.microsoft.com/office/powerpoint/2010/main" val="371388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1371B8-4031-4A8C-A56C-6D34F31E1678}" type="datetime1">
              <a:rPr lang="en-IN" smtClean="0"/>
              <a:t>17-12-2015</a:t>
            </a:fld>
            <a:endParaRPr lang="en-IN" dirty="0"/>
          </a:p>
        </p:txBody>
      </p:sp>
      <p:sp>
        <p:nvSpPr>
          <p:cNvPr id="6" name="Footer Placeholder 5"/>
          <p:cNvSpPr>
            <a:spLocks noGrp="1"/>
          </p:cNvSpPr>
          <p:nvPr>
            <p:ph type="ftr" sz="quarter" idx="11"/>
          </p:nvPr>
        </p:nvSpPr>
        <p:spPr/>
        <p:txBody>
          <a:bodyPr/>
          <a:lstStyle/>
          <a:p>
            <a:r>
              <a:rPr lang="en-IN" dirty="0" smtClean="0"/>
              <a:t>AMTS Pass Registration</a:t>
            </a:r>
            <a:endParaRPr lang="en-IN" dirty="0"/>
          </a:p>
        </p:txBody>
      </p:sp>
      <p:sp>
        <p:nvSpPr>
          <p:cNvPr id="7" name="Slide Number Placeholder 6"/>
          <p:cNvSpPr>
            <a:spLocks noGrp="1"/>
          </p:cNvSpPr>
          <p:nvPr>
            <p:ph type="sldNum" sz="quarter" idx="12"/>
          </p:nvPr>
        </p:nvSpPr>
        <p:spPr/>
        <p:txBody>
          <a:bodyPr/>
          <a:lstStyle/>
          <a:p>
            <a:fld id="{9B32524D-C5C8-460F-B193-A56B9EF6C12D}" type="slidenum">
              <a:rPr lang="en-IN" smtClean="0"/>
              <a:t>‹#›</a:t>
            </a:fld>
            <a:endParaRPr lang="en-IN" dirty="0"/>
          </a:p>
        </p:txBody>
      </p:sp>
    </p:spTree>
    <p:extLst>
      <p:ext uri="{BB962C8B-B14F-4D97-AF65-F5344CB8AC3E}">
        <p14:creationId xmlns:p14="http://schemas.microsoft.com/office/powerpoint/2010/main" val="8817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EC5C99-AB84-4729-A2CB-D71A7374B206}" type="datetime1">
              <a:rPr lang="en-IN" smtClean="0"/>
              <a:t>17-12-2015</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smtClean="0"/>
              <a:t>AMTS Pass Registration</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32524D-C5C8-460F-B193-A56B9EF6C12D}"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5435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hyperlink" Target="AMTS%20data%20dictionary.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Doc1.pdf" TargetMode="External"/><Relationship Id="rId2" Type="http://schemas.openxmlformats.org/officeDocument/2006/relationships/hyperlink" Target="Data%20Flow%20Diagram%20for%20Context%20Level.pdf" TargetMode="External"/><Relationship Id="rId1" Type="http://schemas.openxmlformats.org/officeDocument/2006/relationships/slideLayout" Target="../slideLayouts/slideLayout2.xml"/><Relationship Id="rId4" Type="http://schemas.openxmlformats.org/officeDocument/2006/relationships/hyperlink" Target="System%20Flow%20Diagram%20for%20Admin.pd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50800" dist="38100" dir="18900000" algn="bl" rotWithShape="0">
              <a:prstClr val="black">
                <a:alpha val="40000"/>
              </a:prstClr>
            </a:outerShdw>
          </a:effectLst>
        </p:spPr>
        <p:txBody>
          <a:bodyPr/>
          <a:lstStyle/>
          <a:p>
            <a:r>
              <a:rPr lang="en-US" dirty="0" smtClean="0">
                <a:solidFill>
                  <a:srgbClr val="00B0F0"/>
                </a:solidFill>
              </a:rPr>
              <a:t>AMTS </a:t>
            </a:r>
            <a:br>
              <a:rPr lang="en-US" dirty="0" smtClean="0">
                <a:solidFill>
                  <a:srgbClr val="00B0F0"/>
                </a:solidFill>
              </a:rPr>
            </a:br>
            <a:r>
              <a:rPr lang="en-US" dirty="0" smtClean="0">
                <a:solidFill>
                  <a:srgbClr val="00B0F0"/>
                </a:solidFill>
              </a:rPr>
              <a:t>Pass Registration System</a:t>
            </a:r>
            <a:endParaRPr lang="en-IN" dirty="0">
              <a:solidFill>
                <a:srgbClr val="00B0F0"/>
              </a:solidFill>
            </a:endParaRPr>
          </a:p>
        </p:txBody>
      </p:sp>
      <p:sp>
        <p:nvSpPr>
          <p:cNvPr id="3" name="Subtitle 2"/>
          <p:cNvSpPr>
            <a:spLocks noGrp="1"/>
          </p:cNvSpPr>
          <p:nvPr>
            <p:ph type="subTitle" idx="1"/>
          </p:nvPr>
        </p:nvSpPr>
        <p:spPr/>
        <p:txBody>
          <a:bodyPr>
            <a:normAutofit fontScale="85000" lnSpcReduction="20000"/>
          </a:bodyPr>
          <a:lstStyle/>
          <a:p>
            <a:pPr algn="r"/>
            <a:r>
              <a:rPr lang="en-US" dirty="0" smtClean="0"/>
              <a:t>				Developed by :</a:t>
            </a:r>
          </a:p>
          <a:p>
            <a:pPr algn="r"/>
            <a:r>
              <a:rPr lang="en-US" dirty="0" smtClean="0"/>
              <a:t>Deepak Prajapati (3136)</a:t>
            </a:r>
          </a:p>
          <a:p>
            <a:pPr algn="r"/>
            <a:r>
              <a:rPr lang="en-US" dirty="0" smtClean="0"/>
              <a:t>Darshan Patel (3211)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4227" y="628443"/>
            <a:ext cx="2271453" cy="1590293"/>
          </a:xfrm>
          <a:prstGeom prst="rect">
            <a:avLst/>
          </a:prstGeom>
        </p:spPr>
      </p:pic>
      <p:sp>
        <p:nvSpPr>
          <p:cNvPr id="8"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9" name="Slide Number Placeholder 8"/>
          <p:cNvSpPr>
            <a:spLocks noGrp="1"/>
          </p:cNvSpPr>
          <p:nvPr>
            <p:ph type="sldNum" sz="quarter" idx="12"/>
          </p:nvPr>
        </p:nvSpPr>
        <p:spPr>
          <a:xfrm>
            <a:off x="10879975" y="6459783"/>
            <a:ext cx="1312025" cy="365125"/>
          </a:xfrm>
        </p:spPr>
        <p:txBody>
          <a:bodyPr/>
          <a:lstStyle/>
          <a:p>
            <a:pPr algn="ctr"/>
            <a:fld id="{9B32524D-C5C8-460F-B193-A56B9EF6C12D}" type="slidenum">
              <a:rPr lang="en-IN" sz="2000" smtClean="0"/>
              <a:pPr algn="ctr"/>
              <a:t>1</a:t>
            </a:fld>
            <a:endParaRPr lang="en-IN" sz="2000" dirty="0"/>
          </a:p>
        </p:txBody>
      </p:sp>
    </p:spTree>
    <p:extLst>
      <p:ext uri="{BB962C8B-B14F-4D97-AF65-F5344CB8AC3E}">
        <p14:creationId xmlns:p14="http://schemas.microsoft.com/office/powerpoint/2010/main" val="3031710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IN"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09655" y="135083"/>
            <a:ext cx="7180118" cy="6525490"/>
          </a:xfrm>
          <a:prstGeom prst="rect">
            <a:avLst/>
          </a:prstGeom>
        </p:spPr>
      </p:pic>
      <p:sp>
        <p:nvSpPr>
          <p:cNvPr id="8" name="Footer Placeholder 7"/>
          <p:cNvSpPr txBox="1">
            <a:spLocks/>
          </p:cNvSpPr>
          <p:nvPr/>
        </p:nvSpPr>
        <p:spPr>
          <a:xfrm>
            <a:off x="0" y="6459784"/>
            <a:ext cx="4822804"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baseline="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dirty="0" smtClean="0">
                <a:solidFill>
                  <a:schemeClr val="bg1"/>
                </a:solidFill>
              </a:rPr>
              <a:t>AMTS Pass Registration</a:t>
            </a:r>
            <a:endParaRPr lang="en-IN" sz="1800" dirty="0">
              <a:solidFill>
                <a:schemeClr val="bg1"/>
              </a:solidFill>
            </a:endParaRPr>
          </a:p>
        </p:txBody>
      </p:sp>
      <p:sp>
        <p:nvSpPr>
          <p:cNvPr id="9" name="Slide Number Placeholder 8"/>
          <p:cNvSpPr>
            <a:spLocks noGrp="1"/>
          </p:cNvSpPr>
          <p:nvPr>
            <p:ph type="sldNum" sz="quarter" idx="12"/>
          </p:nvPr>
        </p:nvSpPr>
        <p:spPr>
          <a:xfrm>
            <a:off x="10879975" y="6459783"/>
            <a:ext cx="1312025" cy="365125"/>
          </a:xfrm>
        </p:spPr>
        <p:txBody>
          <a:bodyPr/>
          <a:lstStyle/>
          <a:p>
            <a:pPr algn="ctr"/>
            <a:r>
              <a:rPr lang="en-IN" sz="2000" dirty="0" smtClean="0"/>
              <a:t>10</a:t>
            </a:r>
            <a:endParaRPr lang="en-IN" sz="2000" dirty="0"/>
          </a:p>
        </p:txBody>
      </p:sp>
    </p:spTree>
    <p:extLst>
      <p:ext uri="{BB962C8B-B14F-4D97-AF65-F5344CB8AC3E}">
        <p14:creationId xmlns:p14="http://schemas.microsoft.com/office/powerpoint/2010/main" val="3566699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Flow Diagram</a:t>
            </a: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83613" y="374073"/>
            <a:ext cx="5842477" cy="6120245"/>
          </a:xfrm>
          <a:prstGeom prst="rect">
            <a:avLst/>
          </a:prstGeom>
        </p:spPr>
      </p:pic>
      <p:sp>
        <p:nvSpPr>
          <p:cNvPr id="8" name="Footer Placeholder 7"/>
          <p:cNvSpPr txBox="1">
            <a:spLocks/>
          </p:cNvSpPr>
          <p:nvPr/>
        </p:nvSpPr>
        <p:spPr>
          <a:xfrm>
            <a:off x="0" y="6459784"/>
            <a:ext cx="4822804"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baseline="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dirty="0" smtClean="0">
                <a:solidFill>
                  <a:schemeClr val="bg1"/>
                </a:solidFill>
              </a:rPr>
              <a:t>AMTS Pass Registration</a:t>
            </a:r>
            <a:endParaRPr lang="en-IN" sz="1800" dirty="0">
              <a:solidFill>
                <a:schemeClr val="bg1"/>
              </a:solidFill>
            </a:endParaRPr>
          </a:p>
        </p:txBody>
      </p:sp>
      <p:sp>
        <p:nvSpPr>
          <p:cNvPr id="9" name="Slide Number Placeholder 8"/>
          <p:cNvSpPr>
            <a:spLocks noGrp="1"/>
          </p:cNvSpPr>
          <p:nvPr>
            <p:ph type="sldNum" sz="quarter" idx="12"/>
          </p:nvPr>
        </p:nvSpPr>
        <p:spPr>
          <a:xfrm>
            <a:off x="10879975" y="6459783"/>
            <a:ext cx="1312025" cy="365125"/>
          </a:xfrm>
        </p:spPr>
        <p:txBody>
          <a:bodyPr/>
          <a:lstStyle/>
          <a:p>
            <a:pPr algn="ctr"/>
            <a:r>
              <a:rPr lang="en-IN" sz="2000" dirty="0" smtClean="0"/>
              <a:t>11</a:t>
            </a:r>
            <a:endParaRPr lang="en-IN" sz="2000" dirty="0"/>
          </a:p>
        </p:txBody>
      </p:sp>
    </p:spTree>
    <p:extLst>
      <p:ext uri="{BB962C8B-B14F-4D97-AF65-F5344CB8AC3E}">
        <p14:creationId xmlns:p14="http://schemas.microsoft.com/office/powerpoint/2010/main" val="2690275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Flow Diagram (Cont.)</a:t>
            </a: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80327" y="763011"/>
            <a:ext cx="4465528" cy="52578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368674" y="139556"/>
            <a:ext cx="2016760" cy="6504709"/>
          </a:xfrm>
          <a:prstGeom prst="rect">
            <a:avLst/>
          </a:prstGeom>
        </p:spPr>
      </p:pic>
      <p:sp>
        <p:nvSpPr>
          <p:cNvPr id="9" name="Footer Placeholder 7"/>
          <p:cNvSpPr txBox="1">
            <a:spLocks/>
          </p:cNvSpPr>
          <p:nvPr/>
        </p:nvSpPr>
        <p:spPr>
          <a:xfrm>
            <a:off x="0" y="6459784"/>
            <a:ext cx="4822804"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baseline="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dirty="0" smtClean="0">
                <a:solidFill>
                  <a:schemeClr val="bg1"/>
                </a:solidFill>
              </a:rPr>
              <a:t>AMTS Pass Registration</a:t>
            </a:r>
            <a:endParaRPr lang="en-IN" sz="1800" dirty="0">
              <a:solidFill>
                <a:schemeClr val="bg1"/>
              </a:solidFill>
            </a:endParaRPr>
          </a:p>
        </p:txBody>
      </p:sp>
      <p:sp>
        <p:nvSpPr>
          <p:cNvPr id="11" name="Slide Number Placeholder 8"/>
          <p:cNvSpPr>
            <a:spLocks noGrp="1"/>
          </p:cNvSpPr>
          <p:nvPr>
            <p:ph type="sldNum" sz="quarter" idx="12"/>
          </p:nvPr>
        </p:nvSpPr>
        <p:spPr>
          <a:xfrm>
            <a:off x="10879975" y="6459783"/>
            <a:ext cx="1312025" cy="365125"/>
          </a:xfrm>
        </p:spPr>
        <p:txBody>
          <a:bodyPr/>
          <a:lstStyle/>
          <a:p>
            <a:pPr algn="ctr"/>
            <a:fld id="{9B32524D-C5C8-460F-B193-A56B9EF6C12D}" type="slidenum">
              <a:rPr lang="en-IN" sz="2000" smtClean="0"/>
              <a:pPr algn="ctr"/>
              <a:t>12</a:t>
            </a:fld>
            <a:endParaRPr lang="en-IN" sz="2000" dirty="0"/>
          </a:p>
        </p:txBody>
      </p:sp>
    </p:spTree>
    <p:extLst>
      <p:ext uri="{BB962C8B-B14F-4D97-AF65-F5344CB8AC3E}">
        <p14:creationId xmlns:p14="http://schemas.microsoft.com/office/powerpoint/2010/main" val="1876056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Flow Diagram (Cont.)</a:t>
            </a: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066120" y="667095"/>
            <a:ext cx="1721505" cy="52578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8531172" y="128155"/>
            <a:ext cx="1438275" cy="190500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7220239" y="2363066"/>
            <a:ext cx="4247179" cy="4110470"/>
          </a:xfrm>
          <a:prstGeom prst="rect">
            <a:avLst/>
          </a:prstGeom>
        </p:spPr>
      </p:pic>
      <p:sp>
        <p:nvSpPr>
          <p:cNvPr id="10" name="Footer Placeholder 7"/>
          <p:cNvSpPr txBox="1">
            <a:spLocks/>
          </p:cNvSpPr>
          <p:nvPr/>
        </p:nvSpPr>
        <p:spPr>
          <a:xfrm>
            <a:off x="0" y="6459784"/>
            <a:ext cx="4822804"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baseline="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dirty="0" smtClean="0">
                <a:solidFill>
                  <a:schemeClr val="bg1"/>
                </a:solidFill>
              </a:rPr>
              <a:t>AMTS Pass Registration</a:t>
            </a:r>
            <a:endParaRPr lang="en-IN" sz="1800" dirty="0">
              <a:solidFill>
                <a:schemeClr val="bg1"/>
              </a:solidFill>
            </a:endParaRPr>
          </a:p>
        </p:txBody>
      </p:sp>
      <p:sp>
        <p:nvSpPr>
          <p:cNvPr id="11" name="Slide Number Placeholder 8"/>
          <p:cNvSpPr>
            <a:spLocks noGrp="1"/>
          </p:cNvSpPr>
          <p:nvPr>
            <p:ph type="sldNum" sz="quarter" idx="12"/>
          </p:nvPr>
        </p:nvSpPr>
        <p:spPr>
          <a:xfrm>
            <a:off x="10879975" y="6459783"/>
            <a:ext cx="1312025" cy="365125"/>
          </a:xfrm>
        </p:spPr>
        <p:txBody>
          <a:bodyPr/>
          <a:lstStyle/>
          <a:p>
            <a:pPr algn="ctr"/>
            <a:fld id="{9B32524D-C5C8-460F-B193-A56B9EF6C12D}" type="slidenum">
              <a:rPr lang="en-IN" sz="2000" smtClean="0"/>
              <a:pPr algn="ctr"/>
              <a:t>13</a:t>
            </a:fld>
            <a:endParaRPr lang="en-IN" sz="2000" dirty="0"/>
          </a:p>
        </p:txBody>
      </p:sp>
    </p:spTree>
    <p:extLst>
      <p:ext uri="{BB962C8B-B14F-4D97-AF65-F5344CB8AC3E}">
        <p14:creationId xmlns:p14="http://schemas.microsoft.com/office/powerpoint/2010/main" val="2638245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noFill/>
          <a:effectLst>
            <a:outerShdw blurRad="50800" dist="38100" dir="13500000" algn="br" rotWithShape="0">
              <a:prstClr val="black">
                <a:alpha val="40000"/>
              </a:prstClr>
            </a:outerShdw>
          </a:effectLst>
        </p:spPr>
        <p:txBody>
          <a:bodyPr/>
          <a:lstStyle/>
          <a:p>
            <a:r>
              <a:rPr lang="en-US" dirty="0">
                <a:solidFill>
                  <a:srgbClr val="00B0F0"/>
                </a:solidFill>
                <a:effectLst>
                  <a:outerShdw blurRad="38100" dist="38100" dir="2700000" algn="tl">
                    <a:srgbClr val="000000">
                      <a:alpha val="43137"/>
                    </a:srgbClr>
                  </a:outerShdw>
                </a:effectLst>
                <a:hlinkClick r:id="rId2" action="ppaction://hlinkfile"/>
              </a:rPr>
              <a:t>Data</a:t>
            </a:r>
            <a:r>
              <a:rPr lang="en-US" dirty="0" smtClean="0">
                <a:solidFill>
                  <a:srgbClr val="00B0F0"/>
                </a:solidFill>
                <a:effectLst>
                  <a:outerShdw blurRad="38100" dist="38100" dir="2700000" algn="tl">
                    <a:srgbClr val="000000">
                      <a:alpha val="43137"/>
                    </a:srgbClr>
                  </a:outerShdw>
                </a:effectLst>
                <a:hlinkClick r:id="rId2" action="ppaction://hlinkfile"/>
              </a:rPr>
              <a:t> Dictionary</a:t>
            </a:r>
            <a:endParaRPr lang="en-IN" dirty="0">
              <a:solidFill>
                <a:srgbClr val="00B0F0"/>
              </a:solidFill>
              <a:effectLst>
                <a:outerShdw blurRad="38100" dist="38100" dir="2700000" algn="tl">
                  <a:srgbClr val="000000">
                    <a:alpha val="43137"/>
                  </a:srgbClr>
                </a:outerShdw>
              </a:effectLst>
            </a:endParaRPr>
          </a:p>
        </p:txBody>
      </p:sp>
      <p:sp>
        <p:nvSpPr>
          <p:cNvPr id="12" name="Footer Placeholder 7"/>
          <p:cNvSpPr txBox="1">
            <a:spLocks/>
          </p:cNvSpPr>
          <p:nvPr/>
        </p:nvSpPr>
        <p:spPr>
          <a:xfrm>
            <a:off x="0" y="6459784"/>
            <a:ext cx="4822804"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baseline="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dirty="0" smtClean="0">
                <a:solidFill>
                  <a:schemeClr val="bg1"/>
                </a:solidFill>
              </a:rPr>
              <a:t>AMTS Pass Registration</a:t>
            </a:r>
            <a:endParaRPr lang="en-IN" sz="1800" dirty="0">
              <a:solidFill>
                <a:schemeClr val="bg1"/>
              </a:solidFill>
            </a:endParaRPr>
          </a:p>
        </p:txBody>
      </p:sp>
      <p:sp>
        <p:nvSpPr>
          <p:cNvPr id="10"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11" name="Slide Number Placeholder 8"/>
          <p:cNvSpPr txBox="1">
            <a:spLocks/>
          </p:cNvSpPr>
          <p:nvPr/>
        </p:nvSpPr>
        <p:spPr>
          <a:xfrm>
            <a:off x="10879975" y="6459783"/>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dirty="0" smtClean="0"/>
              <a:t>14</a:t>
            </a:r>
            <a:endParaRPr lang="en-IN" sz="2000" dirty="0"/>
          </a:p>
        </p:txBody>
      </p:sp>
    </p:spTree>
    <p:extLst>
      <p:ext uri="{BB962C8B-B14F-4D97-AF65-F5344CB8AC3E}">
        <p14:creationId xmlns:p14="http://schemas.microsoft.com/office/powerpoint/2010/main" val="3133757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13500000" algn="br" rotWithShape="0">
              <a:prstClr val="black">
                <a:alpha val="40000"/>
              </a:prstClr>
            </a:outerShdw>
          </a:effectLst>
        </p:spPr>
        <p:txBody>
          <a:bodyPr/>
          <a:lstStyle/>
          <a:p>
            <a:r>
              <a:rPr lang="en-US" dirty="0" smtClean="0">
                <a:solidFill>
                  <a:srgbClr val="00B0F0"/>
                </a:solidFill>
              </a:rPr>
              <a:t>Input and Output Design</a:t>
            </a:r>
            <a:endParaRPr lang="en-IN" dirty="0">
              <a:solidFill>
                <a:srgbClr val="00B0F0"/>
              </a:solidFill>
            </a:endParaRPr>
          </a:p>
        </p:txBody>
      </p:sp>
      <p:sp>
        <p:nvSpPr>
          <p:cNvPr id="8"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9" name="Slide Number Placeholder 8"/>
          <p:cNvSpPr>
            <a:spLocks noGrp="1"/>
          </p:cNvSpPr>
          <p:nvPr>
            <p:ph type="sldNum" sz="quarter" idx="12"/>
          </p:nvPr>
        </p:nvSpPr>
        <p:spPr>
          <a:xfrm>
            <a:off x="10879975" y="6459783"/>
            <a:ext cx="1312025" cy="365125"/>
          </a:xfrm>
        </p:spPr>
        <p:txBody>
          <a:bodyPr/>
          <a:lstStyle/>
          <a:p>
            <a:pPr algn="ctr"/>
            <a:r>
              <a:rPr lang="en-IN" sz="2000" dirty="0" smtClean="0"/>
              <a:t>15</a:t>
            </a:r>
            <a:endParaRPr lang="en-IN" sz="2000" dirty="0"/>
          </a:p>
        </p:txBody>
      </p:sp>
    </p:spTree>
    <p:extLst>
      <p:ext uri="{BB962C8B-B14F-4D97-AF65-F5344CB8AC3E}">
        <p14:creationId xmlns:p14="http://schemas.microsoft.com/office/powerpoint/2010/main" val="183175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Login page</a:t>
            </a:r>
            <a:endParaRPr lang="en-IN"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3782" y="2410006"/>
            <a:ext cx="3904762" cy="2895238"/>
          </a:xfrm>
        </p:spPr>
      </p:pic>
      <p:sp>
        <p:nvSpPr>
          <p:cNvPr id="15"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16" name="Slide Number Placeholder 8"/>
          <p:cNvSpPr>
            <a:spLocks noGrp="1"/>
          </p:cNvSpPr>
          <p:nvPr>
            <p:ph type="sldNum" sz="quarter" idx="12"/>
          </p:nvPr>
        </p:nvSpPr>
        <p:spPr>
          <a:xfrm>
            <a:off x="10879975" y="6459783"/>
            <a:ext cx="1312025" cy="365125"/>
          </a:xfrm>
        </p:spPr>
        <p:txBody>
          <a:bodyPr/>
          <a:lstStyle/>
          <a:p>
            <a:pPr algn="ctr"/>
            <a:r>
              <a:rPr lang="en-US" sz="2000" dirty="0" smtClean="0"/>
              <a:t>16</a:t>
            </a:r>
            <a:endParaRPr lang="en-IN" sz="2000" dirty="0"/>
          </a:p>
        </p:txBody>
      </p:sp>
    </p:spTree>
    <p:extLst>
      <p:ext uri="{BB962C8B-B14F-4D97-AF65-F5344CB8AC3E}">
        <p14:creationId xmlns:p14="http://schemas.microsoft.com/office/powerpoint/2010/main" val="3114649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for Login page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9020" y="2419530"/>
            <a:ext cx="3914286" cy="2876190"/>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r>
              <a:rPr lang="en-IN" sz="2000" dirty="0" smtClean="0"/>
              <a:t>17</a:t>
            </a:r>
            <a:endParaRPr lang="en-IN" sz="2000" dirty="0"/>
          </a:p>
        </p:txBody>
      </p:sp>
    </p:spTree>
    <p:extLst>
      <p:ext uri="{BB962C8B-B14F-4D97-AF65-F5344CB8AC3E}">
        <p14:creationId xmlns:p14="http://schemas.microsoft.com/office/powerpoint/2010/main" val="2702187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Home page</a:t>
            </a:r>
            <a:endParaRPr lang="en-IN"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690" y="1846263"/>
            <a:ext cx="7130946" cy="4022725"/>
          </a:xfrm>
        </p:spPr>
      </p:pic>
      <p:sp>
        <p:nvSpPr>
          <p:cNvPr id="18"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19" name="Slide Number Placeholder 8"/>
          <p:cNvSpPr>
            <a:spLocks noGrp="1"/>
          </p:cNvSpPr>
          <p:nvPr>
            <p:ph type="sldNum" sz="quarter" idx="12"/>
          </p:nvPr>
        </p:nvSpPr>
        <p:spPr>
          <a:xfrm>
            <a:off x="10879975" y="6459783"/>
            <a:ext cx="1312025" cy="365125"/>
          </a:xfrm>
        </p:spPr>
        <p:txBody>
          <a:bodyPr/>
          <a:lstStyle/>
          <a:p>
            <a:pPr algn="ctr"/>
            <a:r>
              <a:rPr lang="en-IN" sz="2000" dirty="0" smtClean="0"/>
              <a:t>18</a:t>
            </a:r>
            <a:endParaRPr lang="en-IN" sz="2000" dirty="0"/>
          </a:p>
        </p:txBody>
      </p:sp>
    </p:spTree>
    <p:extLst>
      <p:ext uri="{BB962C8B-B14F-4D97-AF65-F5344CB8AC3E}">
        <p14:creationId xmlns:p14="http://schemas.microsoft.com/office/powerpoint/2010/main" val="2071886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pass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402" y="2087210"/>
            <a:ext cx="3922156" cy="4022725"/>
          </a:xfrm>
        </p:spPr>
      </p:pic>
      <p:sp>
        <p:nvSpPr>
          <p:cNvPr id="7" name="TextBox 6"/>
          <p:cNvSpPr txBox="1"/>
          <p:nvPr/>
        </p:nvSpPr>
        <p:spPr>
          <a:xfrm>
            <a:off x="1205346" y="1920955"/>
            <a:ext cx="2189638" cy="1508105"/>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t>Create pass for</a:t>
            </a:r>
          </a:p>
          <a:p>
            <a:pPr marL="742950" lvl="1" indent="-285750">
              <a:buFont typeface="Arial" panose="020B0604020202020204" pitchFamily="34" charset="0"/>
              <a:buChar char="•"/>
            </a:pPr>
            <a:r>
              <a:rPr lang="en-US" dirty="0" smtClean="0"/>
              <a:t>General </a:t>
            </a:r>
          </a:p>
          <a:p>
            <a:pPr marL="742950" lvl="1" indent="-285750">
              <a:buFont typeface="Arial" panose="020B0604020202020204" pitchFamily="34" charset="0"/>
              <a:buChar char="•"/>
            </a:pPr>
            <a:r>
              <a:rPr lang="en-US" dirty="0" smtClean="0"/>
              <a:t>Senior citizen</a:t>
            </a:r>
          </a:p>
          <a:p>
            <a:pPr marL="742950" lvl="1" indent="-285750">
              <a:buFont typeface="Arial" panose="020B0604020202020204" pitchFamily="34" charset="0"/>
              <a:buChar char="•"/>
            </a:pPr>
            <a:r>
              <a:rPr lang="en-US" dirty="0" smtClean="0"/>
              <a:t>Student </a:t>
            </a:r>
          </a:p>
          <a:p>
            <a:endParaRPr lang="en-IN" dirty="0"/>
          </a:p>
        </p:txBody>
      </p:sp>
      <p:sp>
        <p:nvSpPr>
          <p:cNvPr id="8"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9" name="Slide Number Placeholder 8"/>
          <p:cNvSpPr>
            <a:spLocks noGrp="1"/>
          </p:cNvSpPr>
          <p:nvPr>
            <p:ph type="sldNum" sz="quarter" idx="12"/>
          </p:nvPr>
        </p:nvSpPr>
        <p:spPr>
          <a:xfrm>
            <a:off x="10879975" y="6459783"/>
            <a:ext cx="1312025" cy="365125"/>
          </a:xfrm>
        </p:spPr>
        <p:txBody>
          <a:bodyPr/>
          <a:lstStyle/>
          <a:p>
            <a:pPr algn="ctr"/>
            <a:r>
              <a:rPr lang="en-IN" sz="2000" dirty="0" smtClean="0"/>
              <a:t>19</a:t>
            </a:r>
            <a:endParaRPr lang="en-IN" sz="2000" dirty="0"/>
          </a:p>
        </p:txBody>
      </p:sp>
    </p:spTree>
    <p:extLst>
      <p:ext uri="{BB962C8B-B14F-4D97-AF65-F5344CB8AC3E}">
        <p14:creationId xmlns:p14="http://schemas.microsoft.com/office/powerpoint/2010/main" val="216766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13500000" algn="br" rotWithShape="0">
              <a:prstClr val="black">
                <a:alpha val="40000"/>
              </a:prstClr>
            </a:outerShdw>
          </a:effectLst>
        </p:spPr>
        <p:txBody>
          <a:bodyPr/>
          <a:lstStyle/>
          <a:p>
            <a:r>
              <a:rPr lang="en-US" b="1" dirty="0">
                <a:solidFill>
                  <a:srgbClr val="00B0F0"/>
                </a:solidFill>
              </a:rPr>
              <a:t>Submitted To</a:t>
            </a:r>
            <a:endParaRPr lang="en-IN" b="1" dirty="0">
              <a:solidFill>
                <a:srgbClr val="00B0F0"/>
              </a:solidFill>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8998" y="1846263"/>
            <a:ext cx="6694963" cy="3671310"/>
          </a:xfrm>
          <a:prstGeom prst="rect">
            <a:avLst/>
          </a:prstGeom>
          <a:ln>
            <a:noFill/>
          </a:ln>
          <a:effectLst>
            <a:softEdge rad="112500"/>
          </a:effectLst>
        </p:spPr>
      </p:pic>
      <p:sp>
        <p:nvSpPr>
          <p:cNvPr id="9" name="Rectangle 8"/>
          <p:cNvSpPr/>
          <p:nvPr/>
        </p:nvSpPr>
        <p:spPr>
          <a:xfrm>
            <a:off x="4415113" y="5811816"/>
            <a:ext cx="3525324"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Internal </a:t>
            </a:r>
            <a:r>
              <a:rPr lang="en-US" b="1" dirty="0" smtClean="0">
                <a:latin typeface="Times New Roman" panose="02020603050405020304" pitchFamily="18" charset="0"/>
                <a:cs typeface="Times New Roman" panose="02020603050405020304" pitchFamily="18" charset="0"/>
              </a:rPr>
              <a:t>Guide: Mrs. </a:t>
            </a:r>
            <a:r>
              <a:rPr lang="en-US" b="1" dirty="0" err="1" smtClean="0">
                <a:latin typeface="Times New Roman" panose="02020603050405020304" pitchFamily="18" charset="0"/>
                <a:cs typeface="Times New Roman" panose="02020603050405020304" pitchFamily="18" charset="0"/>
              </a:rPr>
              <a:t>Rujuta</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shah</a:t>
            </a:r>
            <a:endParaRPr lang="en-US" b="1" dirty="0">
              <a:latin typeface="Times New Roman" panose="02020603050405020304" pitchFamily="18" charset="0"/>
              <a:cs typeface="Times New Roman" panose="02020603050405020304" pitchFamily="18" charset="0"/>
            </a:endParaRPr>
          </a:p>
        </p:txBody>
      </p:sp>
      <p:sp>
        <p:nvSpPr>
          <p:cNvPr id="12" name="Footer Placeholder 7"/>
          <p:cNvSpPr txBox="1">
            <a:spLocks/>
          </p:cNvSpPr>
          <p:nvPr/>
        </p:nvSpPr>
        <p:spPr>
          <a:xfrm>
            <a:off x="0" y="6459784"/>
            <a:ext cx="4822804"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dirty="0" smtClean="0"/>
              <a:t>AMTS Pass Registration</a:t>
            </a:r>
            <a:endParaRPr lang="en-IN" sz="1800" dirty="0"/>
          </a:p>
        </p:txBody>
      </p:sp>
      <p:sp>
        <p:nvSpPr>
          <p:cNvPr id="13" name="Slide Number Placeholder 8"/>
          <p:cNvSpPr txBox="1">
            <a:spLocks/>
          </p:cNvSpPr>
          <p:nvPr/>
        </p:nvSpPr>
        <p:spPr>
          <a:xfrm>
            <a:off x="10879975" y="6459783"/>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t>2</a:t>
            </a:r>
            <a:endParaRPr lang="en-IN" sz="2000" dirty="0"/>
          </a:p>
        </p:txBody>
      </p:sp>
    </p:spTree>
    <p:extLst>
      <p:ext uri="{BB962C8B-B14F-4D97-AF65-F5344CB8AC3E}">
        <p14:creationId xmlns:p14="http://schemas.microsoft.com/office/powerpoint/2010/main" val="2079712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citizen pass validation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0189" y="1846263"/>
            <a:ext cx="3851948" cy="4022725"/>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r>
              <a:rPr lang="en-US" sz="2000" dirty="0" smtClean="0"/>
              <a:t>20</a:t>
            </a:r>
            <a:endParaRPr lang="en-IN" sz="2000" dirty="0"/>
          </a:p>
        </p:txBody>
      </p:sp>
    </p:spTree>
    <p:extLst>
      <p:ext uri="{BB962C8B-B14F-4D97-AF65-F5344CB8AC3E}">
        <p14:creationId xmlns:p14="http://schemas.microsoft.com/office/powerpoint/2010/main" val="237334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Renew pass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4258" y="2433816"/>
            <a:ext cx="5923809" cy="2847619"/>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fld id="{9B32524D-C5C8-460F-B193-A56B9EF6C12D}" type="slidenum">
              <a:rPr lang="en-IN" sz="2000" smtClean="0"/>
              <a:pPr algn="ctr"/>
              <a:t>21</a:t>
            </a:fld>
            <a:endParaRPr lang="en-IN" sz="2000" dirty="0"/>
          </a:p>
        </p:txBody>
      </p:sp>
    </p:spTree>
    <p:extLst>
      <p:ext uri="{BB962C8B-B14F-4D97-AF65-F5344CB8AC3E}">
        <p14:creationId xmlns:p14="http://schemas.microsoft.com/office/powerpoint/2010/main" val="3981284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rofile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011" y="1846263"/>
            <a:ext cx="6586304" cy="4022725"/>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r>
              <a:rPr lang="en-US" sz="2000" dirty="0" smtClean="0"/>
              <a:t>22</a:t>
            </a:r>
            <a:endParaRPr lang="en-IN" sz="2000" dirty="0"/>
          </a:p>
        </p:txBody>
      </p:sp>
    </p:spTree>
    <p:extLst>
      <p:ext uri="{BB962C8B-B14F-4D97-AF65-F5344CB8AC3E}">
        <p14:creationId xmlns:p14="http://schemas.microsoft.com/office/powerpoint/2010/main" val="3891789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profile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758" y="1846263"/>
            <a:ext cx="6612809" cy="4022725"/>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r>
              <a:rPr lang="en-US" sz="2000" dirty="0" smtClean="0"/>
              <a:t>23</a:t>
            </a:r>
            <a:endParaRPr lang="en-IN" sz="2000" dirty="0"/>
          </a:p>
        </p:txBody>
      </p:sp>
    </p:spTree>
    <p:extLst>
      <p:ext uri="{BB962C8B-B14F-4D97-AF65-F5344CB8AC3E}">
        <p14:creationId xmlns:p14="http://schemas.microsoft.com/office/powerpoint/2010/main" val="284631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Find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42" y="1846263"/>
            <a:ext cx="6932242" cy="4022725"/>
          </a:xfrm>
        </p:spPr>
      </p:pic>
      <p:sp>
        <p:nvSpPr>
          <p:cNvPr id="6"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7" name="Slide Number Placeholder 8"/>
          <p:cNvSpPr>
            <a:spLocks noGrp="1"/>
          </p:cNvSpPr>
          <p:nvPr>
            <p:ph type="sldNum" sz="quarter" idx="12"/>
          </p:nvPr>
        </p:nvSpPr>
        <p:spPr>
          <a:xfrm>
            <a:off x="10879975" y="6459783"/>
            <a:ext cx="1312025" cy="365125"/>
          </a:xfrm>
        </p:spPr>
        <p:txBody>
          <a:bodyPr/>
          <a:lstStyle/>
          <a:p>
            <a:pPr algn="ctr"/>
            <a:r>
              <a:rPr lang="en-US" sz="2000" dirty="0" smtClean="0"/>
              <a:t>24</a:t>
            </a:r>
            <a:endParaRPr lang="en-IN" sz="2000" dirty="0"/>
          </a:p>
        </p:txBody>
      </p:sp>
    </p:spTree>
    <p:extLst>
      <p:ext uri="{BB962C8B-B14F-4D97-AF65-F5344CB8AC3E}">
        <p14:creationId xmlns:p14="http://schemas.microsoft.com/office/powerpoint/2010/main" val="4036437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password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3306" y="2376673"/>
            <a:ext cx="5885714" cy="2961905"/>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r>
              <a:rPr lang="en-US" sz="2000" dirty="0" smtClean="0"/>
              <a:t>25</a:t>
            </a:r>
            <a:endParaRPr lang="en-IN" sz="2000" dirty="0"/>
          </a:p>
        </p:txBody>
      </p:sp>
    </p:spTree>
    <p:extLst>
      <p:ext uri="{BB962C8B-B14F-4D97-AF65-F5344CB8AC3E}">
        <p14:creationId xmlns:p14="http://schemas.microsoft.com/office/powerpoint/2010/main" val="124685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old password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2829" y="2381435"/>
            <a:ext cx="5866667" cy="2952381"/>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r>
              <a:rPr lang="en-US" sz="2000" dirty="0" smtClean="0"/>
              <a:t>26</a:t>
            </a:r>
            <a:endParaRPr lang="en-IN" sz="2000" dirty="0"/>
          </a:p>
        </p:txBody>
      </p:sp>
    </p:spTree>
    <p:extLst>
      <p:ext uri="{BB962C8B-B14F-4D97-AF65-F5344CB8AC3E}">
        <p14:creationId xmlns:p14="http://schemas.microsoft.com/office/powerpoint/2010/main" val="128304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Complain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0448" y="1867149"/>
            <a:ext cx="4171429" cy="3980952"/>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r>
              <a:rPr lang="en-US" sz="2000" dirty="0" smtClean="0"/>
              <a:t>27</a:t>
            </a:r>
            <a:endParaRPr lang="en-IN" sz="2000" dirty="0"/>
          </a:p>
        </p:txBody>
      </p:sp>
    </p:spTree>
    <p:extLst>
      <p:ext uri="{BB962C8B-B14F-4D97-AF65-F5344CB8AC3E}">
        <p14:creationId xmlns:p14="http://schemas.microsoft.com/office/powerpoint/2010/main" val="27379400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details (Admin)</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515" y="1846263"/>
            <a:ext cx="9163296" cy="4022725"/>
          </a:xfrm>
        </p:spPr>
      </p:pic>
      <p:sp>
        <p:nvSpPr>
          <p:cNvPr id="10"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11" name="Slide Number Placeholder 8"/>
          <p:cNvSpPr>
            <a:spLocks noGrp="1"/>
          </p:cNvSpPr>
          <p:nvPr>
            <p:ph type="sldNum" sz="quarter" idx="12"/>
          </p:nvPr>
        </p:nvSpPr>
        <p:spPr>
          <a:xfrm>
            <a:off x="10879975" y="6459783"/>
            <a:ext cx="1312025" cy="365125"/>
          </a:xfrm>
        </p:spPr>
        <p:txBody>
          <a:bodyPr/>
          <a:lstStyle/>
          <a:p>
            <a:pPr algn="ctr"/>
            <a:r>
              <a:rPr lang="en-US" sz="2000" dirty="0" smtClean="0"/>
              <a:t>28</a:t>
            </a:r>
            <a:endParaRPr lang="en-IN" sz="2000" dirty="0"/>
          </a:p>
        </p:txBody>
      </p:sp>
    </p:spTree>
    <p:extLst>
      <p:ext uri="{BB962C8B-B14F-4D97-AF65-F5344CB8AC3E}">
        <p14:creationId xmlns:p14="http://schemas.microsoft.com/office/powerpoint/2010/main" val="875846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login (Admin)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8174" y="1846263"/>
            <a:ext cx="3255977" cy="4022725"/>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r>
              <a:rPr lang="en-US" sz="2000" dirty="0" smtClean="0"/>
              <a:t>29</a:t>
            </a:r>
            <a:endParaRPr lang="en-IN" sz="2000" dirty="0"/>
          </a:p>
        </p:txBody>
      </p:sp>
    </p:spTree>
    <p:extLst>
      <p:ext uri="{BB962C8B-B14F-4D97-AF65-F5344CB8AC3E}">
        <p14:creationId xmlns:p14="http://schemas.microsoft.com/office/powerpoint/2010/main" val="1212619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13500000" algn="br" rotWithShape="0">
              <a:prstClr val="black">
                <a:alpha val="40000"/>
              </a:prstClr>
            </a:outerShdw>
          </a:effectLst>
        </p:spPr>
        <p:txBody>
          <a:bodyPr/>
          <a:lstStyle/>
          <a:p>
            <a:r>
              <a:rPr lang="en-US" dirty="0" smtClean="0">
                <a:solidFill>
                  <a:srgbClr val="00B0F0"/>
                </a:solidFill>
              </a:rPr>
              <a:t>Project Profile</a:t>
            </a:r>
            <a:endParaRPr lang="en-IN" dirty="0">
              <a:solidFill>
                <a:srgbClr val="00B0F0"/>
              </a:solidFill>
            </a:endParaRPr>
          </a:p>
        </p:txBody>
      </p:sp>
      <p:sp>
        <p:nvSpPr>
          <p:cNvPr id="3" name="Content Placeholder 2"/>
          <p:cNvSpPr>
            <a:spLocks noGrp="1"/>
          </p:cNvSpPr>
          <p:nvPr>
            <p:ph idx="1"/>
          </p:nvPr>
        </p:nvSpPr>
        <p:spPr/>
        <p:txBody>
          <a:bodyPr>
            <a:normAutofit lnSpcReduction="10000"/>
          </a:bodyPr>
          <a:lstStyle/>
          <a:p>
            <a:pPr lvl="1">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Defination</a:t>
            </a:r>
            <a:r>
              <a:rPr lang="en-US" sz="2400" b="1"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This project we have Application for Ahmedabad Municipal Transport Services Pass registration System. In this System Create General pass, Senior Citizen pass, and Student pass. Users can also complain about any issue and other Services. Users can search the Routes of </a:t>
            </a:r>
            <a:r>
              <a:rPr lang="en-IN" dirty="0" smtClean="0">
                <a:latin typeface="Times New Roman" panose="02020603050405020304" pitchFamily="18" charset="0"/>
                <a:cs typeface="Times New Roman" panose="02020603050405020304" pitchFamily="18" charset="0"/>
              </a:rPr>
              <a:t>places.</a:t>
            </a:r>
          </a:p>
          <a:p>
            <a:pPr marL="201168" lvl="1" indent="0">
              <a:buNone/>
            </a:pP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600" b="1" u="sng" dirty="0" smtClean="0">
                <a:latin typeface="Times New Roman" panose="02020603050405020304" pitchFamily="18" charset="0"/>
                <a:cs typeface="Times New Roman" panose="02020603050405020304" pitchFamily="18" charset="0"/>
              </a:rPr>
              <a:t>  Current System </a:t>
            </a:r>
            <a:endParaRPr lang="en-US" sz="2600"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there is no this type of Desktop based application for </a:t>
            </a:r>
            <a:r>
              <a:rPr lang="en-IN" dirty="0">
                <a:latin typeface="Times New Roman" panose="02020603050405020304" pitchFamily="18" charset="0"/>
                <a:cs typeface="Times New Roman" panose="02020603050405020304" pitchFamily="18" charset="0"/>
              </a:rPr>
              <a:t>Ahmedabad Municipal Transport Services Pass registration System.</a:t>
            </a:r>
            <a:endParaRPr lang="en-IN"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There is no such application for create </a:t>
            </a:r>
            <a:r>
              <a:rPr lang="en-IN" dirty="0">
                <a:latin typeface="Times New Roman" panose="02020603050405020304" pitchFamily="18" charset="0"/>
                <a:cs typeface="Times New Roman" panose="02020603050405020304" pitchFamily="18" charset="0"/>
              </a:rPr>
              <a:t>System Create General pass, Senior Citizen pass, and Student pass</a:t>
            </a:r>
            <a:r>
              <a:rPr lang="en-US" dirty="0">
                <a:latin typeface="Times New Roman" panose="02020603050405020304" pitchFamily="18" charset="0"/>
                <a:cs typeface="Times New Roman" panose="02020603050405020304" pitchFamily="18" charset="0"/>
              </a:rPr>
              <a:t>, and also renew that pass. A users can complain about the all services or the pass issue. They can find the routes about his places by place name or area code.</a:t>
            </a:r>
            <a:endParaRPr lang="en-IN" sz="1800" dirty="0">
              <a:latin typeface="Times New Roman" panose="02020603050405020304" pitchFamily="18" charset="0"/>
              <a:cs typeface="Times New Roman" panose="02020603050405020304" pitchFamily="18" charset="0"/>
            </a:endParaRPr>
          </a:p>
          <a:p>
            <a:pPr marL="201168" lvl="1" indent="0">
              <a:buNone/>
            </a:pPr>
            <a:endParaRPr lang="en-US" dirty="0" smtClean="0">
              <a:latin typeface="Times New Roman" panose="02020603050405020304" pitchFamily="18" charset="0"/>
              <a:cs typeface="Times New Roman" panose="02020603050405020304" pitchFamily="18" charset="0"/>
            </a:endParaRPr>
          </a:p>
          <a:p>
            <a:pPr marL="1271400" lvl="7" indent="0">
              <a:buNone/>
            </a:pPr>
            <a:endParaRPr lang="en-US" dirty="0">
              <a:latin typeface="Times New Roman" panose="02020603050405020304" pitchFamily="18" charset="0"/>
              <a:cs typeface="Times New Roman" panose="02020603050405020304" pitchFamily="18" charset="0"/>
            </a:endParaRPr>
          </a:p>
          <a:p>
            <a:pPr marL="1271400" lvl="7" indent="0">
              <a:buNone/>
            </a:pPr>
            <a:endParaRPr lang="en-US" dirty="0">
              <a:latin typeface="Times New Roman" panose="02020603050405020304" pitchFamily="18" charset="0"/>
              <a:cs typeface="Times New Roman" panose="02020603050405020304" pitchFamily="18" charset="0"/>
            </a:endParaRPr>
          </a:p>
          <a:p>
            <a:pPr marL="1271400" lvl="7"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10" name="Slide Number Placeholder 8"/>
          <p:cNvSpPr>
            <a:spLocks noGrp="1"/>
          </p:cNvSpPr>
          <p:nvPr>
            <p:ph type="sldNum" sz="quarter" idx="12"/>
          </p:nvPr>
        </p:nvSpPr>
        <p:spPr>
          <a:xfrm>
            <a:off x="10879975" y="6459783"/>
            <a:ext cx="1312025" cy="365125"/>
          </a:xfrm>
        </p:spPr>
        <p:txBody>
          <a:bodyPr/>
          <a:lstStyle/>
          <a:p>
            <a:pPr algn="ctr"/>
            <a:r>
              <a:rPr lang="en-US" sz="2000" dirty="0"/>
              <a:t>3</a:t>
            </a:r>
            <a:endParaRPr lang="en-IN" sz="2000" dirty="0"/>
          </a:p>
        </p:txBody>
      </p:sp>
    </p:spTree>
    <p:extLst>
      <p:ext uri="{BB962C8B-B14F-4D97-AF65-F5344CB8AC3E}">
        <p14:creationId xmlns:p14="http://schemas.microsoft.com/office/powerpoint/2010/main" val="2380612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login details (Admin)</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725" y="1846263"/>
            <a:ext cx="9092876" cy="4022725"/>
          </a:xfrm>
        </p:spPr>
      </p:pic>
      <p:sp>
        <p:nvSpPr>
          <p:cNvPr id="9"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10" name="Slide Number Placeholder 8"/>
          <p:cNvSpPr>
            <a:spLocks noGrp="1"/>
          </p:cNvSpPr>
          <p:nvPr>
            <p:ph type="sldNum" sz="quarter" idx="12"/>
          </p:nvPr>
        </p:nvSpPr>
        <p:spPr>
          <a:xfrm>
            <a:off x="10879975" y="6459783"/>
            <a:ext cx="1312025" cy="365125"/>
          </a:xfrm>
        </p:spPr>
        <p:txBody>
          <a:bodyPr/>
          <a:lstStyle/>
          <a:p>
            <a:pPr algn="ctr"/>
            <a:r>
              <a:rPr lang="en-US" sz="2000" dirty="0" smtClean="0"/>
              <a:t>30</a:t>
            </a:r>
            <a:endParaRPr lang="en-IN" sz="2000" dirty="0"/>
          </a:p>
        </p:txBody>
      </p:sp>
    </p:spTree>
    <p:extLst>
      <p:ext uri="{BB962C8B-B14F-4D97-AF65-F5344CB8AC3E}">
        <p14:creationId xmlns:p14="http://schemas.microsoft.com/office/powerpoint/2010/main" val="1602250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Created pass details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2515" y="1846263"/>
            <a:ext cx="6407295" cy="4022725"/>
          </a:xfrm>
        </p:spPr>
      </p:pic>
      <p:sp>
        <p:nvSpPr>
          <p:cNvPr id="7"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8" name="Slide Number Placeholder 8"/>
          <p:cNvSpPr>
            <a:spLocks noGrp="1"/>
          </p:cNvSpPr>
          <p:nvPr>
            <p:ph type="sldNum" sz="quarter" idx="12"/>
          </p:nvPr>
        </p:nvSpPr>
        <p:spPr>
          <a:xfrm>
            <a:off x="10879975" y="6459783"/>
            <a:ext cx="1312025" cy="365125"/>
          </a:xfrm>
        </p:spPr>
        <p:txBody>
          <a:bodyPr/>
          <a:lstStyle/>
          <a:p>
            <a:pPr algn="ctr"/>
            <a:fld id="{9B32524D-C5C8-460F-B193-A56B9EF6C12D}" type="slidenum">
              <a:rPr lang="en-IN" sz="2000" smtClean="0"/>
              <a:pPr algn="ctr"/>
              <a:t>31</a:t>
            </a:fld>
            <a:endParaRPr lang="en-IN" sz="2000" dirty="0"/>
          </a:p>
        </p:txBody>
      </p:sp>
    </p:spTree>
    <p:extLst>
      <p:ext uri="{BB962C8B-B14F-4D97-AF65-F5344CB8AC3E}">
        <p14:creationId xmlns:p14="http://schemas.microsoft.com/office/powerpoint/2010/main" val="3355893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of complain</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7266" y="1846263"/>
            <a:ext cx="7637794" cy="4022725"/>
          </a:xfrm>
        </p:spPr>
      </p:pic>
      <p:sp>
        <p:nvSpPr>
          <p:cNvPr id="9" name="Footer Placeholder 7"/>
          <p:cNvSpPr>
            <a:spLocks noGrp="1"/>
          </p:cNvSpPr>
          <p:nvPr>
            <p:ph type="ftr" sz="quarter" idx="11"/>
          </p:nvPr>
        </p:nvSpPr>
        <p:spPr>
          <a:xfrm>
            <a:off x="0" y="6470175"/>
            <a:ext cx="4822804" cy="365125"/>
          </a:xfrm>
        </p:spPr>
        <p:txBody>
          <a:bodyPr/>
          <a:lstStyle/>
          <a:p>
            <a:pPr algn="l"/>
            <a:r>
              <a:rPr lang="en-IN" sz="1800" dirty="0" smtClean="0"/>
              <a:t>AMTS Pass Registration</a:t>
            </a:r>
            <a:endParaRPr lang="en-IN" sz="1800" dirty="0"/>
          </a:p>
        </p:txBody>
      </p:sp>
      <p:sp>
        <p:nvSpPr>
          <p:cNvPr id="10" name="Slide Number Placeholder 8"/>
          <p:cNvSpPr>
            <a:spLocks noGrp="1"/>
          </p:cNvSpPr>
          <p:nvPr>
            <p:ph type="sldNum" sz="quarter" idx="12"/>
          </p:nvPr>
        </p:nvSpPr>
        <p:spPr>
          <a:xfrm>
            <a:off x="10879975" y="6470174"/>
            <a:ext cx="1312025" cy="365125"/>
          </a:xfrm>
        </p:spPr>
        <p:txBody>
          <a:bodyPr/>
          <a:lstStyle/>
          <a:p>
            <a:pPr algn="ctr"/>
            <a:r>
              <a:rPr lang="en-US" sz="2000" dirty="0" smtClean="0"/>
              <a:t>32</a:t>
            </a:r>
            <a:endParaRPr lang="en-IN" sz="2000" dirty="0"/>
          </a:p>
        </p:txBody>
      </p:sp>
    </p:spTree>
    <p:extLst>
      <p:ext uri="{BB962C8B-B14F-4D97-AF65-F5344CB8AC3E}">
        <p14:creationId xmlns:p14="http://schemas.microsoft.com/office/powerpoint/2010/main" val="3288373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631" y="1846263"/>
            <a:ext cx="6907063" cy="4022725"/>
          </a:xfrm>
        </p:spPr>
      </p:pic>
      <p:sp>
        <p:nvSpPr>
          <p:cNvPr id="6"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7" name="Slide Number Placeholder 8"/>
          <p:cNvSpPr>
            <a:spLocks noGrp="1"/>
          </p:cNvSpPr>
          <p:nvPr>
            <p:ph type="sldNum" sz="quarter" idx="12"/>
          </p:nvPr>
        </p:nvSpPr>
        <p:spPr>
          <a:xfrm>
            <a:off x="10879975" y="6459783"/>
            <a:ext cx="1312025" cy="365125"/>
          </a:xfrm>
        </p:spPr>
        <p:txBody>
          <a:bodyPr/>
          <a:lstStyle/>
          <a:p>
            <a:pPr algn="ctr"/>
            <a:r>
              <a:rPr lang="en-US" sz="2000" dirty="0" smtClean="0"/>
              <a:t>33</a:t>
            </a:r>
            <a:endParaRPr lang="en-IN" sz="2000" dirty="0"/>
          </a:p>
        </p:txBody>
      </p:sp>
    </p:spTree>
    <p:extLst>
      <p:ext uri="{BB962C8B-B14F-4D97-AF65-F5344CB8AC3E}">
        <p14:creationId xmlns:p14="http://schemas.microsoft.com/office/powerpoint/2010/main" val="2670555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13500000" algn="br" rotWithShape="0">
              <a:prstClr val="black">
                <a:alpha val="40000"/>
              </a:prstClr>
            </a:outerShdw>
          </a:effectLst>
        </p:spPr>
        <p:txBody>
          <a:bodyPr/>
          <a:lstStyle/>
          <a:p>
            <a:r>
              <a:rPr lang="en-US" dirty="0">
                <a:solidFill>
                  <a:schemeClr val="accent1"/>
                </a:solidFill>
              </a:rPr>
              <a:t>Limitation </a:t>
            </a:r>
            <a:r>
              <a:rPr lang="en-US" dirty="0" smtClean="0">
                <a:solidFill>
                  <a:schemeClr val="accent1"/>
                </a:solidFill>
              </a:rPr>
              <a:t>&amp; Future </a:t>
            </a:r>
            <a:r>
              <a:rPr lang="en-US" dirty="0">
                <a:solidFill>
                  <a:schemeClr val="accent1"/>
                </a:solidFill>
              </a:rPr>
              <a:t>Enhancement</a:t>
            </a:r>
            <a:endParaRPr lang="en-IN" dirty="0">
              <a:solidFill>
                <a:schemeClr val="accent1"/>
              </a:solidFill>
            </a:endParaRPr>
          </a:p>
        </p:txBody>
      </p:sp>
      <p:sp>
        <p:nvSpPr>
          <p:cNvPr id="3" name="Content Placeholder 2"/>
          <p:cNvSpPr>
            <a:spLocks noGrp="1"/>
          </p:cNvSpPr>
          <p:nvPr>
            <p:ph idx="1"/>
          </p:nvPr>
        </p:nvSpPr>
        <p:spPr/>
        <p:txBody>
          <a:bodyPr/>
          <a:lstStyle/>
          <a:p>
            <a:pPr lvl="0"/>
            <a:endParaRPr lang="en-US" dirty="0" smtClean="0"/>
          </a:p>
          <a:p>
            <a:pPr lvl="0"/>
            <a:endParaRPr lang="en-US" dirty="0"/>
          </a:p>
          <a:p>
            <a:pPr lvl="0">
              <a:buFont typeface="Wingdings" panose="05000000000000000000" pitchFamily="2" charset="2"/>
              <a:buChar char="Ø"/>
            </a:pPr>
            <a:r>
              <a:rPr lang="en-US" dirty="0" smtClean="0"/>
              <a:t> This system is an only in-house system.</a:t>
            </a:r>
            <a:endParaRPr lang="en-IN" dirty="0" smtClean="0"/>
          </a:p>
          <a:p>
            <a:pPr lvl="0">
              <a:buFont typeface="Wingdings" panose="05000000000000000000" pitchFamily="2" charset="2"/>
              <a:buChar char="Ø"/>
            </a:pPr>
            <a:r>
              <a:rPr lang="en-US" dirty="0" smtClean="0"/>
              <a:t> That </a:t>
            </a:r>
            <a:r>
              <a:rPr lang="en-US" dirty="0"/>
              <a:t>system is use only for employee or admin</a:t>
            </a:r>
            <a:r>
              <a:rPr lang="en-US" dirty="0" smtClean="0"/>
              <a:t>.</a:t>
            </a:r>
          </a:p>
          <a:p>
            <a:pPr lvl="0">
              <a:buFont typeface="Wingdings" panose="05000000000000000000" pitchFamily="2" charset="2"/>
              <a:buChar char="Ø"/>
            </a:pPr>
            <a:r>
              <a:rPr lang="en-US" dirty="0" smtClean="0"/>
              <a:t> Application required access data of  adhar-card , vote card, student registry.</a:t>
            </a:r>
          </a:p>
          <a:p>
            <a:pPr lvl="0">
              <a:buFont typeface="Wingdings" panose="05000000000000000000" pitchFamily="2" charset="2"/>
              <a:buChar char="Ø"/>
            </a:pPr>
            <a:r>
              <a:rPr lang="en-US" dirty="0" smtClean="0"/>
              <a:t> As a scope is save the time of user for create pass for AMTS.</a:t>
            </a:r>
          </a:p>
          <a:p>
            <a:pPr lvl="0">
              <a:buFont typeface="Wingdings" panose="05000000000000000000" pitchFamily="2" charset="2"/>
              <a:buChar char="Ø"/>
            </a:pPr>
            <a:endParaRPr lang="en-US" dirty="0" smtClean="0"/>
          </a:p>
          <a:p>
            <a:pPr marL="0" lvl="0" indent="0">
              <a:buNone/>
            </a:pPr>
            <a:endParaRPr lang="en-US" dirty="0" smtClean="0"/>
          </a:p>
          <a:p>
            <a:pPr marL="0" lvl="0" indent="0">
              <a:buNone/>
            </a:pPr>
            <a:r>
              <a:rPr lang="en-US" dirty="0" smtClean="0"/>
              <a:t> </a:t>
            </a:r>
            <a:endParaRPr lang="en-US" dirty="0"/>
          </a:p>
        </p:txBody>
      </p:sp>
      <p:sp>
        <p:nvSpPr>
          <p:cNvPr id="6"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7" name="Slide Number Placeholder 8"/>
          <p:cNvSpPr>
            <a:spLocks noGrp="1"/>
          </p:cNvSpPr>
          <p:nvPr>
            <p:ph type="sldNum" sz="quarter" idx="12"/>
          </p:nvPr>
        </p:nvSpPr>
        <p:spPr>
          <a:xfrm>
            <a:off x="10879975" y="6459783"/>
            <a:ext cx="1312025" cy="365125"/>
          </a:xfrm>
        </p:spPr>
        <p:txBody>
          <a:bodyPr/>
          <a:lstStyle/>
          <a:p>
            <a:pPr algn="ctr"/>
            <a:r>
              <a:rPr lang="en-US" sz="2000" dirty="0" smtClean="0"/>
              <a:t>34</a:t>
            </a:r>
            <a:endParaRPr lang="en-IN" sz="2000" dirty="0"/>
          </a:p>
        </p:txBody>
      </p:sp>
    </p:spTree>
    <p:extLst>
      <p:ext uri="{BB962C8B-B14F-4D97-AF65-F5344CB8AC3E}">
        <p14:creationId xmlns:p14="http://schemas.microsoft.com/office/powerpoint/2010/main" val="2264105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50800" dist="38100" dir="13500000" algn="br"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txBody>
          <a:bodyPr/>
          <a:lstStyle/>
          <a:p>
            <a:r>
              <a:rPr lang="en-US" dirty="0" smtClean="0">
                <a:solidFill>
                  <a:srgbClr val="00B0F0"/>
                </a:solidFill>
              </a:rPr>
              <a:t>Conclusion</a:t>
            </a:r>
            <a:endParaRPr lang="en-IN" dirty="0">
              <a:solidFill>
                <a:srgbClr val="00B0F0"/>
              </a:solidFill>
            </a:endParaRPr>
          </a:p>
        </p:txBody>
      </p:sp>
      <p:sp>
        <p:nvSpPr>
          <p:cNvPr id="3" name="Content Placeholder 2"/>
          <p:cNvSpPr>
            <a:spLocks noGrp="1"/>
          </p:cNvSpPr>
          <p:nvPr>
            <p:ph idx="1"/>
          </p:nvPr>
        </p:nvSpPr>
        <p:spPr/>
        <p:txBody>
          <a:bodyPr>
            <a:normAutofit fontScale="85000" lnSpcReduction="20000"/>
          </a:bodyPr>
          <a:lstStyle/>
          <a:p>
            <a:pPr marL="342900" indent="-342900">
              <a:buFont typeface="Wingdings" panose="05000000000000000000" pitchFamily="2" charset="2"/>
              <a:buChar char="Ø"/>
            </a:pPr>
            <a:r>
              <a:rPr lang="en-US" dirty="0"/>
              <a:t>Reduce data redundancy and inconsistency</a:t>
            </a:r>
            <a:r>
              <a:rPr lang="en-US"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Automation of the entire system improves the efficiency</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Provides a friendly graphical user interface.</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Gives appropriate access to authorized users and updating the information can be done easily.</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security, data </a:t>
            </a:r>
            <a:r>
              <a:rPr lang="en-US" dirty="0" smtClean="0">
                <a:latin typeface="Times New Roman" panose="02020603050405020304" pitchFamily="18" charset="0"/>
                <a:cs typeface="Times New Roman" panose="02020603050405020304" pitchFamily="18" charset="0"/>
              </a:rPr>
              <a:t>security.</a:t>
            </a: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Adequate scope for future modification. </a:t>
            </a:r>
          </a:p>
          <a:p>
            <a:endParaRPr lang="en-IN" dirty="0"/>
          </a:p>
        </p:txBody>
      </p:sp>
      <p:sp>
        <p:nvSpPr>
          <p:cNvPr id="6"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7" name="Slide Number Placeholder 8"/>
          <p:cNvSpPr>
            <a:spLocks noGrp="1"/>
          </p:cNvSpPr>
          <p:nvPr>
            <p:ph type="sldNum" sz="quarter" idx="12"/>
          </p:nvPr>
        </p:nvSpPr>
        <p:spPr>
          <a:xfrm>
            <a:off x="10879975" y="6459783"/>
            <a:ext cx="1312025" cy="365125"/>
          </a:xfrm>
        </p:spPr>
        <p:txBody>
          <a:bodyPr/>
          <a:lstStyle/>
          <a:p>
            <a:pPr algn="ctr"/>
            <a:r>
              <a:rPr lang="en-US" sz="2000" dirty="0" smtClean="0"/>
              <a:t>35</a:t>
            </a:r>
            <a:endParaRPr lang="en-IN" sz="2000" dirty="0"/>
          </a:p>
        </p:txBody>
      </p:sp>
    </p:spTree>
    <p:extLst>
      <p:ext uri="{BB962C8B-B14F-4D97-AF65-F5344CB8AC3E}">
        <p14:creationId xmlns:p14="http://schemas.microsoft.com/office/powerpoint/2010/main" val="4820019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41539" y="2111865"/>
            <a:ext cx="5312095" cy="1569660"/>
          </a:xfrm>
          <a:prstGeom prst="rect">
            <a:avLst/>
          </a:prstGeom>
          <a:noFill/>
          <a:effectLst>
            <a:outerShdw blurRad="50800" dist="38100" dir="18900000" algn="bl" rotWithShape="0">
              <a:prstClr val="black">
                <a:alpha val="40000"/>
              </a:prstClr>
            </a:outerShdw>
            <a:reflection blurRad="6350" stA="50000" endA="300" endPos="55000" dir="5400000" sy="-100000" algn="bl" rotWithShape="0"/>
          </a:effectLst>
        </p:spPr>
        <p:txBody>
          <a:bodyPr wrap="none" rtlCol="0">
            <a:spAutoFit/>
          </a:bodyPr>
          <a:lstStyle/>
          <a:p>
            <a:r>
              <a:rPr lang="en-US" sz="9600" dirty="0" smtClean="0">
                <a:solidFill>
                  <a:srgbClr val="00B0F0"/>
                </a:solidFill>
              </a:rPr>
              <a:t>Thank You</a:t>
            </a:r>
            <a:endParaRPr lang="en-IN" sz="9600" dirty="0">
              <a:solidFill>
                <a:srgbClr val="00B0F0"/>
              </a:solidFill>
            </a:endParaRPr>
          </a:p>
        </p:txBody>
      </p:sp>
    </p:spTree>
    <p:extLst>
      <p:ext uri="{BB962C8B-B14F-4D97-AF65-F5344CB8AC3E}">
        <p14:creationId xmlns:p14="http://schemas.microsoft.com/office/powerpoint/2010/main" val="1031581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latin typeface="Times New Roman" pitchFamily="18" charset="0"/>
                <a:cs typeface="Times New Roman" pitchFamily="18" charset="0"/>
              </a:rPr>
              <a:t>  </a:t>
            </a:r>
          </a:p>
          <a:p>
            <a:pPr marL="0" lvl="0" indent="0">
              <a:buNone/>
            </a:pPr>
            <a:endParaRPr lang="en-US" sz="2400" b="1" u="sng" dirty="0">
              <a:latin typeface="Times New Roman" pitchFamily="18" charset="0"/>
              <a:cs typeface="Times New Roman" pitchFamily="18" charset="0"/>
            </a:endParaRPr>
          </a:p>
          <a:p>
            <a:pPr marL="0" lvl="0" indent="0">
              <a:buNone/>
            </a:pPr>
            <a:r>
              <a:rPr lang="en-US" sz="2400" b="1" u="sng" dirty="0" smtClean="0">
                <a:latin typeface="Times New Roman" pitchFamily="18" charset="0"/>
                <a:cs typeface="Times New Roman" pitchFamily="18" charset="0"/>
              </a:rPr>
              <a:t>Proposed System</a:t>
            </a:r>
          </a:p>
          <a:p>
            <a:r>
              <a:rPr lang="en-US" dirty="0"/>
              <a:t>New technology always leads to the formation and foundation of new more powerful and more featured system than other existing system.</a:t>
            </a:r>
            <a:endParaRPr lang="en-IN" dirty="0"/>
          </a:p>
          <a:p>
            <a:r>
              <a:rPr lang="en-US" dirty="0"/>
              <a:t>This system is the very useful for the saving time of users.</a:t>
            </a:r>
            <a:endParaRPr lang="en-IN" dirty="0"/>
          </a:p>
          <a:p>
            <a:pPr marL="0" lvl="0" indent="0">
              <a:buNone/>
            </a:pPr>
            <a:endParaRPr lang="en-US" dirty="0" smtClean="0">
              <a:latin typeface="Times New Roman" pitchFamily="18" charset="0"/>
              <a:cs typeface="Times New Roman" pitchFamily="18" charset="0"/>
            </a:endParaRPr>
          </a:p>
          <a:p>
            <a:pPr marL="0" lvl="0" indent="0">
              <a:buNone/>
            </a:pPr>
            <a:endParaRPr lang="en-US" b="1" dirty="0">
              <a:latin typeface="Times New Roman" pitchFamily="18" charset="0"/>
              <a:cs typeface="Times New Roman" pitchFamily="18" charset="0"/>
            </a:endParaRPr>
          </a:p>
          <a:p>
            <a:pPr marL="0" lvl="0" indent="0">
              <a:buNone/>
            </a:pPr>
            <a:endParaRPr lang="en-US" b="1" dirty="0">
              <a:latin typeface="Times New Roman" pitchFamily="18" charset="0"/>
              <a:cs typeface="Times New Roman" pitchFamily="18" charset="0"/>
            </a:endParaRPr>
          </a:p>
        </p:txBody>
      </p:sp>
      <p:sp>
        <p:nvSpPr>
          <p:cNvPr id="6" name="Title 5"/>
          <p:cNvSpPr>
            <a:spLocks noGrp="1"/>
          </p:cNvSpPr>
          <p:nvPr>
            <p:ph type="title"/>
          </p:nvPr>
        </p:nvSpPr>
        <p:spPr>
          <a:effectLst>
            <a:outerShdw blurRad="50800" dist="38100" dir="13500000" algn="br" rotWithShape="0">
              <a:prstClr val="black">
                <a:alpha val="40000"/>
              </a:prstClr>
            </a:outerShdw>
          </a:effectLst>
        </p:spPr>
        <p:txBody>
          <a:bodyPr/>
          <a:lstStyle/>
          <a:p>
            <a:r>
              <a:rPr lang="en-US" dirty="0" smtClean="0">
                <a:solidFill>
                  <a:srgbClr val="00B0F0"/>
                </a:solidFill>
              </a:rPr>
              <a:t>Project Profile(cont.)</a:t>
            </a:r>
            <a:endParaRPr lang="en-IN" dirty="0">
              <a:solidFill>
                <a:srgbClr val="00B0F0"/>
              </a:solidFill>
            </a:endParaRPr>
          </a:p>
        </p:txBody>
      </p:sp>
      <p:sp>
        <p:nvSpPr>
          <p:cNvPr id="9"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10" name="Slide Number Placeholder 8"/>
          <p:cNvSpPr>
            <a:spLocks noGrp="1"/>
          </p:cNvSpPr>
          <p:nvPr>
            <p:ph type="sldNum" sz="quarter" idx="12"/>
          </p:nvPr>
        </p:nvSpPr>
        <p:spPr>
          <a:xfrm>
            <a:off x="10879975" y="6459783"/>
            <a:ext cx="1312025" cy="365125"/>
          </a:xfrm>
        </p:spPr>
        <p:txBody>
          <a:bodyPr/>
          <a:lstStyle/>
          <a:p>
            <a:pPr algn="ctr"/>
            <a:r>
              <a:rPr lang="en-US" sz="2000" dirty="0" smtClean="0"/>
              <a:t>4</a:t>
            </a:r>
            <a:endParaRPr lang="en-IN" sz="2000" dirty="0"/>
          </a:p>
        </p:txBody>
      </p:sp>
    </p:spTree>
    <p:extLst>
      <p:ext uri="{BB962C8B-B14F-4D97-AF65-F5344CB8AC3E}">
        <p14:creationId xmlns:p14="http://schemas.microsoft.com/office/powerpoint/2010/main" val="3479255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13500000" algn="br" rotWithShape="0">
              <a:prstClr val="black">
                <a:alpha val="40000"/>
              </a:prstClr>
            </a:outerShdw>
          </a:effectLst>
        </p:spPr>
        <p:txBody>
          <a:bodyPr/>
          <a:lstStyle/>
          <a:p>
            <a:r>
              <a:rPr lang="en-US" dirty="0" smtClean="0">
                <a:solidFill>
                  <a:srgbClr val="00B0F0"/>
                </a:solidFill>
              </a:rPr>
              <a:t>System Requirement and Specification</a:t>
            </a:r>
            <a:endParaRPr lang="en-IN" dirty="0">
              <a:solidFill>
                <a:srgbClr val="00B0F0"/>
              </a:solidFill>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Front End</a:t>
            </a:r>
          </a:p>
          <a:p>
            <a:pPr marL="384048" lvl="2" indent="0">
              <a:buNone/>
            </a:pP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JAVA language</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Back End</a:t>
            </a:r>
          </a:p>
          <a:p>
            <a:pPr marL="201168" lvl="1" indent="0">
              <a:buNone/>
            </a:pPr>
            <a:r>
              <a:rPr lang="en-US" dirty="0" smtClean="0">
                <a:latin typeface="Times New Roman" panose="02020603050405020304" pitchFamily="18" charset="0"/>
                <a:cs typeface="Times New Roman" panose="02020603050405020304" pitchFamily="18" charset="0"/>
              </a:rPr>
              <a:t>	                MySQL</a:t>
            </a:r>
          </a:p>
          <a:p>
            <a:pPr marL="201168" lvl="1" indent="0">
              <a:buNone/>
            </a:pPr>
            <a:endParaRPr lang="en-US" dirty="0" smtClean="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	</a:t>
            </a:r>
            <a:endParaRPr lang="en-US" dirty="0"/>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Hardware Specification</a:t>
            </a:r>
          </a:p>
          <a:p>
            <a:r>
              <a:rPr lang="en-US" sz="2400" b="1" dirty="0" smtClean="0"/>
              <a:t>  </a:t>
            </a:r>
            <a:r>
              <a:rPr lang="en-US" sz="1900" b="1" dirty="0" smtClean="0">
                <a:latin typeface="Times New Roman" panose="02020603050405020304" pitchFamily="18" charset="0"/>
                <a:cs typeface="Times New Roman" panose="02020603050405020304" pitchFamily="18" charset="0"/>
              </a:rPr>
              <a:t>Operating </a:t>
            </a:r>
            <a:r>
              <a:rPr lang="en-US" sz="1900" b="1" dirty="0">
                <a:latin typeface="Times New Roman" panose="02020603050405020304" pitchFamily="18" charset="0"/>
                <a:cs typeface="Times New Roman" panose="02020603050405020304" pitchFamily="18" charset="0"/>
              </a:rPr>
              <a:t>System</a:t>
            </a:r>
            <a:r>
              <a:rPr lang="en-US" sz="1900" b="1"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Windows </a:t>
            </a:r>
            <a:r>
              <a:rPr lang="en-US" sz="1900" dirty="0">
                <a:latin typeface="Times New Roman" panose="02020603050405020304" pitchFamily="18" charset="0"/>
                <a:cs typeface="Times New Roman" panose="02020603050405020304" pitchFamily="18" charset="0"/>
              </a:rPr>
              <a:t>XP / 7 / 8 / 8.1 / 10</a:t>
            </a:r>
            <a:endParaRPr lang="en-IN" sz="1900" dirty="0">
              <a:latin typeface="Times New Roman" panose="02020603050405020304" pitchFamily="18" charset="0"/>
              <a:cs typeface="Times New Roman" panose="02020603050405020304" pitchFamily="18" charset="0"/>
            </a:endParaRPr>
          </a:p>
          <a:p>
            <a:pPr marL="0" indent="0">
              <a:buNone/>
            </a:pPr>
            <a:r>
              <a:rPr lang="en-US" sz="1900" b="1" dirty="0" smtClean="0">
                <a:latin typeface="Times New Roman" panose="02020603050405020304" pitchFamily="18" charset="0"/>
                <a:cs typeface="Times New Roman" panose="02020603050405020304" pitchFamily="18" charset="0"/>
              </a:rPr>
              <a:t>    Processor              :  </a:t>
            </a:r>
            <a:r>
              <a:rPr lang="en-US" sz="1900" dirty="0" smtClean="0">
                <a:latin typeface="Times New Roman" panose="02020603050405020304" pitchFamily="18" charset="0"/>
                <a:cs typeface="Times New Roman" panose="02020603050405020304" pitchFamily="18" charset="0"/>
              </a:rPr>
              <a:t>Intel </a:t>
            </a:r>
            <a:r>
              <a:rPr lang="en-US" sz="1900" dirty="0">
                <a:latin typeface="Times New Roman" panose="02020603050405020304" pitchFamily="18" charset="0"/>
                <a:cs typeface="Times New Roman" panose="02020603050405020304" pitchFamily="18" charset="0"/>
              </a:rPr>
              <a:t>Pentium Dual Core 3.1 GHz /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Intel </a:t>
            </a:r>
            <a:r>
              <a:rPr lang="en-US" sz="1900" dirty="0">
                <a:latin typeface="Times New Roman" panose="02020603050405020304" pitchFamily="18" charset="0"/>
                <a:cs typeface="Times New Roman" panose="02020603050405020304" pitchFamily="18" charset="0"/>
              </a:rPr>
              <a:t>Core i3-2310M Processor 2.10 GHz</a:t>
            </a:r>
            <a:endParaRPr lang="en-IN"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 RAM                     :  </a:t>
            </a:r>
            <a:r>
              <a:rPr lang="en-US" sz="1900" dirty="0" smtClean="0">
                <a:latin typeface="Times New Roman" panose="02020603050405020304" pitchFamily="18" charset="0"/>
                <a:cs typeface="Times New Roman" panose="02020603050405020304" pitchFamily="18" charset="0"/>
              </a:rPr>
              <a:t>512 </a:t>
            </a:r>
            <a:r>
              <a:rPr lang="en-US" sz="1900" dirty="0">
                <a:latin typeface="Times New Roman" panose="02020603050405020304" pitchFamily="18" charset="0"/>
                <a:cs typeface="Times New Roman" panose="02020603050405020304" pitchFamily="18" charset="0"/>
              </a:rPr>
              <a:t>MB or more</a:t>
            </a:r>
            <a:endParaRPr lang="en-IN" sz="1900" dirty="0">
              <a:latin typeface="Times New Roman" panose="02020603050405020304" pitchFamily="18" charset="0"/>
              <a:cs typeface="Times New Roman" panose="02020603050405020304" pitchFamily="18" charset="0"/>
            </a:endParaRPr>
          </a:p>
          <a:p>
            <a:r>
              <a:rPr lang="en-US" sz="1900" b="1" dirty="0" smtClean="0">
                <a:latin typeface="Times New Roman" panose="02020603050405020304" pitchFamily="18" charset="0"/>
                <a:cs typeface="Times New Roman" panose="02020603050405020304" pitchFamily="18" charset="0"/>
              </a:rPr>
              <a:t>  Hard </a:t>
            </a:r>
            <a:r>
              <a:rPr lang="en-US" sz="1900" b="1" dirty="0">
                <a:latin typeface="Times New Roman" panose="02020603050405020304" pitchFamily="18" charset="0"/>
                <a:cs typeface="Times New Roman" panose="02020603050405020304" pitchFamily="18" charset="0"/>
              </a:rPr>
              <a:t>disk          </a:t>
            </a:r>
            <a:r>
              <a:rPr lang="en-US" sz="1900" b="1" dirty="0" smtClean="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40 </a:t>
            </a:r>
            <a:r>
              <a:rPr lang="en-US" sz="1900" dirty="0">
                <a:latin typeface="Times New Roman" panose="02020603050405020304" pitchFamily="18" charset="0"/>
                <a:cs typeface="Times New Roman" panose="02020603050405020304" pitchFamily="18" charset="0"/>
              </a:rPr>
              <a:t>GB or more</a:t>
            </a:r>
            <a:endParaRPr lang="en-IN" sz="1900" dirty="0">
              <a:latin typeface="Times New Roman" panose="02020603050405020304" pitchFamily="18" charset="0"/>
              <a:cs typeface="Times New Roman" panose="02020603050405020304" pitchFamily="18" charset="0"/>
            </a:endParaRPr>
          </a:p>
          <a:p>
            <a:pPr marL="0" indent="0">
              <a:buNone/>
            </a:pPr>
            <a:endParaRPr lang="en-IN" sz="1900"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6642" y="1737360"/>
            <a:ext cx="966355" cy="84997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7653" y="2754849"/>
            <a:ext cx="1205344" cy="623389"/>
          </a:xfrm>
          <a:prstGeom prst="rect">
            <a:avLst/>
          </a:prstGeom>
        </p:spPr>
      </p:pic>
      <p:sp>
        <p:nvSpPr>
          <p:cNvPr id="10"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11" name="Slide Number Placeholder 8"/>
          <p:cNvSpPr>
            <a:spLocks noGrp="1"/>
          </p:cNvSpPr>
          <p:nvPr>
            <p:ph type="sldNum" sz="quarter" idx="12"/>
          </p:nvPr>
        </p:nvSpPr>
        <p:spPr>
          <a:xfrm>
            <a:off x="10879975" y="6459783"/>
            <a:ext cx="1312025" cy="365125"/>
          </a:xfrm>
        </p:spPr>
        <p:txBody>
          <a:bodyPr/>
          <a:lstStyle/>
          <a:p>
            <a:pPr algn="ctr"/>
            <a:r>
              <a:rPr lang="en-US" sz="2000" dirty="0"/>
              <a:t>5</a:t>
            </a:r>
            <a:endParaRPr lang="en-IN" sz="2000" dirty="0"/>
          </a:p>
        </p:txBody>
      </p:sp>
    </p:spTree>
    <p:extLst>
      <p:ext uri="{BB962C8B-B14F-4D97-AF65-F5344CB8AC3E}">
        <p14:creationId xmlns:p14="http://schemas.microsoft.com/office/powerpoint/2010/main" val="777825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13500000" algn="br" rotWithShape="0">
              <a:prstClr val="black">
                <a:alpha val="40000"/>
              </a:prstClr>
            </a:outerShdw>
          </a:effectLst>
        </p:spPr>
        <p:txBody>
          <a:bodyPr/>
          <a:lstStyle/>
          <a:p>
            <a:r>
              <a:rPr lang="en-US" dirty="0" smtClean="0">
                <a:solidFill>
                  <a:srgbClr val="00B0F0"/>
                </a:solidFill>
              </a:rPr>
              <a:t>System Design</a:t>
            </a:r>
            <a:endParaRPr lang="en-IN" dirty="0">
              <a:solidFill>
                <a:srgbClr val="00B0F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2" action="ppaction://hlinkfile"/>
              </a:rPr>
              <a:t>Data Flow Diagram</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3" action="ppaction://hlinkfile"/>
              </a:rPr>
              <a:t>ER Diagram</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hlinkClick r:id="rId4" action="ppaction://hlinkfile"/>
              </a:rPr>
              <a:t> System flow Diagram</a:t>
            </a:r>
            <a:endParaRPr lang="en-IN"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0" y="6459784"/>
            <a:ext cx="4822804" cy="365125"/>
          </a:xfrm>
        </p:spPr>
        <p:txBody>
          <a:bodyPr/>
          <a:lstStyle/>
          <a:p>
            <a:pPr algn="l"/>
            <a:r>
              <a:rPr lang="en-IN" sz="1800" dirty="0" smtClean="0"/>
              <a:t>AMTS Pass Registration</a:t>
            </a:r>
            <a:endParaRPr lang="en-IN" sz="1800" dirty="0"/>
          </a:p>
        </p:txBody>
      </p:sp>
      <p:sp>
        <p:nvSpPr>
          <p:cNvPr id="9" name="Slide Number Placeholder 8"/>
          <p:cNvSpPr>
            <a:spLocks noGrp="1"/>
          </p:cNvSpPr>
          <p:nvPr>
            <p:ph type="sldNum" sz="quarter" idx="12"/>
          </p:nvPr>
        </p:nvSpPr>
        <p:spPr>
          <a:xfrm>
            <a:off x="10879975" y="6459783"/>
            <a:ext cx="1312025" cy="365125"/>
          </a:xfrm>
        </p:spPr>
        <p:txBody>
          <a:bodyPr/>
          <a:lstStyle/>
          <a:p>
            <a:pPr algn="ctr"/>
            <a:r>
              <a:rPr lang="en-US" sz="2000" dirty="0" smtClean="0"/>
              <a:t>6</a:t>
            </a:r>
            <a:endParaRPr lang="en-IN" sz="2000" dirty="0"/>
          </a:p>
        </p:txBody>
      </p:sp>
    </p:spTree>
    <p:extLst>
      <p:ext uri="{BB962C8B-B14F-4D97-AF65-F5344CB8AC3E}">
        <p14:creationId xmlns:p14="http://schemas.microsoft.com/office/powerpoint/2010/main" val="2991853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594359"/>
            <a:ext cx="3543300" cy="2286000"/>
          </a:xfrm>
        </p:spPr>
        <p:txBody>
          <a:bodyPr/>
          <a:lstStyle/>
          <a:p>
            <a:r>
              <a:rPr lang="en-US" dirty="0" smtClean="0"/>
              <a:t>Data Flow Diagram</a:t>
            </a:r>
            <a:endParaRPr lang="en-IN" dirty="0"/>
          </a:p>
        </p:txBody>
      </p:sp>
      <p:sp>
        <p:nvSpPr>
          <p:cNvPr id="13" name="Text Placeholder 12"/>
          <p:cNvSpPr>
            <a:spLocks noGrp="1"/>
          </p:cNvSpPr>
          <p:nvPr>
            <p:ph type="body" sz="half" idx="2"/>
          </p:nvPr>
        </p:nvSpPr>
        <p:spPr/>
        <p:txBody>
          <a:bodyPr/>
          <a:lstStyle/>
          <a:p>
            <a:endParaRPr lang="en-US" sz="1600" b="1" dirty="0" smtClean="0"/>
          </a:p>
          <a:p>
            <a:endParaRPr lang="en-US" sz="1600" b="1" dirty="0"/>
          </a:p>
          <a:p>
            <a:endParaRPr lang="en-US" sz="1600" b="1" dirty="0" smtClean="0"/>
          </a:p>
          <a:p>
            <a:r>
              <a:rPr lang="en-US" sz="2400" b="1" dirty="0" smtClean="0">
                <a:latin typeface="Times New Roman" panose="02020603050405020304" pitchFamily="18" charset="0"/>
                <a:cs typeface="Times New Roman" panose="02020603050405020304" pitchFamily="18" charset="0"/>
              </a:rPr>
              <a:t>Context </a:t>
            </a:r>
            <a:r>
              <a:rPr lang="en-US" sz="2400" b="1" dirty="0">
                <a:latin typeface="Times New Roman" panose="02020603050405020304" pitchFamily="18" charset="0"/>
                <a:cs typeface="Times New Roman" panose="02020603050405020304" pitchFamily="18" charset="0"/>
              </a:rPr>
              <a:t>Level DFD:</a:t>
            </a:r>
          </a:p>
          <a:p>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800599" y="594359"/>
            <a:ext cx="6733309" cy="5557059"/>
          </a:xfrm>
          <a:prstGeom prst="rect">
            <a:avLst/>
          </a:prstGeom>
        </p:spPr>
      </p:pic>
      <p:sp>
        <p:nvSpPr>
          <p:cNvPr id="16" name="Footer Placeholder 7"/>
          <p:cNvSpPr>
            <a:spLocks noGrp="1"/>
          </p:cNvSpPr>
          <p:nvPr>
            <p:ph type="ftr" sz="quarter" idx="11"/>
          </p:nvPr>
        </p:nvSpPr>
        <p:spPr>
          <a:xfrm>
            <a:off x="0" y="6459784"/>
            <a:ext cx="4822804" cy="365125"/>
          </a:xfrm>
        </p:spPr>
        <p:txBody>
          <a:bodyPr/>
          <a:lstStyle/>
          <a:p>
            <a:pPr algn="l"/>
            <a:r>
              <a:rPr lang="en-IN" sz="1800" dirty="0" smtClean="0">
                <a:solidFill>
                  <a:schemeClr val="bg1"/>
                </a:solidFill>
              </a:rPr>
              <a:t>AMTS Pass Registration</a:t>
            </a:r>
            <a:endParaRPr lang="en-IN" sz="1800" dirty="0">
              <a:solidFill>
                <a:schemeClr val="bg1"/>
              </a:solidFill>
            </a:endParaRPr>
          </a:p>
        </p:txBody>
      </p:sp>
      <p:sp>
        <p:nvSpPr>
          <p:cNvPr id="17" name="Slide Number Placeholder 8"/>
          <p:cNvSpPr>
            <a:spLocks noGrp="1"/>
          </p:cNvSpPr>
          <p:nvPr>
            <p:ph type="sldNum" sz="quarter" idx="12"/>
          </p:nvPr>
        </p:nvSpPr>
        <p:spPr>
          <a:xfrm>
            <a:off x="10879975" y="6459783"/>
            <a:ext cx="1312025" cy="365125"/>
          </a:xfrm>
        </p:spPr>
        <p:txBody>
          <a:bodyPr/>
          <a:lstStyle/>
          <a:p>
            <a:pPr algn="ctr"/>
            <a:r>
              <a:rPr lang="en-US" sz="2000" dirty="0"/>
              <a:t>7</a:t>
            </a:r>
            <a:endParaRPr lang="en-IN" sz="2000" dirty="0"/>
          </a:p>
        </p:txBody>
      </p:sp>
    </p:spTree>
    <p:extLst>
      <p:ext uri="{BB962C8B-B14F-4D97-AF65-F5344CB8AC3E}">
        <p14:creationId xmlns:p14="http://schemas.microsoft.com/office/powerpoint/2010/main" val="1052903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5" y="640080"/>
            <a:ext cx="3584864" cy="2286000"/>
          </a:xfrm>
        </p:spPr>
        <p:txBody>
          <a:bodyPr/>
          <a:lstStyle/>
          <a:p>
            <a:r>
              <a:rPr lang="en-US" dirty="0"/>
              <a:t>Data Flow </a:t>
            </a:r>
            <a:r>
              <a:rPr lang="en-US" dirty="0" smtClean="0"/>
              <a:t>Diagram (Cont.)</a:t>
            </a:r>
            <a:endParaRPr lang="en-IN" dirty="0"/>
          </a:p>
        </p:txBody>
      </p:sp>
      <p:sp>
        <p:nvSpPr>
          <p:cNvPr id="8" name="Text Placeholder 7"/>
          <p:cNvSpPr>
            <a:spLocks noGrp="1"/>
          </p:cNvSpPr>
          <p:nvPr>
            <p:ph type="body" sz="half" idx="2"/>
          </p:nvPr>
        </p:nvSpPr>
        <p:spPr/>
        <p:txBody>
          <a:bodyPr>
            <a:normAutofit/>
          </a:bodyPr>
          <a:lstStyle/>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First </a:t>
            </a:r>
            <a:r>
              <a:rPr lang="en-US" sz="2400" b="1" dirty="0">
                <a:latin typeface="Times New Roman" panose="02020603050405020304" pitchFamily="18" charset="0"/>
                <a:cs typeface="Times New Roman" panose="02020603050405020304" pitchFamily="18" charset="0"/>
              </a:rPr>
              <a:t>Level DFD for Admin</a:t>
            </a:r>
            <a:endParaRPr lang="en-IN" sz="24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480973" y="345456"/>
            <a:ext cx="5731510" cy="6296891"/>
          </a:xfrm>
          <a:prstGeom prst="rect">
            <a:avLst/>
          </a:prstGeom>
        </p:spPr>
      </p:pic>
      <p:sp>
        <p:nvSpPr>
          <p:cNvPr id="11" name="Footer Placeholder 7"/>
          <p:cNvSpPr>
            <a:spLocks noGrp="1"/>
          </p:cNvSpPr>
          <p:nvPr>
            <p:ph type="ftr" sz="quarter" idx="11"/>
          </p:nvPr>
        </p:nvSpPr>
        <p:spPr>
          <a:xfrm>
            <a:off x="0" y="6459784"/>
            <a:ext cx="4822804" cy="365125"/>
          </a:xfrm>
        </p:spPr>
        <p:txBody>
          <a:bodyPr/>
          <a:lstStyle/>
          <a:p>
            <a:pPr algn="l"/>
            <a:r>
              <a:rPr lang="en-IN" sz="1800" dirty="0" smtClean="0">
                <a:solidFill>
                  <a:schemeClr val="bg1"/>
                </a:solidFill>
              </a:rPr>
              <a:t>AMTS Pass Registration</a:t>
            </a:r>
            <a:endParaRPr lang="en-IN" sz="1800" dirty="0">
              <a:solidFill>
                <a:schemeClr val="bg1"/>
              </a:solidFill>
            </a:endParaRPr>
          </a:p>
        </p:txBody>
      </p:sp>
      <p:sp>
        <p:nvSpPr>
          <p:cNvPr id="12" name="Slide Number Placeholder 8"/>
          <p:cNvSpPr>
            <a:spLocks noGrp="1"/>
          </p:cNvSpPr>
          <p:nvPr>
            <p:ph type="sldNum" sz="quarter" idx="12"/>
          </p:nvPr>
        </p:nvSpPr>
        <p:spPr>
          <a:xfrm>
            <a:off x="10879975" y="6459783"/>
            <a:ext cx="1312025" cy="365125"/>
          </a:xfrm>
        </p:spPr>
        <p:txBody>
          <a:bodyPr/>
          <a:lstStyle/>
          <a:p>
            <a:pPr algn="ctr"/>
            <a:r>
              <a:rPr lang="en-US" sz="2000" dirty="0"/>
              <a:t>8</a:t>
            </a:r>
            <a:endParaRPr lang="en-IN" sz="2000" dirty="0"/>
          </a:p>
        </p:txBody>
      </p:sp>
    </p:spTree>
    <p:extLst>
      <p:ext uri="{BB962C8B-B14F-4D97-AF65-F5344CB8AC3E}">
        <p14:creationId xmlns:p14="http://schemas.microsoft.com/office/powerpoint/2010/main" val="3837496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35" y="640080"/>
            <a:ext cx="3532909" cy="2286000"/>
          </a:xfrm>
        </p:spPr>
        <p:txBody>
          <a:bodyPr/>
          <a:lstStyle/>
          <a:p>
            <a:r>
              <a:rPr lang="en-US" dirty="0"/>
              <a:t>Data Flow Diagram (Cont.)</a:t>
            </a:r>
            <a:endParaRPr lang="en-IN" dirty="0"/>
          </a:p>
        </p:txBody>
      </p:sp>
      <p:sp>
        <p:nvSpPr>
          <p:cNvPr id="4" name="Text Placeholder 3"/>
          <p:cNvSpPr>
            <a:spLocks noGrp="1"/>
          </p:cNvSpPr>
          <p:nvPr>
            <p:ph type="body" sz="half" idx="2"/>
          </p:nvPr>
        </p:nvSpPr>
        <p:spPr/>
        <p:txBody>
          <a:bodyPr/>
          <a:lstStyle/>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First Level DFD </a:t>
            </a:r>
            <a:r>
              <a:rPr lang="en-US" sz="2400" b="1" dirty="0" smtClean="0">
                <a:latin typeface="Times New Roman" panose="02020603050405020304" pitchFamily="18" charset="0"/>
                <a:cs typeface="Times New Roman" panose="02020603050405020304" pitchFamily="18" charset="0"/>
              </a:rPr>
              <a:t>for  Staff</a:t>
            </a:r>
            <a:endParaRPr lang="en-IN" sz="24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798127" y="218209"/>
            <a:ext cx="5112329" cy="6359236"/>
          </a:xfrm>
          <a:prstGeom prst="rect">
            <a:avLst/>
          </a:prstGeom>
        </p:spPr>
      </p:pic>
      <p:sp>
        <p:nvSpPr>
          <p:cNvPr id="8" name="Footer Placeholder 7"/>
          <p:cNvSpPr>
            <a:spLocks noGrp="1"/>
          </p:cNvSpPr>
          <p:nvPr>
            <p:ph type="ftr" sz="quarter" idx="11"/>
          </p:nvPr>
        </p:nvSpPr>
        <p:spPr>
          <a:xfrm>
            <a:off x="0" y="6459784"/>
            <a:ext cx="4822804" cy="365125"/>
          </a:xfrm>
        </p:spPr>
        <p:txBody>
          <a:bodyPr/>
          <a:lstStyle/>
          <a:p>
            <a:pPr algn="l"/>
            <a:r>
              <a:rPr lang="en-IN" sz="1800" dirty="0" smtClean="0">
                <a:solidFill>
                  <a:schemeClr val="bg1"/>
                </a:solidFill>
              </a:rPr>
              <a:t>AMTS Pass Registration</a:t>
            </a:r>
            <a:endParaRPr lang="en-IN" sz="1800" dirty="0">
              <a:solidFill>
                <a:schemeClr val="bg1"/>
              </a:solidFill>
            </a:endParaRPr>
          </a:p>
        </p:txBody>
      </p:sp>
      <p:sp>
        <p:nvSpPr>
          <p:cNvPr id="9" name="Slide Number Placeholder 8"/>
          <p:cNvSpPr>
            <a:spLocks noGrp="1"/>
          </p:cNvSpPr>
          <p:nvPr>
            <p:ph type="sldNum" sz="quarter" idx="12"/>
          </p:nvPr>
        </p:nvSpPr>
        <p:spPr>
          <a:xfrm>
            <a:off x="10879975" y="6459783"/>
            <a:ext cx="1312025" cy="365125"/>
          </a:xfrm>
        </p:spPr>
        <p:txBody>
          <a:bodyPr/>
          <a:lstStyle/>
          <a:p>
            <a:pPr algn="ctr"/>
            <a:r>
              <a:rPr lang="en-US" sz="2000" dirty="0" smtClean="0"/>
              <a:t>9</a:t>
            </a:r>
            <a:endParaRPr lang="en-IN" sz="2000" dirty="0"/>
          </a:p>
        </p:txBody>
      </p:sp>
    </p:spTree>
    <p:extLst>
      <p:ext uri="{BB962C8B-B14F-4D97-AF65-F5344CB8AC3E}">
        <p14:creationId xmlns:p14="http://schemas.microsoft.com/office/powerpoint/2010/main" val="922400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913</TotalTime>
  <Words>564</Words>
  <Application>Microsoft Office PowerPoint</Application>
  <PresentationFormat>Widescreen</PresentationFormat>
  <Paragraphs>180</Paragraphs>
  <Slides>36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Retrospect</vt:lpstr>
      <vt:lpstr>AMTS  Pass Registration System</vt:lpstr>
      <vt:lpstr>Submitted To</vt:lpstr>
      <vt:lpstr>Project Profile</vt:lpstr>
      <vt:lpstr>Project Profile(cont.)</vt:lpstr>
      <vt:lpstr>System Requirement and Specification</vt:lpstr>
      <vt:lpstr>System Design</vt:lpstr>
      <vt:lpstr>Data Flow Diagram</vt:lpstr>
      <vt:lpstr>Data Flow Diagram (Cont.)</vt:lpstr>
      <vt:lpstr>Data Flow Diagram (Cont.)</vt:lpstr>
      <vt:lpstr>ER Diagram</vt:lpstr>
      <vt:lpstr>System Flow Diagram</vt:lpstr>
      <vt:lpstr>System Flow Diagram (Cont.)</vt:lpstr>
      <vt:lpstr>System Flow Diagram (Cont.)</vt:lpstr>
      <vt:lpstr>Data Dictionary</vt:lpstr>
      <vt:lpstr>Input and Output Design</vt:lpstr>
      <vt:lpstr>Login page</vt:lpstr>
      <vt:lpstr>Validation for Login page</vt:lpstr>
      <vt:lpstr>Home page</vt:lpstr>
      <vt:lpstr>Create pass </vt:lpstr>
      <vt:lpstr>Senior citizen pass validation</vt:lpstr>
      <vt:lpstr>Renew pass</vt:lpstr>
      <vt:lpstr>Profile</vt:lpstr>
      <vt:lpstr>Edit profile</vt:lpstr>
      <vt:lpstr>Route Find</vt:lpstr>
      <vt:lpstr>Change password</vt:lpstr>
      <vt:lpstr>Check old password</vt:lpstr>
      <vt:lpstr>Complain</vt:lpstr>
      <vt:lpstr>Login details (Admin)</vt:lpstr>
      <vt:lpstr>New login (Admin)</vt:lpstr>
      <vt:lpstr>Update login details (Admin)</vt:lpstr>
      <vt:lpstr>Created pass details</vt:lpstr>
      <vt:lpstr>Answer of complain</vt:lpstr>
      <vt:lpstr>Help </vt:lpstr>
      <vt:lpstr>Limitation &amp; Future Enhancement</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AMTS  Pass Registration System</dc:title>
  <dc:creator>Darshan</dc:creator>
  <cp:lastModifiedBy>HP</cp:lastModifiedBy>
  <cp:revision>48</cp:revision>
  <dcterms:created xsi:type="dcterms:W3CDTF">2015-12-15T18:21:35Z</dcterms:created>
  <dcterms:modified xsi:type="dcterms:W3CDTF">2015-12-17T11:02:30Z</dcterms:modified>
</cp:coreProperties>
</file>