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68" r:id="rId3"/>
    <p:sldId id="257" r:id="rId4"/>
    <p:sldId id="267" r:id="rId5"/>
    <p:sldId id="259" r:id="rId6"/>
    <p:sldId id="269" r:id="rId7"/>
    <p:sldId id="266" r:id="rId8"/>
    <p:sldId id="271" r:id="rId9"/>
    <p:sldId id="270" r:id="rId10"/>
    <p:sldId id="273" r:id="rId11"/>
    <p:sldId id="272" r:id="rId12"/>
    <p:sldId id="260" r:id="rId13"/>
    <p:sldId id="274" r:id="rId14"/>
    <p:sldId id="261" r:id="rId15"/>
    <p:sldId id="275" r:id="rId16"/>
    <p:sldId id="276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728AEB-4024-4AF3-82B3-310B612CC35F}">
          <p14:sldIdLst>
            <p14:sldId id="256"/>
            <p14:sldId id="268"/>
          </p14:sldIdLst>
        </p14:section>
        <p14:section name="Untitled Section" id="{A1F59591-4CD0-41E3-9F5C-C03575AF23F0}">
          <p14:sldIdLst>
            <p14:sldId id="257"/>
            <p14:sldId id="267"/>
            <p14:sldId id="259"/>
            <p14:sldId id="269"/>
            <p14:sldId id="266"/>
            <p14:sldId id="271"/>
            <p14:sldId id="270"/>
            <p14:sldId id="273"/>
            <p14:sldId id="272"/>
            <p14:sldId id="260"/>
            <p14:sldId id="274"/>
            <p14:sldId id="261"/>
            <p14:sldId id="275"/>
            <p14:sldId id="27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 Kumar Yadav" initials="MKY" lastIdx="2" clrIdx="0">
    <p:extLst>
      <p:ext uri="{19B8F6BF-5375-455C-9EA6-DF929625EA0E}">
        <p15:presenceInfo xmlns:p15="http://schemas.microsoft.com/office/powerpoint/2012/main" userId="2b10c422d5c33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86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5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8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66F803-D65D-4DDE-9468-CC37BFE86B24}" type="datetimeFigureOut">
              <a:rPr lang="en-US" smtClean="0"/>
              <a:t>25-Apr-21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ECEEFD-8412-44F5-A31E-243A539A6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192882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Image Captioning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4797152"/>
            <a:ext cx="4118066" cy="158417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Made By ~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Aman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Bahuguna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 (18BCS2441)</a:t>
            </a:r>
          </a:p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Deepak </a:t>
            </a:r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Yadav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 (18BCS2446)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Gyan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Ranjan</a:t>
            </a: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 Kumar (18BCS2431)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7A0F1-6CEB-4653-9305-2AE92F5256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00808"/>
            <a:ext cx="7704856" cy="40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2202F4-5615-485A-B169-7C8230FDC4FE}"/>
              </a:ext>
            </a:extLst>
          </p:cNvPr>
          <p:cNvSpPr/>
          <p:nvPr/>
        </p:nvSpPr>
        <p:spPr>
          <a:xfrm>
            <a:off x="1259632" y="260648"/>
            <a:ext cx="6408712" cy="114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Multimodal Layer</a:t>
            </a:r>
          </a:p>
        </p:txBody>
      </p:sp>
    </p:spTree>
    <p:extLst>
      <p:ext uri="{BB962C8B-B14F-4D97-AF65-F5344CB8AC3E}">
        <p14:creationId xmlns:p14="http://schemas.microsoft.com/office/powerpoint/2010/main" val="291339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CFE-AB31-4231-8E5F-E53B4FD8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1524000"/>
          </a:xfrm>
        </p:spPr>
        <p:txBody>
          <a:bodyPr>
            <a:normAutofit/>
          </a:bodyPr>
          <a:lstStyle/>
          <a:p>
            <a:r>
              <a:rPr lang="en" sz="3600" b="1" dirty="0">
                <a:latin typeface="Arial Black" panose="020B0A04020102020204" pitchFamily="34" charset="0"/>
              </a:rPr>
              <a:t>Encoder-decoder model: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4" name="Shape 164">
            <a:extLst>
              <a:ext uri="{FF2B5EF4-FFF2-40B4-BE49-F238E27FC236}">
                <a16:creationId xmlns:a16="http://schemas.microsoft.com/office/drawing/2014/main" id="{AF1D27A0-6D91-4063-8C85-5756C835D45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2276872"/>
            <a:ext cx="7848872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50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Model architecture</a:t>
            </a:r>
          </a:p>
        </p:txBody>
      </p:sp>
      <p:pic>
        <p:nvPicPr>
          <p:cNvPr id="4098" name="Picture 2" descr="C:\Users\hp\Downloads\new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14752"/>
            <a:ext cx="7148509" cy="3143248"/>
          </a:xfrm>
          <a:prstGeom prst="rect">
            <a:avLst/>
          </a:prstGeom>
          <a:noFill/>
        </p:spPr>
      </p:pic>
      <p:pic>
        <p:nvPicPr>
          <p:cNvPr id="4099" name="Picture 3" descr="C:\Users\hp\Downloads\158520407298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4"/>
            <a:ext cx="8286776" cy="2928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ED3A-35E7-4AF5-B133-953F3E51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0"/>
            <a:ext cx="7471666" cy="1524000"/>
          </a:xfrm>
        </p:spPr>
        <p:txBody>
          <a:bodyPr/>
          <a:lstStyle/>
          <a:p>
            <a:r>
              <a:rPr lang="en" b="1" dirty="0">
                <a:latin typeface="Arial Black" panose="020B0A04020102020204" pitchFamily="34" charset="0"/>
              </a:rPr>
              <a:t>Architecture details: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14A0E-5544-4767-BFFA-23C2A713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2120343"/>
            <a:ext cx="7903714" cy="39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4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To encode the words in form of vector using Gloves</a:t>
            </a:r>
            <a:endParaRPr lang="en-US" sz="2400" b="1" dirty="0">
              <a:latin typeface="Agency FB" pitchFamily="34" charset="0"/>
            </a:endParaRPr>
          </a:p>
        </p:txBody>
      </p:sp>
      <p:pic>
        <p:nvPicPr>
          <p:cNvPr id="5122" name="Picture 2" descr="C:\Users\hp\Downloads\1_xD9n3KeWXuenMNL_BpYp6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628800"/>
            <a:ext cx="7776864" cy="5086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BD80-ED61-4599-8EB9-CA1CE350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841"/>
            <a:ext cx="7524328" cy="152400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Full Model Details</a:t>
            </a:r>
          </a:p>
        </p:txBody>
      </p:sp>
      <p:pic>
        <p:nvPicPr>
          <p:cNvPr id="4" name="Shape 171">
            <a:extLst>
              <a:ext uri="{FF2B5EF4-FFF2-40B4-BE49-F238E27FC236}">
                <a16:creationId xmlns:a16="http://schemas.microsoft.com/office/drawing/2014/main" id="{9FD419B0-A944-48D4-9E92-5F6B83340CE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00808"/>
            <a:ext cx="8119738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5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16EA-2F6A-4A51-947C-5906154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6554867" cy="1524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OUTPUT GENERATIONS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A2600-1C04-4F1A-9D70-1DE320E990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5" y="1916832"/>
            <a:ext cx="804773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0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75FFD-F8F4-4CD0-B452-0F6FA73A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42574"/>
            <a:ext cx="8136903" cy="6115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339166" cy="2089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C269-2848-4155-8F6A-307AD43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6836747" cy="198884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830A9-083C-4982-B8C8-7CE32543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2856"/>
            <a:ext cx="7422976" cy="3744416"/>
          </a:xfrm>
        </p:spPr>
        <p:txBody>
          <a:bodyPr>
            <a:normAutofit fontScale="92500" lnSpcReduction="20000"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Project Description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Datasets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Models: RNN + CNN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Architecture details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Evaluation problems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dirty="0"/>
              <a:t>Results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40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1999124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latin typeface="Arial Black" panose="020B0A04020102020204" pitchFamily="34" charset="0"/>
              </a:rPr>
              <a:t>What do you See in the Picture?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AA619-68D4-40AB-B8E3-FBBD0A9D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2" y="3933056"/>
            <a:ext cx="3059354" cy="27612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1C20856-0ADC-4E4F-A49B-59B03CE4705B}"/>
              </a:ext>
            </a:extLst>
          </p:cNvPr>
          <p:cNvSpPr/>
          <p:nvPr/>
        </p:nvSpPr>
        <p:spPr>
          <a:xfrm rot="8857809">
            <a:off x="3377998" y="3543420"/>
            <a:ext cx="2937186" cy="1021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2494B6-138A-4484-B562-5372B539E7F3}"/>
              </a:ext>
            </a:extLst>
          </p:cNvPr>
          <p:cNvSpPr/>
          <p:nvPr/>
        </p:nvSpPr>
        <p:spPr>
          <a:xfrm>
            <a:off x="5731547" y="2060848"/>
            <a:ext cx="3024336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effectLst/>
                <a:latin typeface="Arial Black" panose="020B0A04020102020204" pitchFamily="34" charset="0"/>
              </a:rPr>
              <a:t>Well some of you might say “A white dog in a grassy area”, some may say “White dog with brown spots” and yet some others might say “A dog on grass and some pink flowers”. </a:t>
            </a:r>
            <a:endParaRPr lang="en-US" sz="1600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CB5C1-62C6-4BEA-8CA1-8E1D7BA6A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5958"/>
            <a:ext cx="7632848" cy="458934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69BC28-4827-4FC7-9BD4-B8440616E125}"/>
              </a:ext>
            </a:extLst>
          </p:cNvPr>
          <p:cNvSpPr/>
          <p:nvPr/>
        </p:nvSpPr>
        <p:spPr>
          <a:xfrm>
            <a:off x="683568" y="332656"/>
            <a:ext cx="64807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But, can you write a computer program that takes an image as input and produces a relevant caption as output?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Application of Image Captioning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Probably can be used in the applications where text is used mostly and with the use of this we can infer a image in form of text.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NLP is used extensively in the market now-a-days. For example, summarizing or gaining insights from a large corpus of text. In the same way, we can use the same concept to get insights from images as well.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We can build a 360-degree </a:t>
            </a:r>
            <a:r>
              <a:rPr lang="en-US" b="1" dirty="0" err="1"/>
              <a:t>metastore</a:t>
            </a:r>
            <a:r>
              <a:rPr lang="en-US" b="1" dirty="0"/>
              <a:t> and make use of it in a wide variety of business like making user searches more efficient on an e-commerce platform based on metadata of products, other may be some other things like recommendations and all. 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We can describe like what happen in a given video segment.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Can be used to give something back to mankind for visually impaired people. and many more.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5001-576B-461A-B0BC-29753B8D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44034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EDFB-351E-4A5B-B41A-0B6A6DCF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196753"/>
            <a:ext cx="6552612" cy="18002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Flickr8k</a:t>
            </a:r>
          </a:p>
          <a:p>
            <a:pPr lvl="1"/>
            <a:r>
              <a:rPr lang="en-US" sz="1400" dirty="0">
                <a:latin typeface="Arial Black" panose="020B0A04020102020204" pitchFamily="34" charset="0"/>
              </a:rPr>
              <a:t>8000 images, each annotated with 5 sentences via AMT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Arial Black" panose="020B0A04020102020204" pitchFamily="34" charset="0"/>
              </a:rPr>
              <a:t>		Training Set — 6000 images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 Black" panose="020B0A04020102020204" pitchFamily="34" charset="0"/>
              </a:rPr>
              <a:t>		Dev Set — 1000 images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 Black" panose="020B0A04020102020204" pitchFamily="34" charset="0"/>
              </a:rPr>
              <a:t>		Test Set — 1000 images</a:t>
            </a:r>
          </a:p>
          <a:p>
            <a:pPr marL="457207" lvl="1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26F1C-E9A5-4690-9723-8CD920E7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4" y="4041505"/>
            <a:ext cx="2247619" cy="217133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0B1A87-2F8B-4F2F-82E2-93D699516DAF}"/>
              </a:ext>
            </a:extLst>
          </p:cNvPr>
          <p:cNvSpPr/>
          <p:nvPr/>
        </p:nvSpPr>
        <p:spPr>
          <a:xfrm>
            <a:off x="3707904" y="3140968"/>
            <a:ext cx="5040560" cy="31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/>
              <a:t>A child in a pink dress is climbing up a set of stairs in an entry way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/>
              <a:t>A girl going into a wooden building 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/>
              <a:t>A little girl climbing into a wooden playhouse 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/>
              <a:t>A little girl climbing the stairs to her playhouse 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dirty="0"/>
              <a:t>A little girl in a pink dress going into a wooden cabin .</a:t>
            </a:r>
          </a:p>
        </p:txBody>
      </p:sp>
    </p:spTree>
    <p:extLst>
      <p:ext uri="{BB962C8B-B14F-4D97-AF65-F5344CB8AC3E}">
        <p14:creationId xmlns:p14="http://schemas.microsoft.com/office/powerpoint/2010/main" val="22538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1222305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sz="1800" b="1" dirty="0" err="1">
                <a:latin typeface="Arial Black" panose="020B0A04020102020204" pitchFamily="34" charset="0"/>
              </a:rPr>
              <a:t>Keras</a:t>
            </a:r>
            <a:r>
              <a:rPr lang="en-US" sz="1800" b="1" dirty="0">
                <a:latin typeface="Arial Black" panose="020B0A04020102020204" pitchFamily="34" charset="0"/>
              </a:rPr>
              <a:t> is an open-source software library that provides a Python interface for artificial neural networks. </a:t>
            </a:r>
            <a:r>
              <a:rPr lang="en-US" sz="1800" b="1" dirty="0" err="1">
                <a:latin typeface="Arial Black" panose="020B0A04020102020204" pitchFamily="34" charset="0"/>
              </a:rPr>
              <a:t>Keras</a:t>
            </a:r>
            <a:r>
              <a:rPr lang="en-US" sz="1800" b="1" dirty="0">
                <a:latin typeface="Arial Black" panose="020B0A04020102020204" pitchFamily="34" charset="0"/>
              </a:rPr>
              <a:t> acts as an interface for the </a:t>
            </a:r>
            <a:r>
              <a:rPr lang="en-US" sz="1800" b="1" dirty="0" err="1">
                <a:latin typeface="Arial Black" panose="020B0A04020102020204" pitchFamily="34" charset="0"/>
              </a:rPr>
              <a:t>TensorFlow</a:t>
            </a:r>
            <a:r>
              <a:rPr lang="en-US" sz="1800" b="1" dirty="0">
                <a:latin typeface="Arial Black" panose="020B0A04020102020204" pitchFamily="34" charset="0"/>
              </a:rPr>
              <a:t> library.</a:t>
            </a:r>
          </a:p>
        </p:txBody>
      </p:sp>
      <p:pic>
        <p:nvPicPr>
          <p:cNvPr id="2050" name="Picture 2" descr="C:\Users\hp\Download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0"/>
            <a:ext cx="4214842" cy="1222305"/>
          </a:xfrm>
          <a:prstGeom prst="rect">
            <a:avLst/>
          </a:prstGeom>
          <a:noFill/>
        </p:spPr>
      </p:pic>
      <p:pic>
        <p:nvPicPr>
          <p:cNvPr id="2051" name="Picture 3" descr="C:\Users\hp\Downloads\keras_vs_tfdotkeras_relationsh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658" y="2456791"/>
            <a:ext cx="6293742" cy="35644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0F5B-440B-401C-B5BC-F6A2A6ED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6554867" cy="2088232"/>
          </a:xfrm>
        </p:spPr>
        <p:txBody>
          <a:bodyPr/>
          <a:lstStyle/>
          <a:p>
            <a:r>
              <a:rPr lang="en" dirty="0">
                <a:latin typeface="Arial Black" panose="020B0A04020102020204" pitchFamily="34" charset="0"/>
              </a:rPr>
              <a:t>Models: RNN + CNN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21AA-C1AB-4B2D-A39A-F92071D0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988840"/>
            <a:ext cx="8174580" cy="3744416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How to combine image and and sentence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RNN + CNN: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/>
              <a:t>Encoder-decoder model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/>
              <a:t>Multimodal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4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21">
            <a:extLst>
              <a:ext uri="{FF2B5EF4-FFF2-40B4-BE49-F238E27FC236}">
                <a16:creationId xmlns:a16="http://schemas.microsoft.com/office/drawing/2014/main" id="{C0E2B18A-B9EE-43F4-AD86-34319111B6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784" y="2636912"/>
            <a:ext cx="817899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137BB8-17E6-4730-936C-489FD5DAC398}"/>
              </a:ext>
            </a:extLst>
          </p:cNvPr>
          <p:cNvSpPr/>
          <p:nvPr/>
        </p:nvSpPr>
        <p:spPr>
          <a:xfrm>
            <a:off x="323528" y="420136"/>
            <a:ext cx="7416824" cy="13681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800" b="1" dirty="0"/>
              <a:t>Encoder-decoder model: image caption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03911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432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Century Gothic</vt:lpstr>
      <vt:lpstr>Helvetica Neue</vt:lpstr>
      <vt:lpstr>Wingdings</vt:lpstr>
      <vt:lpstr>Wingdings 3</vt:lpstr>
      <vt:lpstr>Slice</vt:lpstr>
      <vt:lpstr>Image Captioning bot</vt:lpstr>
      <vt:lpstr>TABLE OF CONTENT</vt:lpstr>
      <vt:lpstr>Introduction</vt:lpstr>
      <vt:lpstr>PowerPoint Presentation</vt:lpstr>
      <vt:lpstr>Application of Image Captioning</vt:lpstr>
      <vt:lpstr>Datasets</vt:lpstr>
      <vt:lpstr>PowerPoint Presentation</vt:lpstr>
      <vt:lpstr>Models: RNN + CNN</vt:lpstr>
      <vt:lpstr>PowerPoint Presentation</vt:lpstr>
      <vt:lpstr>PowerPoint Presentation</vt:lpstr>
      <vt:lpstr>Encoder-decoder model: </vt:lpstr>
      <vt:lpstr>Model architecture</vt:lpstr>
      <vt:lpstr>Architecture details: </vt:lpstr>
      <vt:lpstr>Word embeddings</vt:lpstr>
      <vt:lpstr>Full Model Details</vt:lpstr>
      <vt:lpstr>OUTPUT GENERATIONS</vt:lpstr>
      <vt:lpstr>OUTPUT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Manoj Kumar Yadav</cp:lastModifiedBy>
  <cp:revision>31</cp:revision>
  <dcterms:created xsi:type="dcterms:W3CDTF">2021-04-25T09:22:44Z</dcterms:created>
  <dcterms:modified xsi:type="dcterms:W3CDTF">2021-04-25T16:03:31Z</dcterms:modified>
</cp:coreProperties>
</file>