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Real-Time Fire and Smoke Detection Using OpenCV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safety-focused project using computer vision for fire and smoke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Detects fire and smoke in real-time</a:t>
            </a:r>
          </a:p>
          <a:p>
            <a:r>
              <a:t>Displays warnings and can activate sound alerts</a:t>
            </a:r>
          </a:p>
          <a:p>
            <a:r>
              <a:t>Lightweight – works with webcam streams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IoT integration for remote alerts</a:t>
            </a:r>
          </a:p>
          <a:p>
            <a:r>
              <a:t>Thermal camera support</a:t>
            </a:r>
          </a:p>
          <a:p>
            <a:r>
              <a:t>AI/ML-based classification for improved accuracy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Demonstrates a low-cost, efficient real-time fire and smoke detection system</a:t>
            </a:r>
          </a:p>
          <a:p>
            <a:r>
              <a:t>Enhances safety using basic image processing techniques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 fire and smoke in real-time video streams using OpenCV</a:t>
            </a:r>
          </a:p>
          <a:p>
            <a:r>
              <a:t>Useful for early warning systems in homes, offices, forests, public spaces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 fire and smoke using real-time camera feed</a:t>
            </a:r>
          </a:p>
          <a:p>
            <a:r>
              <a:t>Trigger alerts upon detection</a:t>
            </a:r>
          </a:p>
          <a:p>
            <a:r>
              <a:t>Use simple image processing techniques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3</a:t>
            </a:r>
          </a:p>
          <a:p>
            <a:r>
              <a:t>OpenCV</a:t>
            </a:r>
          </a:p>
          <a:p>
            <a:r>
              <a:t>NumPy</a:t>
            </a:r>
          </a:p>
          <a:p>
            <a:r>
              <a:t>Visual Studio Code</a:t>
            </a:r>
          </a:p>
          <a:p>
            <a:r>
              <a:t>Webcam or video input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Capture video frame-by-frame</a:t>
            </a:r>
          </a:p>
          <a:p>
            <a:r>
              <a:t>2. Convert frame to HSV/gray</a:t>
            </a:r>
          </a:p>
          <a:p>
            <a:r>
              <a:t>3. Apply color thresholding (fire)</a:t>
            </a:r>
          </a:p>
          <a:p>
            <a:r>
              <a:t>4. Use motion and contour analysis (smoke)</a:t>
            </a:r>
          </a:p>
          <a:p>
            <a:r>
              <a:t>5. Display results with bounding boxes and alerts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Fire Detection</a:t>
            </a:r>
          </a:p>
        </p:txBody>
      </p:sp>
      <p:pic>
        <p:nvPicPr>
          <p:cNvPr id="3" name="Picture 2" descr="fire_exam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Smoke Detection</a:t>
            </a:r>
          </a:p>
        </p:txBody>
      </p:sp>
      <p:pic>
        <p:nvPicPr>
          <p:cNvPr id="3" name="Picture 2" descr="smoke_exam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Fire Detection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HSV color thresholds for red, orange, yellow</a:t>
            </a:r>
          </a:p>
          <a:p>
            <a:r>
              <a:t>Analyze contours in thresholded image</a:t>
            </a:r>
          </a:p>
          <a:p>
            <a:r>
              <a:t>Filter by area to remove noise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Smoke Detection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Convert frame to grayscale</a:t>
            </a:r>
          </a:p>
          <a:p>
            <a:r>
              <a:t>Use background subtraction for motion</a:t>
            </a:r>
          </a:p>
          <a:p>
            <a:r>
              <a:t>Check for light gray regions</a:t>
            </a:r>
          </a:p>
          <a:p>
            <a:r>
              <a:t>Combine motion and color logic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