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02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endParaRPr dirty="0" sz="2400" lang="en-US"/>
          </a:p>
          <a:p>
            <a:r>
              <a:rPr dirty="0" sz="2400" lang="en-US"/>
              <a:t>REGISTER NO 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M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I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2</a:t>
            </a:r>
            <a:r>
              <a:rPr dirty="0" sz="2400" lang="en-US">
                <a:cs typeface="Calibri"/>
              </a:rPr>
              <a:t>4</a:t>
            </a:r>
            <a:r>
              <a:rPr dirty="0" sz="2400" lang="en-US">
                <a:cs typeface="Calibri"/>
              </a:rPr>
              <a:t>2</a:t>
            </a:r>
            <a:r>
              <a:rPr dirty="0" sz="2400" lang="en-US">
                <a:cs typeface="Calibri"/>
              </a:rPr>
              <a:t>1</a:t>
            </a:r>
            <a:r>
              <a:rPr dirty="0" sz="2400" lang="en-US">
                <a:cs typeface="Calibri"/>
              </a:rPr>
              <a:t>8</a:t>
            </a:r>
            <a:r>
              <a:rPr dirty="0" sz="2400" lang="en-US">
                <a:cs typeface="Calibri"/>
              </a:rPr>
              <a:t>6</a:t>
            </a:r>
            <a:r>
              <a:rPr dirty="0" sz="2400" lang="en-US">
                <a:cs typeface="Calibri"/>
              </a:rPr>
              <a:t>2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B</a:t>
            </a:r>
            <a:r>
              <a:rPr dirty="0" sz="2400" lang="en-US">
                <a:cs typeface="Calibri"/>
              </a:rPr>
              <a:t>A</a:t>
            </a:r>
            <a:r>
              <a:rPr dirty="0" sz="2400" lang="en-US">
                <a:cs typeface="Calibri"/>
              </a:rPr>
              <a:t>1</a:t>
            </a:r>
            <a:r>
              <a:rPr dirty="0" sz="2400" lang="en-US">
                <a:cs typeface="Calibri"/>
              </a:rPr>
              <a:t>F</a:t>
            </a:r>
            <a:r>
              <a:rPr dirty="0" sz="2400" lang="en-US">
                <a:cs typeface="Calibri"/>
              </a:rPr>
              <a:t>3</a:t>
            </a:r>
            <a:r>
              <a:rPr dirty="0" sz="2400" lang="en-US">
                <a:cs typeface="Calibri"/>
              </a:rPr>
              <a:t>9</a:t>
            </a:r>
            <a:r>
              <a:rPr dirty="0" sz="2400" lang="en-US">
                <a:cs typeface="Calibri"/>
              </a:rPr>
              <a:t>4</a:t>
            </a:r>
            <a:r>
              <a:rPr dirty="0" sz="2400" lang="en-US">
                <a:cs typeface="Calibri"/>
              </a:rPr>
              <a:t>4</a:t>
            </a:r>
            <a:r>
              <a:rPr dirty="0" sz="2400" lang="en-US">
                <a:cs typeface="Calibri"/>
              </a:rPr>
              <a:t>E</a:t>
            </a:r>
            <a:r>
              <a:rPr dirty="0" sz="2400" lang="en-US">
                <a:cs typeface="Calibri"/>
              </a:rPr>
              <a:t>4</a:t>
            </a:r>
            <a:r>
              <a:rPr dirty="0" sz="2400" lang="en-US">
                <a:cs typeface="Calibri"/>
              </a:rPr>
              <a:t>C</a:t>
            </a:r>
            <a:r>
              <a:rPr dirty="0" sz="2400" lang="en-US">
                <a:cs typeface="Calibri"/>
              </a:rPr>
              <a:t>0</a:t>
            </a:r>
            <a:r>
              <a:rPr dirty="0" sz="2400" lang="en-US">
                <a:cs typeface="Calibri"/>
              </a:rPr>
              <a:t>6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4</a:t>
            </a:r>
            <a:r>
              <a:rPr dirty="0" sz="2400" lang="en-US">
                <a:cs typeface="Calibri"/>
              </a:rPr>
              <a:t>5</a:t>
            </a:r>
            <a:r>
              <a:rPr dirty="0" sz="2400" lang="en-US">
                <a:cs typeface="Calibri"/>
              </a:rPr>
              <a:t>5</a:t>
            </a:r>
            <a:r>
              <a:rPr dirty="0" sz="2400" lang="en-US">
                <a:cs typeface="Calibri"/>
              </a:rPr>
              <a:t>B</a:t>
            </a:r>
            <a:r>
              <a:rPr dirty="0" sz="2400" lang="en-US">
                <a:cs typeface="Calibri"/>
              </a:rPr>
              <a:t>6</a:t>
            </a:r>
            <a:r>
              <a:rPr dirty="0" sz="2400" lang="en-US">
                <a:cs typeface="Calibri"/>
              </a:rPr>
              <a:t>2</a:t>
            </a:r>
            <a:r>
              <a:rPr dirty="0" sz="2400" lang="en-US">
                <a:cs typeface="Calibri"/>
              </a:rPr>
              <a:t>C</a:t>
            </a:r>
            <a:r>
              <a:rPr dirty="0" sz="2400" lang="en-US">
                <a:cs typeface="Calibri"/>
              </a:rPr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IN"/>
              <a:t>BSC COMPUTER SCIENCE </a:t>
            </a:r>
            <a:endParaRPr dirty="0" sz="2400" lang="en-US"/>
          </a:p>
          <a:p>
            <a:r>
              <a:rPr dirty="0" sz="2400" lang="en-US"/>
              <a:t>COLLEGE: COLLEGE/ UNIVERSITY</a:t>
            </a:r>
            <a:r>
              <a:rPr sz="2400" lang="en-IN"/>
              <a:t> AGURCHAND MANMULL JAIN COLLEGE/MADRAS UNIVERSITY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45639" y="1486499"/>
            <a:ext cx="2466511" cy="459045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1666875" y="1695450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helped me understand the basics of HTML and how webpages are structured. It improved my skills in creating digital portfolios.”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348538" y="2124142"/>
            <a:ext cx="4747462" cy="599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Project Title: Personal Information Webpage using </a:t>
            </a:r>
            <a:r>
              <a:rPr b="1" dirty="0" lang="en-US" err="1"/>
              <a:t>HTMLStudent</a:t>
            </a:r>
            <a:r>
              <a:rPr b="1" dirty="0" lang="en-US"/>
              <a:t> Name, </a:t>
            </a:r>
            <a:r>
              <a:rPr b="1" dirty="0" lang="en-US" err="1"/>
              <a:t>Reg</a:t>
            </a:r>
            <a:r>
              <a:rPr b="1" dirty="0" lang="en-US"/>
              <a:t> No, </a:t>
            </a:r>
            <a:r>
              <a:rPr b="1" dirty="0" lang="en-US" err="1"/>
              <a:t>Dept</a:t>
            </a:r>
            <a:r>
              <a:rPr b="1" dirty="0" lang="en-US"/>
              <a:t>, College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2"/>
          <p:cNvSpPr txBox="1"/>
          <p:nvPr/>
        </p:nvSpPr>
        <p:spPr>
          <a:xfrm>
            <a:off x="834072" y="1857375"/>
            <a:ext cx="7772046" cy="599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“To design a simple HTML webpage that displays personal information in a structured format using only basic HTML tags.”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1622309" y="2019300"/>
            <a:ext cx="7035916" cy="853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is a digital portfolio webpage. It contains sections such as About Me, Education, Skills, and Contact Info. The aim is to demonstrate HTML fundamentals.”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48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2152879" y="2738310"/>
            <a:ext cx="2181225" cy="8534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 err="1"/>
              <a:t>StudentsTeachers</a:t>
            </a:r>
            <a:r>
              <a:rPr b="1" dirty="0" lang="en-US"/>
              <a:t> / </a:t>
            </a:r>
            <a:r>
              <a:rPr b="1" dirty="0" lang="en-US" err="1"/>
              <a:t>FacultyRecruiters</a:t>
            </a:r>
            <a:r>
              <a:rPr b="1" dirty="0" lang="en-US"/>
              <a:t> /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922593" y="2859803"/>
            <a:ext cx="3646037" cy="64633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HTML5Text Editor (Notepad / VS Code)Web Browser (Chrome / Edge)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2"/>
          <p:cNvSpPr txBox="1"/>
          <p:nvPr/>
        </p:nvSpPr>
        <p:spPr>
          <a:xfrm>
            <a:off x="1962047" y="1320257"/>
            <a:ext cx="5861696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Header – Name &amp; </a:t>
            </a:r>
            <a:r>
              <a:rPr b="1" dirty="0" lang="en-US" err="1"/>
              <a:t>PhotoAbout</a:t>
            </a:r>
            <a:r>
              <a:rPr b="1" dirty="0" lang="en-US"/>
              <a:t> Me – Short </a:t>
            </a:r>
            <a:r>
              <a:rPr b="1" dirty="0" lang="en-US" err="1"/>
              <a:t>bioEducation</a:t>
            </a:r>
            <a:r>
              <a:rPr b="1" dirty="0" lang="en-US"/>
              <a:t> – Details in table </a:t>
            </a:r>
            <a:r>
              <a:rPr b="1" dirty="0" lang="en-US" err="1"/>
              <a:t>formatContact</a:t>
            </a:r>
            <a:r>
              <a:rPr b="1" dirty="0" lang="en-US"/>
              <a:t> Info – Email / </a:t>
            </a:r>
            <a:r>
              <a:rPr b="1" dirty="0" lang="en-US" err="1"/>
              <a:t>PhoneFooter</a:t>
            </a:r>
            <a:r>
              <a:rPr b="1" dirty="0" lang="en-US"/>
              <a:t> – Thank you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1827578" y="1779048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Basic HTML tags: &lt;html&gt;, &lt;head&gt;, &lt;body&gt;, &lt;h1&gt;, &lt;p&gt;, &lt;</a:t>
            </a:r>
            <a:r>
              <a:rPr b="1" dirty="0" lang="en-US" err="1"/>
              <a:t>img</a:t>
            </a:r>
            <a:r>
              <a:rPr b="1" dirty="0" lang="en-US"/>
              <a:t>&gt;, &lt;table&gt;, &lt;a&gt;Displays personal info in </a:t>
            </a:r>
            <a:r>
              <a:rPr b="1" dirty="0" lang="en-US" err="1"/>
              <a:t>sectionsClickable</a:t>
            </a:r>
            <a:r>
              <a:rPr b="1" dirty="0" lang="en-US"/>
              <a:t> email/phone </a:t>
            </a:r>
            <a:r>
              <a:rPr b="1" dirty="0" lang="en-US" err="1"/>
              <a:t>linkEasy</a:t>
            </a:r>
            <a:r>
              <a:rPr b="1" dirty="0" lang="en-US"/>
              <a:t> to view in any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kishorelakshmanan12@gmail.com</cp:lastModifiedBy>
  <dcterms:created xsi:type="dcterms:W3CDTF">2024-03-29T04:07:22Z</dcterms:created>
  <dcterms:modified xsi:type="dcterms:W3CDTF">2025-09-18T03:39:45Z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53dcabd8332e49158351e40377ee73a4</vt:lpwstr>
  </property>
</Properties>
</file>