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25" r:id="rId41"/>
    <p:sldId id="326" r:id="rId42"/>
    <p:sldId id="287" r:id="rId43"/>
    <p:sldId id="288" r:id="rId44"/>
    <p:sldId id="289" r:id="rId45"/>
    <p:sldId id="29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24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49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457" y="1724914"/>
            <a:ext cx="801908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1123899"/>
            <a:ext cx="77978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55" y="1183944"/>
            <a:ext cx="7240270" cy="345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yadu404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771903"/>
            <a:ext cx="4036060" cy="1609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000" b="1" spc="-4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5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b="1" spc="-4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b="1" spc="-3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3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365" dirty="0">
                <a:solidFill>
                  <a:srgbClr val="FFFFFF"/>
                </a:solidFill>
                <a:latin typeface="Verdana"/>
                <a:cs typeface="Verdana"/>
              </a:rPr>
              <a:t>uction  </a:t>
            </a:r>
            <a:r>
              <a:rPr sz="5000" b="1" spc="-4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50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5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3681984"/>
            <a:ext cx="4194175" cy="757555"/>
            <a:chOff x="728472" y="3681984"/>
            <a:chExt cx="4194175" cy="757555"/>
          </a:xfrm>
        </p:grpSpPr>
        <p:sp>
          <p:nvSpPr>
            <p:cNvPr id="5" name="object 5"/>
            <p:cNvSpPr/>
            <p:nvPr/>
          </p:nvSpPr>
          <p:spPr>
            <a:xfrm>
              <a:off x="751332" y="3735324"/>
              <a:ext cx="4171188" cy="403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3681984"/>
              <a:ext cx="2542031" cy="757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40" y="3761232"/>
              <a:ext cx="4069079" cy="301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240" y="3761232"/>
            <a:ext cx="4069079" cy="3022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Author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lang="en-US" sz="1800" spc="-60" dirty="0">
                <a:solidFill>
                  <a:srgbClr val="FFFFFF"/>
                </a:solidFill>
                <a:latin typeface="Verdana"/>
                <a:cs typeface="Verdana"/>
              </a:rPr>
              <a:t>Aman</a:t>
            </a:r>
            <a:r>
              <a:rPr lang="en-US"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Singh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071315"/>
            <a:ext cx="66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2035" y="4034028"/>
            <a:ext cx="585215" cy="687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20284" y="292608"/>
            <a:ext cx="2755900" cy="3317240"/>
            <a:chOff x="5320284" y="292608"/>
            <a:chExt cx="2755900" cy="3317240"/>
          </a:xfrm>
        </p:grpSpPr>
        <p:sp>
          <p:nvSpPr>
            <p:cNvPr id="12" name="object 12"/>
            <p:cNvSpPr/>
            <p:nvPr/>
          </p:nvSpPr>
          <p:spPr>
            <a:xfrm>
              <a:off x="5320284" y="377952"/>
              <a:ext cx="662939" cy="726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092" y="883920"/>
              <a:ext cx="481583" cy="525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292608"/>
              <a:ext cx="1716786" cy="3316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4086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Anaconda 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Distribution?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548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00" dirty="0"/>
              <a:t>Anaconda</a:t>
            </a:r>
            <a:r>
              <a:rPr sz="2800" spc="-105" dirty="0"/>
              <a:t> </a:t>
            </a:r>
            <a:r>
              <a:rPr sz="2800" spc="-235" dirty="0"/>
              <a:t>Distribution?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586422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Anaconda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source distribution 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Science,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Simplified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More than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300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Science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packages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comes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preinstalled.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86683"/>
            <a:ext cx="2756915" cy="13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51832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79979" y="0"/>
                </a:lnTo>
              </a:path>
            </a:pathLst>
          </a:custGeom>
          <a:ln w="57150">
            <a:solidFill>
              <a:srgbClr val="2EB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11</a:t>
            </a:fld>
            <a:endParaRPr spc="-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095502"/>
            <a:ext cx="201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I</a:t>
            </a:r>
            <a:r>
              <a:rPr sz="2800" spc="-280" dirty="0"/>
              <a:t>n</a:t>
            </a:r>
            <a:r>
              <a:rPr sz="2800" spc="-315" dirty="0"/>
              <a:t>s</a:t>
            </a:r>
            <a:r>
              <a:rPr sz="2800" spc="-125" dirty="0"/>
              <a:t>t</a:t>
            </a:r>
            <a:r>
              <a:rPr sz="2800" spc="-175" dirty="0"/>
              <a:t>a</a:t>
            </a:r>
            <a:r>
              <a:rPr sz="2800" spc="-254" dirty="0"/>
              <a:t>ll</a:t>
            </a:r>
            <a:r>
              <a:rPr sz="2800" spc="-160" dirty="0"/>
              <a:t>ati</a:t>
            </a:r>
            <a:r>
              <a:rPr sz="2800" spc="-215" dirty="0"/>
              <a:t>o</a:t>
            </a:r>
            <a:r>
              <a:rPr sz="2800" spc="-335" dirty="0"/>
              <a:t>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12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170679" cy="15925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Go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u="sng" spc="-7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2"/>
              </a:rPr>
              <a:t>www.anaconda.com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installation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Basic </a:t>
            </a:r>
            <a:r>
              <a:rPr sz="2800" spc="-185" dirty="0"/>
              <a:t>anaconda</a:t>
            </a:r>
            <a:r>
              <a:rPr sz="2800" spc="-254" dirty="0"/>
              <a:t> commands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13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5389"/>
            <a:ext cx="3212465" cy="879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anaconda-prompt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Commands: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144" y="2730754"/>
            <a:ext cx="3696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&lt;package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name&gt; </a:t>
            </a:r>
            <a:r>
              <a:rPr sz="1100" spc="220" dirty="0">
                <a:solidFill>
                  <a:srgbClr val="FFFFFF"/>
                </a:solidFill>
                <a:latin typeface="Arial"/>
                <a:cs typeface="Arial"/>
              </a:rPr>
              <a:t>//install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144" y="3000883"/>
            <a:ext cx="467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//create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my_app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144" y="3269107"/>
            <a:ext cx="3531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Activate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55" dirty="0">
                <a:solidFill>
                  <a:srgbClr val="FFFFFF"/>
                </a:solidFill>
                <a:latin typeface="Arial"/>
                <a:cs typeface="Arial"/>
              </a:rPr>
              <a:t>//activate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144" y="3538854"/>
            <a:ext cx="3684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Deactivate 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//deactivate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44" y="3807053"/>
            <a:ext cx="3314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env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9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18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5144" y="4077106"/>
            <a:ext cx="5817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--all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//remove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pakages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44" y="2025142"/>
            <a:ext cx="270065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15"/>
              </a:lnSpc>
              <a:spcBef>
                <a:spcPts val="100"/>
              </a:spcBef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Conda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--help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2130"/>
              </a:lnSpc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//list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100">
              <a:latin typeface="Arial"/>
              <a:cs typeface="Arial"/>
            </a:endParaRPr>
          </a:p>
          <a:p>
            <a:pPr marL="12700" marR="2511425" algn="just">
              <a:lnSpc>
                <a:spcPct val="73600"/>
              </a:lnSpc>
              <a:spcBef>
                <a:spcPts val="375"/>
              </a:spcBef>
            </a:pP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  #  </a:t>
            </a: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144" y="4345330"/>
            <a:ext cx="315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 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//start 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1105" y="4830267"/>
            <a:ext cx="201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4153" y="4830267"/>
            <a:ext cx="197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5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600" b="1" spc="-315" dirty="0">
                <a:solidFill>
                  <a:srgbClr val="FFFFFF"/>
                </a:solidFill>
                <a:latin typeface="Verdana"/>
                <a:cs typeface="Verdana"/>
              </a:rPr>
              <a:t>Let’s start the Python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2619" y="2045207"/>
            <a:ext cx="2218944" cy="1159764"/>
            <a:chOff x="5722619" y="2045207"/>
            <a:chExt cx="2218944" cy="1159764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4">
            <a:extLst>
              <a:ext uri="{FF2B5EF4-FFF2-40B4-BE49-F238E27FC236}">
                <a16:creationId xmlns:a16="http://schemas.microsoft.com/office/drawing/2014/main" id="{E11B558E-BE8A-9A3A-AD58-A822180306D1}"/>
              </a:ext>
            </a:extLst>
          </p:cNvPr>
          <p:cNvSpPr/>
          <p:nvPr/>
        </p:nvSpPr>
        <p:spPr>
          <a:xfrm>
            <a:off x="6184391" y="867536"/>
            <a:ext cx="1295400" cy="2355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4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32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Numbers </a:t>
            </a:r>
            <a:r>
              <a:rPr sz="2800" spc="-254" dirty="0"/>
              <a:t>in</a:t>
            </a:r>
            <a:r>
              <a:rPr sz="2800" spc="-180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6161"/>
            <a:ext cx="643255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8610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ts val="1605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unlimited precision, integer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never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Supports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usual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Operation: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ADD,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SUB,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MUL,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DIV,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7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point,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integer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0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slashes.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Underscore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operator value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mode.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library for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scientific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calculations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math.factorial,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math.PI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8056" y="4830267"/>
            <a:ext cx="203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2499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H</a:t>
            </a:r>
            <a:r>
              <a:rPr spc="-470" dirty="0"/>
              <a:t>e</a:t>
            </a:r>
            <a:r>
              <a:rPr spc="-665" dirty="0"/>
              <a:t>l</a:t>
            </a:r>
            <a:r>
              <a:rPr spc="-655" dirty="0"/>
              <a:t>l</a:t>
            </a:r>
            <a:r>
              <a:rPr spc="-860" dirty="0"/>
              <a:t>o!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3988435" cy="214757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lang="en-US"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Deepak Yadu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love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give 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presentations.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sz="1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my 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me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u="sng" spc="-9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3"/>
              </a:rPr>
              <a:t>deepakyadu404@gmail.com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8991" y="848906"/>
            <a:ext cx="3698875" cy="3432175"/>
            <a:chOff x="4888991" y="848906"/>
            <a:chExt cx="3698875" cy="3432175"/>
          </a:xfrm>
        </p:grpSpPr>
        <p:sp>
          <p:nvSpPr>
            <p:cNvPr id="6" name="object 6"/>
            <p:cNvSpPr/>
            <p:nvPr/>
          </p:nvSpPr>
          <p:spPr>
            <a:xfrm>
              <a:off x="4888991" y="848906"/>
              <a:ext cx="3698748" cy="343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1015" y="1040892"/>
              <a:ext cx="3328416" cy="3061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6448" y="483026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662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V</a:t>
            </a:r>
            <a:r>
              <a:rPr sz="2800" spc="-210" dirty="0"/>
              <a:t>a</a:t>
            </a:r>
            <a:r>
              <a:rPr sz="2800" spc="-145" dirty="0"/>
              <a:t>r</a:t>
            </a:r>
            <a:r>
              <a:rPr sz="2800" spc="-95" dirty="0"/>
              <a:t>i</a:t>
            </a:r>
            <a:r>
              <a:rPr sz="2800" spc="-185" dirty="0"/>
              <a:t>a</a:t>
            </a:r>
            <a:r>
              <a:rPr sz="2800" spc="-250" dirty="0"/>
              <a:t>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3476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containers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storing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 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declare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variable.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moment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assign</a:t>
            </a:r>
            <a:r>
              <a:rPr sz="16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implicitly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identifies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Rules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variable: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6105" algn="l"/>
              </a:tabLst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letter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character.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cannot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number.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alpha-numeric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2629" y="4830267"/>
            <a:ext cx="198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0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Object?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846200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08620"/>
            <a:ext cx="6509384" cy="1951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38227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contains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import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program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represented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b/w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scenario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attributes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words.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407363"/>
            <a:ext cx="396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40" dirty="0"/>
              <a:t>Hello</a:t>
            </a:r>
            <a:r>
              <a:rPr sz="5400" spc="-405" dirty="0"/>
              <a:t> </a:t>
            </a:r>
            <a:r>
              <a:rPr sz="5400" spc="-570" dirty="0"/>
              <a:t>There!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2228215" cy="159194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chitti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robot.</a:t>
            </a:r>
            <a:endParaRPr sz="1800">
              <a:latin typeface="Trebuchet MS"/>
              <a:cs typeface="Trebuchet MS"/>
            </a:endParaRPr>
          </a:p>
          <a:p>
            <a:pPr marL="12700" marR="754380">
              <a:lnSpc>
                <a:spcPct val="1428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Chitti 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Colour: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Purple 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Job: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Dance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4920" y="556259"/>
            <a:ext cx="3561715" cy="4017645"/>
            <a:chOff x="5074920" y="556259"/>
            <a:chExt cx="3561715" cy="4017645"/>
          </a:xfrm>
        </p:grpSpPr>
        <p:sp>
          <p:nvSpPr>
            <p:cNvPr id="6" name="object 6"/>
            <p:cNvSpPr/>
            <p:nvPr/>
          </p:nvSpPr>
          <p:spPr>
            <a:xfrm>
              <a:off x="5074920" y="556259"/>
              <a:ext cx="3561587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944" y="748283"/>
              <a:ext cx="3191255" cy="3646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00024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803224"/>
            <a:ext cx="6463030" cy="401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during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Mutable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unchangeable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characteristics: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buClr>
                <a:srgbClr val="E64722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with.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etc.)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spcBef>
                <a:spcPts val="85"/>
              </a:spcBef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contained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10"/>
              </a:lnSpc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tabLst>
                <a:tab pos="445134" algn="l"/>
              </a:tabLst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	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ids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different.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attributes.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256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4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Data</a:t>
            </a:r>
            <a:r>
              <a:rPr sz="2800" spc="-225" dirty="0"/>
              <a:t> </a:t>
            </a:r>
            <a:r>
              <a:rPr sz="2800" spc="-395" dirty="0"/>
              <a:t>types…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63030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classification of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performed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so,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actually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(object)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classes.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(integer,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Float,</a:t>
            </a:r>
            <a:r>
              <a:rPr sz="1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Complex)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range)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(set,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set)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lang="en-US" sz="1600" spc="-14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3484" y="4830267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1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3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Sequence?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0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/>
              <a:t>Sequences…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28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522084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store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operation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described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Sequence index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0.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38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/>
              <a:t>Slicing…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29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758815" cy="330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accessed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20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positive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left using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negative 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2000">
              <a:latin typeface="Verdana"/>
              <a:cs typeface="Verdana"/>
            </a:endParaRPr>
          </a:p>
          <a:p>
            <a:pPr marL="393700" marR="10160" indent="-381000">
              <a:lnSpc>
                <a:spcPct val="109800"/>
              </a:lnSpc>
              <a:spcBef>
                <a:spcPts val="2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colon 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operator: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seq[3:6]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seq[:]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5"/>
              </a:spcBef>
            </a:pP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#seq[4:]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59"/>
              </a:spcBef>
            </a:pP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#seq[:-5]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/>
              <a:t>Today’s</a:t>
            </a:r>
            <a:r>
              <a:rPr sz="2800" spc="-275" dirty="0"/>
              <a:t> </a:t>
            </a:r>
            <a:r>
              <a:rPr sz="2800" spc="-195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7561" y="1094932"/>
            <a:ext cx="5751195" cy="3866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Course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Setting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started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Jupyter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Variables,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program in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0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calculations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9496" y="4830267"/>
            <a:ext cx="1130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137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/>
              <a:t>Strings…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09360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enclose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under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double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triple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quotes.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‘+’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multiplication.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to another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str()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explicitly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074" name="Picture 2" descr="Element Slicing in Python">
            <a:extLst>
              <a:ext uri="{FF2B5EF4-FFF2-40B4-BE49-F238E27FC236}">
                <a16:creationId xmlns:a16="http://schemas.microsoft.com/office/drawing/2014/main" id="{4939D177-7F0C-097C-13F8-8125C89B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5" y="183400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65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String</a:t>
            </a:r>
            <a:r>
              <a:rPr sz="2800" spc="-254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479361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dir()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help()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Strip()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Split()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Replace()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Lower()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Upper()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8839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335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3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95" dirty="0"/>
              <a:t>Lists…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34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08393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026" name="Picture 2" descr="Python list indexing">
            <a:extLst>
              <a:ext uri="{FF2B5EF4-FFF2-40B4-BE49-F238E27FC236}">
                <a16:creationId xmlns:a16="http://schemas.microsoft.com/office/drawing/2014/main" id="{D33B0D6B-E07A-1441-8C1C-C3E06CF8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520"/>
            <a:ext cx="3304578" cy="14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70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35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54775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Reverse()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arrange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in-place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methods,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 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#sort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alphabetically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Sorted()#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sorted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Len()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pop()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#take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return.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Insert(position, object)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#insert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List.remove(object)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5" dirty="0"/>
              <a:t>Tuples…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52081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same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tuples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parentheses.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sequences.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from.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(1,)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membership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050" name="Picture 2" descr="Element Slicing in Python">
            <a:extLst>
              <a:ext uri="{FF2B5EF4-FFF2-40B4-BE49-F238E27FC236}">
                <a16:creationId xmlns:a16="http://schemas.microsoft.com/office/drawing/2014/main" id="{B832BF8C-38E9-D7DC-8FEB-24D36BD1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21" y="104608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98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S</a:t>
            </a:r>
            <a:r>
              <a:rPr sz="2800" spc="-204" dirty="0"/>
              <a:t>e</a:t>
            </a:r>
            <a:r>
              <a:rPr sz="2800" spc="-229" dirty="0"/>
              <a:t>t</a:t>
            </a:r>
            <a:r>
              <a:rPr sz="2800" spc="-28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2556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‘Set’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‘Frozenset’.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contrast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curly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brackets.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95" dirty="0"/>
              <a:t>Dictionaries…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38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15100" cy="2685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indexed.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mapping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to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pair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vales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anything.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Lookup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4314" y="1076197"/>
            <a:ext cx="1327150" cy="434340"/>
            <a:chOff x="2004314" y="1076197"/>
            <a:chExt cx="1327150" cy="434340"/>
          </a:xfrm>
        </p:grpSpPr>
        <p:sp>
          <p:nvSpPr>
            <p:cNvPr id="4" name="object 4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3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3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7223" y="1166876"/>
            <a:ext cx="478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4314" y="1688845"/>
            <a:ext cx="1327150" cy="434340"/>
            <a:chOff x="2004314" y="1688845"/>
            <a:chExt cx="1327150" cy="434340"/>
          </a:xfrm>
        </p:grpSpPr>
        <p:sp>
          <p:nvSpPr>
            <p:cNvPr id="8" name="object 8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59"/>
                  </a:lnTo>
                  <a:lnTo>
                    <a:pt x="1301496" y="68071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1"/>
                  </a:lnTo>
                  <a:lnTo>
                    <a:pt x="1301496" y="340359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08250" y="1780159"/>
            <a:ext cx="317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4314" y="2301494"/>
            <a:ext cx="1327150" cy="434340"/>
            <a:chOff x="2004314" y="2301494"/>
            <a:chExt cx="1327150" cy="434340"/>
          </a:xfrm>
        </p:grpSpPr>
        <p:sp>
          <p:nvSpPr>
            <p:cNvPr id="12" name="object 12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9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9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63216" y="2393442"/>
            <a:ext cx="608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7429" y="1076197"/>
            <a:ext cx="1328420" cy="447040"/>
            <a:chOff x="4837429" y="1076197"/>
            <a:chExt cx="1328420" cy="447040"/>
          </a:xfrm>
        </p:grpSpPr>
        <p:sp>
          <p:nvSpPr>
            <p:cNvPr id="16" name="object 16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4459" y="1121676"/>
              <a:ext cx="598170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10378" y="1167764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Jack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7429" y="1688845"/>
            <a:ext cx="1328420" cy="447040"/>
            <a:chOff x="4837429" y="1688845"/>
            <a:chExt cx="1328420" cy="447040"/>
          </a:xfrm>
        </p:grpSpPr>
        <p:sp>
          <p:nvSpPr>
            <p:cNvPr id="21" name="object 21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9803" y="1734324"/>
              <a:ext cx="427481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5721" y="1781048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7429" y="2299970"/>
            <a:ext cx="1328420" cy="448945"/>
            <a:chOff x="4837429" y="2299970"/>
            <a:chExt cx="1328420" cy="448945"/>
          </a:xfrm>
        </p:grpSpPr>
        <p:sp>
          <p:nvSpPr>
            <p:cNvPr id="26" name="object 26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1234694" y="409956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30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30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6839" y="2346972"/>
              <a:ext cx="611886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2758" y="2392426"/>
            <a:ext cx="395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Ma</a:t>
            </a:r>
            <a:r>
              <a:rPr sz="1400" dirty="0">
                <a:latin typeface="Trebuchet MS"/>
                <a:cs typeface="Trebuchet MS"/>
              </a:rPr>
              <a:t>le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72611" y="1653514"/>
            <a:ext cx="1647825" cy="541655"/>
            <a:chOff x="3372611" y="1653514"/>
            <a:chExt cx="1647825" cy="541655"/>
          </a:xfrm>
        </p:grpSpPr>
        <p:sp>
          <p:nvSpPr>
            <p:cNvPr id="31" name="object 31"/>
            <p:cNvSpPr/>
            <p:nvPr/>
          </p:nvSpPr>
          <p:spPr>
            <a:xfrm>
              <a:off x="3372611" y="1653514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5283" y="1791461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72611" y="2264638"/>
            <a:ext cx="1647825" cy="541655"/>
            <a:chOff x="3372611" y="2264638"/>
            <a:chExt cx="1647825" cy="541655"/>
          </a:xfrm>
        </p:grpSpPr>
        <p:sp>
          <p:nvSpPr>
            <p:cNvPr id="34" name="object 34"/>
            <p:cNvSpPr/>
            <p:nvPr/>
          </p:nvSpPr>
          <p:spPr>
            <a:xfrm>
              <a:off x="3372611" y="2264638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15283" y="2402585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13" y="76174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108413" y="761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72611" y="1040866"/>
            <a:ext cx="1647825" cy="541655"/>
            <a:chOff x="3372611" y="1040866"/>
            <a:chExt cx="1647825" cy="541655"/>
          </a:xfrm>
        </p:grpSpPr>
        <p:sp>
          <p:nvSpPr>
            <p:cNvPr id="37" name="object 37"/>
            <p:cNvSpPr/>
            <p:nvPr/>
          </p:nvSpPr>
          <p:spPr>
            <a:xfrm>
              <a:off x="3372611" y="1040866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15283" y="1178814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42388" y="537959"/>
            <a:ext cx="681990" cy="321310"/>
            <a:chOff x="2342388" y="537959"/>
            <a:chExt cx="681990" cy="321310"/>
          </a:xfrm>
        </p:grpSpPr>
        <p:sp>
          <p:nvSpPr>
            <p:cNvPr id="40" name="object 40"/>
            <p:cNvSpPr/>
            <p:nvPr/>
          </p:nvSpPr>
          <p:spPr>
            <a:xfrm>
              <a:off x="2342388" y="537959"/>
              <a:ext cx="681989" cy="320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302" y="56642"/>
                  </a:moveTo>
                  <a:lnTo>
                    <a:pt x="223137" y="69018"/>
                  </a:lnTo>
                  <a:lnTo>
                    <a:pt x="196659" y="105124"/>
                  </a:lnTo>
                  <a:lnTo>
                    <a:pt x="191515" y="140588"/>
                  </a:lnTo>
                  <a:lnTo>
                    <a:pt x="192780" y="158757"/>
                  </a:lnTo>
                  <a:lnTo>
                    <a:pt x="211836" y="200406"/>
                  </a:lnTo>
                  <a:lnTo>
                    <a:pt x="250394" y="220515"/>
                  </a:lnTo>
                  <a:lnTo>
                    <a:pt x="266826" y="221869"/>
                  </a:lnTo>
                  <a:lnTo>
                    <a:pt x="279999" y="221015"/>
                  </a:lnTo>
                  <a:lnTo>
                    <a:pt x="320204" y="201050"/>
                  </a:lnTo>
                  <a:lnTo>
                    <a:pt x="321198" y="199771"/>
                  </a:lnTo>
                  <a:lnTo>
                    <a:pt x="266953" y="199771"/>
                  </a:lnTo>
                  <a:lnTo>
                    <a:pt x="257472" y="198911"/>
                  </a:lnTo>
                  <a:lnTo>
                    <a:pt x="223662" y="169037"/>
                  </a:lnTo>
                  <a:lnTo>
                    <a:pt x="219201" y="146050"/>
                  </a:lnTo>
                  <a:lnTo>
                    <a:pt x="337057" y="146050"/>
                  </a:lnTo>
                  <a:lnTo>
                    <a:pt x="337184" y="138937"/>
                  </a:lnTo>
                  <a:lnTo>
                    <a:pt x="336187" y="124078"/>
                  </a:lnTo>
                  <a:lnTo>
                    <a:pt x="220725" y="124078"/>
                  </a:lnTo>
                  <a:lnTo>
                    <a:pt x="222085" y="114220"/>
                  </a:lnTo>
                  <a:lnTo>
                    <a:pt x="248650" y="81724"/>
                  </a:lnTo>
                  <a:lnTo>
                    <a:pt x="265683" y="78612"/>
                  </a:lnTo>
                  <a:lnTo>
                    <a:pt x="317402" y="78612"/>
                  </a:lnTo>
                  <a:lnTo>
                    <a:pt x="317119" y="78232"/>
                  </a:lnTo>
                  <a:lnTo>
                    <a:pt x="306379" y="68750"/>
                  </a:lnTo>
                  <a:lnTo>
                    <a:pt x="294163" y="62007"/>
                  </a:lnTo>
                  <a:lnTo>
                    <a:pt x="280471" y="57979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308609" y="167386"/>
                  </a:moveTo>
                  <a:lnTo>
                    <a:pt x="280669" y="197850"/>
                  </a:lnTo>
                  <a:lnTo>
                    <a:pt x="266953" y="199771"/>
                  </a:lnTo>
                  <a:lnTo>
                    <a:pt x="321198" y="199771"/>
                  </a:lnTo>
                  <a:lnTo>
                    <a:pt x="326977" y="192325"/>
                  </a:lnTo>
                  <a:lnTo>
                    <a:pt x="332345" y="182243"/>
                  </a:lnTo>
                  <a:lnTo>
                    <a:pt x="336295" y="170814"/>
                  </a:lnTo>
                  <a:lnTo>
                    <a:pt x="308609" y="167386"/>
                  </a:lnTo>
                  <a:close/>
                </a:path>
                <a:path w="642619" h="282575">
                  <a:moveTo>
                    <a:pt x="317402" y="78612"/>
                  </a:moveTo>
                  <a:lnTo>
                    <a:pt x="265683" y="78612"/>
                  </a:lnTo>
                  <a:lnTo>
                    <a:pt x="275399" y="79587"/>
                  </a:lnTo>
                  <a:lnTo>
                    <a:pt x="284162" y="82502"/>
                  </a:lnTo>
                  <a:lnTo>
                    <a:pt x="307653" y="114698"/>
                  </a:lnTo>
                  <a:lnTo>
                    <a:pt x="308990" y="124078"/>
                  </a:lnTo>
                  <a:lnTo>
                    <a:pt x="336187" y="124078"/>
                  </a:lnTo>
                  <a:lnTo>
                    <a:pt x="335942" y="120433"/>
                  </a:lnTo>
                  <a:lnTo>
                    <a:pt x="332200" y="104155"/>
                  </a:lnTo>
                  <a:lnTo>
                    <a:pt x="325933" y="90092"/>
                  </a:lnTo>
                  <a:lnTo>
                    <a:pt x="317402" y="78612"/>
                  </a:lnTo>
                  <a:close/>
                </a:path>
                <a:path w="642619" h="282575">
                  <a:moveTo>
                    <a:pt x="365506" y="254000"/>
                  </a:moveTo>
                  <a:lnTo>
                    <a:pt x="368426" y="279146"/>
                  </a:lnTo>
                  <a:lnTo>
                    <a:pt x="374776" y="281305"/>
                  </a:lnTo>
                  <a:lnTo>
                    <a:pt x="380492" y="282321"/>
                  </a:lnTo>
                  <a:lnTo>
                    <a:pt x="394207" y="282321"/>
                  </a:lnTo>
                  <a:lnTo>
                    <a:pt x="424052" y="256794"/>
                  </a:lnTo>
                  <a:lnTo>
                    <a:pt x="424309" y="256286"/>
                  </a:lnTo>
                  <a:lnTo>
                    <a:pt x="376427" y="256286"/>
                  </a:lnTo>
                  <a:lnTo>
                    <a:pt x="371348" y="255524"/>
                  </a:lnTo>
                  <a:lnTo>
                    <a:pt x="365506" y="254000"/>
                  </a:lnTo>
                  <a:close/>
                </a:path>
                <a:path w="642619" h="282575">
                  <a:moveTo>
                    <a:pt x="383286" y="60198"/>
                  </a:moveTo>
                  <a:lnTo>
                    <a:pt x="354456" y="60198"/>
                  </a:lnTo>
                  <a:lnTo>
                    <a:pt x="414400" y="218567"/>
                  </a:lnTo>
                  <a:lnTo>
                    <a:pt x="413384" y="221361"/>
                  </a:lnTo>
                  <a:lnTo>
                    <a:pt x="412495" y="223647"/>
                  </a:lnTo>
                  <a:lnTo>
                    <a:pt x="411988" y="225044"/>
                  </a:lnTo>
                  <a:lnTo>
                    <a:pt x="408305" y="235712"/>
                  </a:lnTo>
                  <a:lnTo>
                    <a:pt x="405511" y="242315"/>
                  </a:lnTo>
                  <a:lnTo>
                    <a:pt x="386714" y="256286"/>
                  </a:lnTo>
                  <a:lnTo>
                    <a:pt x="424309" y="256286"/>
                  </a:lnTo>
                  <a:lnTo>
                    <a:pt x="439165" y="220852"/>
                  </a:lnTo>
                  <a:lnTo>
                    <a:pt x="451322" y="188340"/>
                  </a:lnTo>
                  <a:lnTo>
                    <a:pt x="427736" y="188340"/>
                  </a:lnTo>
                  <a:lnTo>
                    <a:pt x="425090" y="178839"/>
                  </a:lnTo>
                  <a:lnTo>
                    <a:pt x="422290" y="169576"/>
                  </a:lnTo>
                  <a:lnTo>
                    <a:pt x="419324" y="160551"/>
                  </a:lnTo>
                  <a:lnTo>
                    <a:pt x="383286" y="60198"/>
                  </a:lnTo>
                  <a:close/>
                </a:path>
                <a:path w="642619" h="282575">
                  <a:moveTo>
                    <a:pt x="499237" y="60198"/>
                  </a:moveTo>
                  <a:lnTo>
                    <a:pt x="472439" y="60198"/>
                  </a:lnTo>
                  <a:lnTo>
                    <a:pt x="438657" y="152273"/>
                  </a:lnTo>
                  <a:lnTo>
                    <a:pt x="435611" y="161105"/>
                  </a:lnTo>
                  <a:lnTo>
                    <a:pt x="432768" y="170068"/>
                  </a:lnTo>
                  <a:lnTo>
                    <a:pt x="430139" y="179151"/>
                  </a:lnTo>
                  <a:lnTo>
                    <a:pt x="427736" y="188340"/>
                  </a:lnTo>
                  <a:lnTo>
                    <a:pt x="451322" y="188340"/>
                  </a:lnTo>
                  <a:lnTo>
                    <a:pt x="499237" y="60198"/>
                  </a:lnTo>
                  <a:close/>
                </a:path>
                <a:path w="642619" h="282575">
                  <a:moveTo>
                    <a:pt x="537844" y="166877"/>
                  </a:moveTo>
                  <a:lnTo>
                    <a:pt x="511301" y="171069"/>
                  </a:lnTo>
                  <a:lnTo>
                    <a:pt x="514302" y="182878"/>
                  </a:lnTo>
                  <a:lnTo>
                    <a:pt x="518731" y="193151"/>
                  </a:lnTo>
                  <a:lnTo>
                    <a:pt x="551703" y="218646"/>
                  </a:lnTo>
                  <a:lnTo>
                    <a:pt x="578865" y="221869"/>
                  </a:lnTo>
                  <a:lnTo>
                    <a:pt x="587942" y="221464"/>
                  </a:lnTo>
                  <a:lnTo>
                    <a:pt x="625220" y="207565"/>
                  </a:lnTo>
                  <a:lnTo>
                    <a:pt x="632601" y="199771"/>
                  </a:lnTo>
                  <a:lnTo>
                    <a:pt x="578738" y="199771"/>
                  </a:lnTo>
                  <a:lnTo>
                    <a:pt x="570097" y="199245"/>
                  </a:lnTo>
                  <a:lnTo>
                    <a:pt x="539414" y="174402"/>
                  </a:lnTo>
                  <a:lnTo>
                    <a:pt x="537844" y="166877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565784" y="56642"/>
                  </a:lnTo>
                  <a:lnTo>
                    <a:pt x="558038" y="57658"/>
                  </a:lnTo>
                  <a:lnTo>
                    <a:pt x="523875" y="76581"/>
                  </a:lnTo>
                  <a:lnTo>
                    <a:pt x="515746" y="95123"/>
                  </a:lnTo>
                  <a:lnTo>
                    <a:pt x="515746" y="109855"/>
                  </a:lnTo>
                  <a:lnTo>
                    <a:pt x="517778" y="116967"/>
                  </a:lnTo>
                  <a:lnTo>
                    <a:pt x="521715" y="123317"/>
                  </a:lnTo>
                  <a:lnTo>
                    <a:pt x="525526" y="129794"/>
                  </a:lnTo>
                  <a:lnTo>
                    <a:pt x="566132" y="147663"/>
                  </a:lnTo>
                  <a:lnTo>
                    <a:pt x="589684" y="153900"/>
                  </a:lnTo>
                  <a:lnTo>
                    <a:pt x="597566" y="156305"/>
                  </a:lnTo>
                  <a:lnTo>
                    <a:pt x="603400" y="158472"/>
                  </a:lnTo>
                  <a:lnTo>
                    <a:pt x="607187" y="160400"/>
                  </a:lnTo>
                  <a:lnTo>
                    <a:pt x="612394" y="163830"/>
                  </a:lnTo>
                  <a:lnTo>
                    <a:pt x="615061" y="168528"/>
                  </a:lnTo>
                  <a:lnTo>
                    <a:pt x="615061" y="181356"/>
                  </a:lnTo>
                  <a:lnTo>
                    <a:pt x="578738" y="199771"/>
                  </a:lnTo>
                  <a:lnTo>
                    <a:pt x="632601" y="199771"/>
                  </a:lnTo>
                  <a:lnTo>
                    <a:pt x="642619" y="171831"/>
                  </a:lnTo>
                  <a:lnTo>
                    <a:pt x="642619" y="162687"/>
                  </a:lnTo>
                  <a:lnTo>
                    <a:pt x="640461" y="155067"/>
                  </a:lnTo>
                  <a:lnTo>
                    <a:pt x="636143" y="148844"/>
                  </a:lnTo>
                  <a:lnTo>
                    <a:pt x="631951" y="142748"/>
                  </a:lnTo>
                  <a:lnTo>
                    <a:pt x="591986" y="126051"/>
                  </a:lnTo>
                  <a:lnTo>
                    <a:pt x="565784" y="118872"/>
                  </a:lnTo>
                  <a:lnTo>
                    <a:pt x="557911" y="116586"/>
                  </a:lnTo>
                  <a:lnTo>
                    <a:pt x="541655" y="102488"/>
                  </a:lnTo>
                  <a:lnTo>
                    <a:pt x="541655" y="93599"/>
                  </a:lnTo>
                  <a:lnTo>
                    <a:pt x="575944" y="78612"/>
                  </a:lnTo>
                  <a:lnTo>
                    <a:pt x="628727" y="78612"/>
                  </a:lnTo>
                  <a:lnTo>
                    <a:pt x="627380" y="76453"/>
                  </a:lnTo>
                  <a:lnTo>
                    <a:pt x="591438" y="57975"/>
                  </a:lnTo>
                  <a:lnTo>
                    <a:pt x="582961" y="56975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628727" y="78612"/>
                  </a:moveTo>
                  <a:lnTo>
                    <a:pt x="586358" y="78612"/>
                  </a:lnTo>
                  <a:lnTo>
                    <a:pt x="594359" y="80899"/>
                  </a:lnTo>
                  <a:lnTo>
                    <a:pt x="605789" y="90043"/>
                  </a:lnTo>
                  <a:lnTo>
                    <a:pt x="609219" y="96393"/>
                  </a:lnTo>
                  <a:lnTo>
                    <a:pt x="610488" y="104521"/>
                  </a:lnTo>
                  <a:lnTo>
                    <a:pt x="636651" y="100964"/>
                  </a:lnTo>
                  <a:lnTo>
                    <a:pt x="635113" y="93599"/>
                  </a:lnTo>
                  <a:lnTo>
                    <a:pt x="633063" y="87137"/>
                  </a:lnTo>
                  <a:lnTo>
                    <a:pt x="630471" y="81408"/>
                  </a:lnTo>
                  <a:lnTo>
                    <a:pt x="628727" y="78612"/>
                  </a:lnTo>
                  <a:close/>
                </a:path>
                <a:path w="642619" h="282575">
                  <a:moveTo>
                    <a:pt x="28828" y="0"/>
                  </a:moveTo>
                  <a:lnTo>
                    <a:pt x="0" y="0"/>
                  </a:lnTo>
                  <a:lnTo>
                    <a:pt x="0" y="218186"/>
                  </a:lnTo>
                  <a:lnTo>
                    <a:pt x="28828" y="218186"/>
                  </a:lnTo>
                  <a:lnTo>
                    <a:pt x="28828" y="142621"/>
                  </a:lnTo>
                  <a:lnTo>
                    <a:pt x="64250" y="108203"/>
                  </a:lnTo>
                  <a:lnTo>
                    <a:pt x="28828" y="108203"/>
                  </a:lnTo>
                  <a:lnTo>
                    <a:pt x="28828" y="0"/>
                  </a:lnTo>
                  <a:close/>
                </a:path>
                <a:path w="642619" h="282575">
                  <a:moveTo>
                    <a:pt x="99054" y="107823"/>
                  </a:moveTo>
                  <a:lnTo>
                    <a:pt x="64643" y="107823"/>
                  </a:lnTo>
                  <a:lnTo>
                    <a:pt x="142239" y="218186"/>
                  </a:lnTo>
                  <a:lnTo>
                    <a:pt x="180339" y="218186"/>
                  </a:lnTo>
                  <a:lnTo>
                    <a:pt x="99054" y="107823"/>
                  </a:lnTo>
                  <a:close/>
                </a:path>
                <a:path w="642619" h="282575">
                  <a:moveTo>
                    <a:pt x="176402" y="0"/>
                  </a:moveTo>
                  <a:lnTo>
                    <a:pt x="137287" y="0"/>
                  </a:lnTo>
                  <a:lnTo>
                    <a:pt x="28828" y="108203"/>
                  </a:lnTo>
                  <a:lnTo>
                    <a:pt x="64250" y="108203"/>
                  </a:lnTo>
                  <a:lnTo>
                    <a:pt x="64643" y="107823"/>
                  </a:lnTo>
                  <a:lnTo>
                    <a:pt x="99054" y="107823"/>
                  </a:lnTo>
                  <a:lnTo>
                    <a:pt x="84836" y="88519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683" y="78612"/>
                  </a:moveTo>
                  <a:lnTo>
                    <a:pt x="228994" y="97647"/>
                  </a:lnTo>
                  <a:lnTo>
                    <a:pt x="220725" y="124078"/>
                  </a:lnTo>
                  <a:lnTo>
                    <a:pt x="308990" y="124078"/>
                  </a:lnTo>
                  <a:lnTo>
                    <a:pt x="291973" y="87346"/>
                  </a:lnTo>
                  <a:lnTo>
                    <a:pt x="265683" y="78612"/>
                  </a:lnTo>
                  <a:close/>
                </a:path>
                <a:path w="642619" h="282575">
                  <a:moveTo>
                    <a:pt x="354456" y="60198"/>
                  </a:moveTo>
                  <a:lnTo>
                    <a:pt x="383286" y="60198"/>
                  </a:lnTo>
                  <a:lnTo>
                    <a:pt x="416178" y="151764"/>
                  </a:lnTo>
                  <a:lnTo>
                    <a:pt x="419324" y="160551"/>
                  </a:lnTo>
                  <a:lnTo>
                    <a:pt x="422290" y="169576"/>
                  </a:lnTo>
                  <a:lnTo>
                    <a:pt x="425090" y="178839"/>
                  </a:lnTo>
                  <a:lnTo>
                    <a:pt x="427736" y="188340"/>
                  </a:lnTo>
                  <a:lnTo>
                    <a:pt x="430139" y="179151"/>
                  </a:lnTo>
                  <a:lnTo>
                    <a:pt x="432768" y="170068"/>
                  </a:lnTo>
                  <a:lnTo>
                    <a:pt x="435611" y="161105"/>
                  </a:lnTo>
                  <a:lnTo>
                    <a:pt x="438657" y="152273"/>
                  </a:lnTo>
                  <a:lnTo>
                    <a:pt x="472439" y="60198"/>
                  </a:lnTo>
                  <a:lnTo>
                    <a:pt x="499237" y="60198"/>
                  </a:lnTo>
                  <a:lnTo>
                    <a:pt x="439165" y="220852"/>
                  </a:lnTo>
                  <a:lnTo>
                    <a:pt x="424052" y="256794"/>
                  </a:lnTo>
                  <a:lnTo>
                    <a:pt x="394207" y="282321"/>
                  </a:lnTo>
                  <a:lnTo>
                    <a:pt x="385699" y="282321"/>
                  </a:lnTo>
                  <a:lnTo>
                    <a:pt x="380492" y="282321"/>
                  </a:lnTo>
                  <a:lnTo>
                    <a:pt x="374776" y="281305"/>
                  </a:lnTo>
                  <a:lnTo>
                    <a:pt x="368426" y="279146"/>
                  </a:lnTo>
                  <a:lnTo>
                    <a:pt x="365506" y="254000"/>
                  </a:lnTo>
                  <a:lnTo>
                    <a:pt x="371348" y="255524"/>
                  </a:lnTo>
                  <a:lnTo>
                    <a:pt x="376427" y="256286"/>
                  </a:lnTo>
                  <a:lnTo>
                    <a:pt x="380745" y="256286"/>
                  </a:lnTo>
                  <a:lnTo>
                    <a:pt x="386714" y="256286"/>
                  </a:lnTo>
                  <a:lnTo>
                    <a:pt x="391540" y="255397"/>
                  </a:lnTo>
                  <a:lnTo>
                    <a:pt x="395096" y="253364"/>
                  </a:lnTo>
                  <a:lnTo>
                    <a:pt x="398652" y="251333"/>
                  </a:lnTo>
                  <a:lnTo>
                    <a:pt x="401574" y="248538"/>
                  </a:lnTo>
                  <a:lnTo>
                    <a:pt x="403859" y="244983"/>
                  </a:lnTo>
                  <a:lnTo>
                    <a:pt x="405511" y="242315"/>
                  </a:lnTo>
                  <a:lnTo>
                    <a:pt x="408305" y="235712"/>
                  </a:lnTo>
                  <a:lnTo>
                    <a:pt x="411988" y="225044"/>
                  </a:lnTo>
                  <a:lnTo>
                    <a:pt x="412495" y="223647"/>
                  </a:lnTo>
                  <a:lnTo>
                    <a:pt x="413384" y="221361"/>
                  </a:lnTo>
                  <a:lnTo>
                    <a:pt x="414400" y="218567"/>
                  </a:lnTo>
                  <a:lnTo>
                    <a:pt x="354456" y="60198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616076" y="65532"/>
                  </a:lnTo>
                  <a:lnTo>
                    <a:pt x="636651" y="100964"/>
                  </a:lnTo>
                  <a:lnTo>
                    <a:pt x="610488" y="104521"/>
                  </a:lnTo>
                  <a:lnTo>
                    <a:pt x="609219" y="96393"/>
                  </a:lnTo>
                  <a:lnTo>
                    <a:pt x="605789" y="90043"/>
                  </a:lnTo>
                  <a:lnTo>
                    <a:pt x="600075" y="85471"/>
                  </a:lnTo>
                  <a:lnTo>
                    <a:pt x="594359" y="80899"/>
                  </a:lnTo>
                  <a:lnTo>
                    <a:pt x="586358" y="78612"/>
                  </a:lnTo>
                  <a:lnTo>
                    <a:pt x="575944" y="78612"/>
                  </a:lnTo>
                  <a:lnTo>
                    <a:pt x="541655" y="93599"/>
                  </a:lnTo>
                  <a:lnTo>
                    <a:pt x="541655" y="99060"/>
                  </a:lnTo>
                  <a:lnTo>
                    <a:pt x="541655" y="102488"/>
                  </a:lnTo>
                  <a:lnTo>
                    <a:pt x="578865" y="122427"/>
                  </a:lnTo>
                  <a:lnTo>
                    <a:pt x="591986" y="126051"/>
                  </a:lnTo>
                  <a:lnTo>
                    <a:pt x="631951" y="142748"/>
                  </a:lnTo>
                  <a:lnTo>
                    <a:pt x="636143" y="148844"/>
                  </a:lnTo>
                  <a:lnTo>
                    <a:pt x="640461" y="155067"/>
                  </a:lnTo>
                  <a:lnTo>
                    <a:pt x="642619" y="162687"/>
                  </a:lnTo>
                  <a:lnTo>
                    <a:pt x="642619" y="171831"/>
                  </a:lnTo>
                  <a:lnTo>
                    <a:pt x="625220" y="207565"/>
                  </a:lnTo>
                  <a:lnTo>
                    <a:pt x="587942" y="221464"/>
                  </a:lnTo>
                  <a:lnTo>
                    <a:pt x="578865" y="221869"/>
                  </a:lnTo>
                  <a:lnTo>
                    <a:pt x="564362" y="221061"/>
                  </a:lnTo>
                  <a:lnTo>
                    <a:pt x="524589" y="201876"/>
                  </a:lnTo>
                  <a:lnTo>
                    <a:pt x="511301" y="171069"/>
                  </a:lnTo>
                  <a:lnTo>
                    <a:pt x="537844" y="166877"/>
                  </a:lnTo>
                  <a:lnTo>
                    <a:pt x="539414" y="174402"/>
                  </a:lnTo>
                  <a:lnTo>
                    <a:pt x="542020" y="180975"/>
                  </a:lnTo>
                  <a:lnTo>
                    <a:pt x="578738" y="199771"/>
                  </a:lnTo>
                  <a:lnTo>
                    <a:pt x="587382" y="199296"/>
                  </a:lnTo>
                  <a:lnTo>
                    <a:pt x="615061" y="181356"/>
                  </a:lnTo>
                  <a:lnTo>
                    <a:pt x="615061" y="174625"/>
                  </a:lnTo>
                  <a:lnTo>
                    <a:pt x="615061" y="168528"/>
                  </a:lnTo>
                  <a:lnTo>
                    <a:pt x="579755" y="151257"/>
                  </a:lnTo>
                  <a:lnTo>
                    <a:pt x="566132" y="147663"/>
                  </a:lnTo>
                  <a:lnTo>
                    <a:pt x="554783" y="144319"/>
                  </a:lnTo>
                  <a:lnTo>
                    <a:pt x="521715" y="123317"/>
                  </a:lnTo>
                  <a:lnTo>
                    <a:pt x="517778" y="116967"/>
                  </a:lnTo>
                  <a:lnTo>
                    <a:pt x="515746" y="109855"/>
                  </a:lnTo>
                  <a:lnTo>
                    <a:pt x="515746" y="102108"/>
                  </a:lnTo>
                  <a:lnTo>
                    <a:pt x="515746" y="95123"/>
                  </a:lnTo>
                  <a:lnTo>
                    <a:pt x="533781" y="67563"/>
                  </a:lnTo>
                  <a:lnTo>
                    <a:pt x="537971" y="64515"/>
                  </a:lnTo>
                  <a:lnTo>
                    <a:pt x="543687" y="61975"/>
                  </a:lnTo>
                  <a:lnTo>
                    <a:pt x="550799" y="59817"/>
                  </a:lnTo>
                  <a:lnTo>
                    <a:pt x="558038" y="57658"/>
                  </a:lnTo>
                  <a:lnTo>
                    <a:pt x="565784" y="56642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265302" y="56642"/>
                  </a:moveTo>
                  <a:lnTo>
                    <a:pt x="306379" y="68750"/>
                  </a:lnTo>
                  <a:lnTo>
                    <a:pt x="332200" y="104155"/>
                  </a:lnTo>
                  <a:lnTo>
                    <a:pt x="337184" y="138937"/>
                  </a:lnTo>
                  <a:lnTo>
                    <a:pt x="337184" y="140462"/>
                  </a:lnTo>
                  <a:lnTo>
                    <a:pt x="337184" y="142875"/>
                  </a:lnTo>
                  <a:lnTo>
                    <a:pt x="337057" y="146050"/>
                  </a:lnTo>
                  <a:lnTo>
                    <a:pt x="219201" y="146050"/>
                  </a:lnTo>
                  <a:lnTo>
                    <a:pt x="220700" y="158317"/>
                  </a:lnTo>
                  <a:lnTo>
                    <a:pt x="240986" y="192002"/>
                  </a:lnTo>
                  <a:lnTo>
                    <a:pt x="266953" y="199771"/>
                  </a:lnTo>
                  <a:lnTo>
                    <a:pt x="274097" y="199292"/>
                  </a:lnTo>
                  <a:lnTo>
                    <a:pt x="305298" y="175289"/>
                  </a:lnTo>
                  <a:lnTo>
                    <a:pt x="308609" y="167386"/>
                  </a:lnTo>
                  <a:lnTo>
                    <a:pt x="336295" y="170814"/>
                  </a:lnTo>
                  <a:lnTo>
                    <a:pt x="312038" y="208407"/>
                  </a:lnTo>
                  <a:lnTo>
                    <a:pt x="266826" y="221869"/>
                  </a:lnTo>
                  <a:lnTo>
                    <a:pt x="250394" y="220515"/>
                  </a:lnTo>
                  <a:lnTo>
                    <a:pt x="211836" y="200406"/>
                  </a:lnTo>
                  <a:lnTo>
                    <a:pt x="192780" y="158757"/>
                  </a:lnTo>
                  <a:lnTo>
                    <a:pt x="191515" y="140588"/>
                  </a:lnTo>
                  <a:lnTo>
                    <a:pt x="192801" y="121725"/>
                  </a:lnTo>
                  <a:lnTo>
                    <a:pt x="212089" y="78612"/>
                  </a:lnTo>
                  <a:lnTo>
                    <a:pt x="249755" y="58021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0" y="0"/>
                  </a:moveTo>
                  <a:lnTo>
                    <a:pt x="28828" y="0"/>
                  </a:lnTo>
                  <a:lnTo>
                    <a:pt x="28828" y="108203"/>
                  </a:lnTo>
                  <a:lnTo>
                    <a:pt x="137287" y="0"/>
                  </a:lnTo>
                  <a:lnTo>
                    <a:pt x="176402" y="0"/>
                  </a:lnTo>
                  <a:lnTo>
                    <a:pt x="84836" y="88519"/>
                  </a:lnTo>
                  <a:lnTo>
                    <a:pt x="180339" y="218186"/>
                  </a:lnTo>
                  <a:lnTo>
                    <a:pt x="142239" y="218186"/>
                  </a:lnTo>
                  <a:lnTo>
                    <a:pt x="64643" y="107823"/>
                  </a:lnTo>
                  <a:lnTo>
                    <a:pt x="28828" y="142621"/>
                  </a:lnTo>
                  <a:lnTo>
                    <a:pt x="28828" y="218186"/>
                  </a:lnTo>
                  <a:lnTo>
                    <a:pt x="0" y="21818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21579" y="537959"/>
            <a:ext cx="955040" cy="261620"/>
            <a:chOff x="5021579" y="537959"/>
            <a:chExt cx="955040" cy="261620"/>
          </a:xfrm>
        </p:grpSpPr>
        <p:sp>
          <p:nvSpPr>
            <p:cNvPr id="44" name="object 44"/>
            <p:cNvSpPr/>
            <p:nvPr/>
          </p:nvSpPr>
          <p:spPr>
            <a:xfrm>
              <a:off x="5021579" y="537959"/>
              <a:ext cx="954786" cy="261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28818" y="545338"/>
              <a:ext cx="918336" cy="223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126" y="3905199"/>
            <a:ext cx="717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E3B781"/>
                </a:solidFill>
                <a:latin typeface="Arial"/>
                <a:cs typeface="Arial"/>
              </a:rPr>
              <a:t>person </a:t>
            </a:r>
            <a:r>
              <a:rPr sz="1800" b="1" spc="-65" dirty="0">
                <a:solidFill>
                  <a:srgbClr val="DF769B"/>
                </a:solidFill>
                <a:latin typeface="Arial"/>
                <a:cs typeface="Arial"/>
              </a:rPr>
              <a:t>= </a:t>
            </a:r>
            <a:r>
              <a:rPr sz="1800" spc="114" dirty="0">
                <a:solidFill>
                  <a:srgbClr val="C5C2D5"/>
                </a:solidFill>
                <a:latin typeface="Arial"/>
                <a:cs typeface="Arial"/>
              </a:rPr>
              <a:t>{</a:t>
            </a:r>
            <a:r>
              <a:rPr sz="1800" spc="114" dirty="0">
                <a:solidFill>
                  <a:srgbClr val="48E9A6"/>
                </a:solidFill>
                <a:latin typeface="Arial"/>
                <a:cs typeface="Arial"/>
              </a:rPr>
              <a:t>'Name'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285" dirty="0">
                <a:solidFill>
                  <a:srgbClr val="48E9A6"/>
                </a:solidFill>
                <a:latin typeface="Arial"/>
                <a:cs typeface="Arial"/>
              </a:rPr>
              <a:t>'Jack'</a:t>
            </a:r>
            <a:r>
              <a:rPr sz="1800" spc="285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204" dirty="0">
                <a:solidFill>
                  <a:srgbClr val="48E9A6"/>
                </a:solidFill>
                <a:latin typeface="Arial"/>
                <a:cs typeface="Arial"/>
              </a:rPr>
              <a:t>'Age'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150" dirty="0">
                <a:solidFill>
                  <a:srgbClr val="6F5FEB"/>
                </a:solidFill>
                <a:latin typeface="Arial"/>
                <a:cs typeface="Arial"/>
              </a:rPr>
              <a:t>24</a:t>
            </a:r>
            <a:r>
              <a:rPr sz="1800" spc="150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140" dirty="0">
                <a:solidFill>
                  <a:srgbClr val="48E9A6"/>
                </a:solidFill>
                <a:latin typeface="Arial"/>
                <a:cs typeface="Arial"/>
              </a:rPr>
              <a:t>'Gender’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r>
              <a:rPr sz="1800" spc="75" dirty="0">
                <a:solidFill>
                  <a:srgbClr val="C5C2D5"/>
                </a:solidFill>
                <a:latin typeface="Arial"/>
                <a:cs typeface="Arial"/>
              </a:rPr>
              <a:t> </a:t>
            </a:r>
            <a:r>
              <a:rPr sz="1800" spc="245" dirty="0">
                <a:solidFill>
                  <a:srgbClr val="48E9A6"/>
                </a:solidFill>
                <a:latin typeface="Arial"/>
                <a:cs typeface="Arial"/>
              </a:rPr>
              <a:t>'Male'</a:t>
            </a:r>
            <a:r>
              <a:rPr sz="1800" spc="245" dirty="0">
                <a:solidFill>
                  <a:srgbClr val="C5C2D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24863" y="3342259"/>
            <a:ext cx="335280" cy="189865"/>
            <a:chOff x="1824863" y="3342259"/>
            <a:chExt cx="335280" cy="189865"/>
          </a:xfrm>
        </p:grpSpPr>
        <p:sp>
          <p:nvSpPr>
            <p:cNvPr id="48" name="object 48"/>
            <p:cNvSpPr/>
            <p:nvPr/>
          </p:nvSpPr>
          <p:spPr>
            <a:xfrm>
              <a:off x="1825752" y="3343148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419" y="37591"/>
                  </a:moveTo>
                  <a:lnTo>
                    <a:pt x="141986" y="52196"/>
                  </a:lnTo>
                  <a:lnTo>
                    <a:pt x="128347" y="92328"/>
                  </a:lnTo>
                  <a:lnTo>
                    <a:pt x="128375" y="94995"/>
                  </a:lnTo>
                  <a:lnTo>
                    <a:pt x="141731" y="133222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63" y="132841"/>
                  </a:lnTo>
                  <a:lnTo>
                    <a:pt x="169672" y="132841"/>
                  </a:lnTo>
                  <a:lnTo>
                    <a:pt x="162306" y="129793"/>
                  </a:lnTo>
                  <a:lnTo>
                    <a:pt x="146685" y="97154"/>
                  </a:lnTo>
                  <a:lnTo>
                    <a:pt x="225044" y="97154"/>
                  </a:lnTo>
                  <a:lnTo>
                    <a:pt x="225171" y="94995"/>
                  </a:lnTo>
                  <a:lnTo>
                    <a:pt x="225171" y="92328"/>
                  </a:lnTo>
                  <a:lnTo>
                    <a:pt x="224500" y="82422"/>
                  </a:lnTo>
                  <a:lnTo>
                    <a:pt x="147700" y="82422"/>
                  </a:lnTo>
                  <a:lnTo>
                    <a:pt x="148209" y="73278"/>
                  </a:lnTo>
                  <a:lnTo>
                    <a:pt x="151384" y="65912"/>
                  </a:lnTo>
                  <a:lnTo>
                    <a:pt x="162560" y="54990"/>
                  </a:lnTo>
                  <a:lnTo>
                    <a:pt x="169418" y="52196"/>
                  </a:lnTo>
                  <a:lnTo>
                    <a:pt x="212024" y="52196"/>
                  </a:lnTo>
                  <a:lnTo>
                    <a:pt x="211836" y="51943"/>
                  </a:lnTo>
                  <a:lnTo>
                    <a:pt x="204672" y="45682"/>
                  </a:lnTo>
                  <a:lnTo>
                    <a:pt x="196532" y="41195"/>
                  </a:lnTo>
                  <a:lnTo>
                    <a:pt x="187440" y="38494"/>
                  </a:lnTo>
                  <a:lnTo>
                    <a:pt x="177419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185039" y="132841"/>
                  </a:lnTo>
                  <a:lnTo>
                    <a:pt x="214463" y="132841"/>
                  </a:lnTo>
                  <a:lnTo>
                    <a:pt x="218328" y="127857"/>
                  </a:lnTo>
                  <a:lnTo>
                    <a:pt x="221890" y="121161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2024" y="52196"/>
                  </a:moveTo>
                  <a:lnTo>
                    <a:pt x="186562" y="52196"/>
                  </a:lnTo>
                  <a:lnTo>
                    <a:pt x="193929" y="55752"/>
                  </a:lnTo>
                  <a:lnTo>
                    <a:pt x="199644" y="62610"/>
                  </a:lnTo>
                  <a:lnTo>
                    <a:pt x="203327" y="66928"/>
                  </a:lnTo>
                  <a:lnTo>
                    <a:pt x="205612" y="73659"/>
                  </a:lnTo>
                  <a:lnTo>
                    <a:pt x="206375" y="82422"/>
                  </a:lnTo>
                  <a:lnTo>
                    <a:pt x="224500" y="82422"/>
                  </a:lnTo>
                  <a:lnTo>
                    <a:pt x="224337" y="80017"/>
                  </a:lnTo>
                  <a:lnTo>
                    <a:pt x="221837" y="69183"/>
                  </a:lnTo>
                  <a:lnTo>
                    <a:pt x="217670" y="59824"/>
                  </a:lnTo>
                  <a:lnTo>
                    <a:pt x="212024" y="52196"/>
                  </a:lnTo>
                  <a:close/>
                </a:path>
                <a:path w="333375" h="187960">
                  <a:moveTo>
                    <a:pt x="244221" y="168782"/>
                  </a:moveTo>
                  <a:lnTo>
                    <a:pt x="246253" y="185546"/>
                  </a:lnTo>
                  <a:lnTo>
                    <a:pt x="250444" y="187070"/>
                  </a:lnTo>
                  <a:lnTo>
                    <a:pt x="254254" y="187705"/>
                  </a:lnTo>
                  <a:lnTo>
                    <a:pt x="263398" y="187705"/>
                  </a:lnTo>
                  <a:lnTo>
                    <a:pt x="268224" y="186435"/>
                  </a:lnTo>
                  <a:lnTo>
                    <a:pt x="276352" y="180847"/>
                  </a:lnTo>
                  <a:lnTo>
                    <a:pt x="280035" y="176656"/>
                  </a:lnTo>
                  <a:lnTo>
                    <a:pt x="283337" y="170433"/>
                  </a:lnTo>
                  <a:lnTo>
                    <a:pt x="251460" y="170433"/>
                  </a:lnTo>
                  <a:lnTo>
                    <a:pt x="248158" y="169925"/>
                  </a:lnTo>
                  <a:lnTo>
                    <a:pt x="244221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5" y="40004"/>
                  </a:lnTo>
                  <a:lnTo>
                    <a:pt x="276733" y="145287"/>
                  </a:lnTo>
                  <a:lnTo>
                    <a:pt x="276098" y="147193"/>
                  </a:lnTo>
                  <a:lnTo>
                    <a:pt x="275463" y="148716"/>
                  </a:lnTo>
                  <a:lnTo>
                    <a:pt x="275209" y="149606"/>
                  </a:lnTo>
                  <a:lnTo>
                    <a:pt x="272669" y="156718"/>
                  </a:lnTo>
                  <a:lnTo>
                    <a:pt x="263906" y="168401"/>
                  </a:lnTo>
                  <a:lnTo>
                    <a:pt x="261493" y="169799"/>
                  </a:lnTo>
                  <a:lnTo>
                    <a:pt x="258318" y="170433"/>
                  </a:lnTo>
                  <a:lnTo>
                    <a:pt x="283337" y="170433"/>
                  </a:lnTo>
                  <a:lnTo>
                    <a:pt x="301329" y="125221"/>
                  </a:lnTo>
                  <a:lnTo>
                    <a:pt x="285623" y="125221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3" y="100837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248" y="40004"/>
                  </a:moveTo>
                  <a:lnTo>
                    <a:pt x="315341" y="40004"/>
                  </a:lnTo>
                  <a:lnTo>
                    <a:pt x="292862" y="101218"/>
                  </a:lnTo>
                  <a:lnTo>
                    <a:pt x="290068" y="109093"/>
                  </a:lnTo>
                  <a:lnTo>
                    <a:pt x="287655" y="116966"/>
                  </a:lnTo>
                  <a:lnTo>
                    <a:pt x="285623" y="125221"/>
                  </a:lnTo>
                  <a:lnTo>
                    <a:pt x="301329" y="125221"/>
                  </a:lnTo>
                  <a:lnTo>
                    <a:pt x="333248" y="40004"/>
                  </a:lnTo>
                  <a:close/>
                </a:path>
                <a:path w="333375" h="187960">
                  <a:moveTo>
                    <a:pt x="19304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304" y="145033"/>
                  </a:lnTo>
                  <a:lnTo>
                    <a:pt x="19304" y="94868"/>
                  </a:lnTo>
                  <a:lnTo>
                    <a:pt x="42663" y="72008"/>
                  </a:lnTo>
                  <a:lnTo>
                    <a:pt x="19304" y="72008"/>
                  </a:lnTo>
                  <a:lnTo>
                    <a:pt x="19304" y="0"/>
                  </a:lnTo>
                  <a:close/>
                </a:path>
                <a:path w="333375" h="187960">
                  <a:moveTo>
                    <a:pt x="65960" y="71627"/>
                  </a:moveTo>
                  <a:lnTo>
                    <a:pt x="43053" y="71627"/>
                  </a:lnTo>
                  <a:lnTo>
                    <a:pt x="94615" y="145033"/>
                  </a:lnTo>
                  <a:lnTo>
                    <a:pt x="120015" y="145033"/>
                  </a:lnTo>
                  <a:lnTo>
                    <a:pt x="65960" y="71627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4" y="72008"/>
                  </a:lnTo>
                  <a:lnTo>
                    <a:pt x="42663" y="72008"/>
                  </a:lnTo>
                  <a:lnTo>
                    <a:pt x="43053" y="71627"/>
                  </a:lnTo>
                  <a:lnTo>
                    <a:pt x="65960" y="71627"/>
                  </a:lnTo>
                  <a:lnTo>
                    <a:pt x="56515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4863" y="3342259"/>
              <a:ext cx="335025" cy="1894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944620" y="3336163"/>
            <a:ext cx="335280" cy="189865"/>
            <a:chOff x="3944620" y="3336163"/>
            <a:chExt cx="335280" cy="189865"/>
          </a:xfrm>
        </p:grpSpPr>
        <p:sp>
          <p:nvSpPr>
            <p:cNvPr id="51" name="object 51"/>
            <p:cNvSpPr/>
            <p:nvPr/>
          </p:nvSpPr>
          <p:spPr>
            <a:xfrm>
              <a:off x="3945509" y="3337052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2"/>
                  </a:moveTo>
                  <a:lnTo>
                    <a:pt x="141858" y="52324"/>
                  </a:lnTo>
                  <a:lnTo>
                    <a:pt x="128348" y="92329"/>
                  </a:lnTo>
                  <a:lnTo>
                    <a:pt x="128375" y="94996"/>
                  </a:lnTo>
                  <a:lnTo>
                    <a:pt x="141731" y="133350"/>
                  </a:lnTo>
                  <a:lnTo>
                    <a:pt x="178307" y="147447"/>
                  </a:lnTo>
                  <a:lnTo>
                    <a:pt x="187047" y="146897"/>
                  </a:lnTo>
                  <a:lnTo>
                    <a:pt x="214503" y="132842"/>
                  </a:lnTo>
                  <a:lnTo>
                    <a:pt x="169671" y="132842"/>
                  </a:lnTo>
                  <a:lnTo>
                    <a:pt x="162305" y="129793"/>
                  </a:lnTo>
                  <a:lnTo>
                    <a:pt x="146685" y="97155"/>
                  </a:lnTo>
                  <a:lnTo>
                    <a:pt x="225043" y="97155"/>
                  </a:lnTo>
                  <a:lnTo>
                    <a:pt x="225170" y="92329"/>
                  </a:lnTo>
                  <a:lnTo>
                    <a:pt x="224496" y="82423"/>
                  </a:lnTo>
                  <a:lnTo>
                    <a:pt x="147700" y="82423"/>
                  </a:lnTo>
                  <a:lnTo>
                    <a:pt x="148208" y="73279"/>
                  </a:lnTo>
                  <a:lnTo>
                    <a:pt x="151383" y="66040"/>
                  </a:lnTo>
                  <a:lnTo>
                    <a:pt x="162432" y="54991"/>
                  </a:lnTo>
                  <a:lnTo>
                    <a:pt x="169417" y="52324"/>
                  </a:lnTo>
                  <a:lnTo>
                    <a:pt x="212115" y="52324"/>
                  </a:lnTo>
                  <a:lnTo>
                    <a:pt x="211836" y="51943"/>
                  </a:lnTo>
                  <a:lnTo>
                    <a:pt x="204670" y="45682"/>
                  </a:lnTo>
                  <a:lnTo>
                    <a:pt x="196516" y="41195"/>
                  </a:lnTo>
                  <a:lnTo>
                    <a:pt x="187386" y="38494"/>
                  </a:lnTo>
                  <a:lnTo>
                    <a:pt x="177291" y="37592"/>
                  </a:lnTo>
                  <a:close/>
                </a:path>
                <a:path w="333375" h="187960">
                  <a:moveTo>
                    <a:pt x="206120" y="111252"/>
                  </a:moveTo>
                  <a:lnTo>
                    <a:pt x="184912" y="132842"/>
                  </a:lnTo>
                  <a:lnTo>
                    <a:pt x="214503" y="132842"/>
                  </a:lnTo>
                  <a:lnTo>
                    <a:pt x="218328" y="127904"/>
                  </a:lnTo>
                  <a:lnTo>
                    <a:pt x="221890" y="121179"/>
                  </a:lnTo>
                  <a:lnTo>
                    <a:pt x="224536" y="113537"/>
                  </a:lnTo>
                  <a:lnTo>
                    <a:pt x="206120" y="111252"/>
                  </a:lnTo>
                  <a:close/>
                </a:path>
                <a:path w="333375" h="187960">
                  <a:moveTo>
                    <a:pt x="212115" y="52324"/>
                  </a:moveTo>
                  <a:lnTo>
                    <a:pt x="186562" y="52324"/>
                  </a:lnTo>
                  <a:lnTo>
                    <a:pt x="193928" y="55753"/>
                  </a:lnTo>
                  <a:lnTo>
                    <a:pt x="203326" y="67056"/>
                  </a:lnTo>
                  <a:lnTo>
                    <a:pt x="205612" y="73660"/>
                  </a:lnTo>
                  <a:lnTo>
                    <a:pt x="206375" y="82423"/>
                  </a:lnTo>
                  <a:lnTo>
                    <a:pt x="224496" y="82423"/>
                  </a:lnTo>
                  <a:lnTo>
                    <a:pt x="224337" y="80089"/>
                  </a:lnTo>
                  <a:lnTo>
                    <a:pt x="221837" y="69278"/>
                  </a:lnTo>
                  <a:lnTo>
                    <a:pt x="217670" y="59896"/>
                  </a:lnTo>
                  <a:lnTo>
                    <a:pt x="212115" y="52324"/>
                  </a:lnTo>
                  <a:close/>
                </a:path>
                <a:path w="333375" h="187960">
                  <a:moveTo>
                    <a:pt x="244220" y="168910"/>
                  </a:moveTo>
                  <a:lnTo>
                    <a:pt x="246125" y="185547"/>
                  </a:lnTo>
                  <a:lnTo>
                    <a:pt x="250443" y="187071"/>
                  </a:lnTo>
                  <a:lnTo>
                    <a:pt x="254253" y="187833"/>
                  </a:lnTo>
                  <a:lnTo>
                    <a:pt x="263398" y="187833"/>
                  </a:lnTo>
                  <a:lnTo>
                    <a:pt x="268224" y="186436"/>
                  </a:lnTo>
                  <a:lnTo>
                    <a:pt x="272288" y="183642"/>
                  </a:lnTo>
                  <a:lnTo>
                    <a:pt x="276351" y="180975"/>
                  </a:lnTo>
                  <a:lnTo>
                    <a:pt x="280035" y="176656"/>
                  </a:lnTo>
                  <a:lnTo>
                    <a:pt x="283210" y="170815"/>
                  </a:lnTo>
                  <a:lnTo>
                    <a:pt x="283399" y="170434"/>
                  </a:lnTo>
                  <a:lnTo>
                    <a:pt x="251460" y="170434"/>
                  </a:lnTo>
                  <a:lnTo>
                    <a:pt x="248157" y="169925"/>
                  </a:lnTo>
                  <a:lnTo>
                    <a:pt x="244220" y="168910"/>
                  </a:lnTo>
                  <a:close/>
                </a:path>
                <a:path w="333375" h="187960">
                  <a:moveTo>
                    <a:pt x="256031" y="40005"/>
                  </a:moveTo>
                  <a:lnTo>
                    <a:pt x="236854" y="40005"/>
                  </a:lnTo>
                  <a:lnTo>
                    <a:pt x="276732" y="145287"/>
                  </a:lnTo>
                  <a:lnTo>
                    <a:pt x="276098" y="147193"/>
                  </a:lnTo>
                  <a:lnTo>
                    <a:pt x="275463" y="148717"/>
                  </a:lnTo>
                  <a:lnTo>
                    <a:pt x="275208" y="149733"/>
                  </a:lnTo>
                  <a:lnTo>
                    <a:pt x="272668" y="156718"/>
                  </a:lnTo>
                  <a:lnTo>
                    <a:pt x="258317" y="170434"/>
                  </a:lnTo>
                  <a:lnTo>
                    <a:pt x="283399" y="170434"/>
                  </a:lnTo>
                  <a:lnTo>
                    <a:pt x="301341" y="125222"/>
                  </a:lnTo>
                  <a:lnTo>
                    <a:pt x="285623" y="125222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2" y="100837"/>
                  </a:lnTo>
                  <a:lnTo>
                    <a:pt x="256031" y="40005"/>
                  </a:lnTo>
                  <a:close/>
                </a:path>
                <a:path w="333375" h="187960">
                  <a:moveTo>
                    <a:pt x="333120" y="40005"/>
                  </a:moveTo>
                  <a:lnTo>
                    <a:pt x="315340" y="40005"/>
                  </a:lnTo>
                  <a:lnTo>
                    <a:pt x="292862" y="101346"/>
                  </a:lnTo>
                  <a:lnTo>
                    <a:pt x="290067" y="109093"/>
                  </a:lnTo>
                  <a:lnTo>
                    <a:pt x="287654" y="117093"/>
                  </a:lnTo>
                  <a:lnTo>
                    <a:pt x="285623" y="125222"/>
                  </a:lnTo>
                  <a:lnTo>
                    <a:pt x="301341" y="125222"/>
                  </a:lnTo>
                  <a:lnTo>
                    <a:pt x="333120" y="40005"/>
                  </a:lnTo>
                  <a:close/>
                </a:path>
                <a:path w="333375" h="187960">
                  <a:moveTo>
                    <a:pt x="19303" y="0"/>
                  </a:moveTo>
                  <a:lnTo>
                    <a:pt x="0" y="0"/>
                  </a:lnTo>
                  <a:lnTo>
                    <a:pt x="0" y="145161"/>
                  </a:lnTo>
                  <a:lnTo>
                    <a:pt x="19303" y="145161"/>
                  </a:lnTo>
                  <a:lnTo>
                    <a:pt x="19303" y="94868"/>
                  </a:lnTo>
                  <a:lnTo>
                    <a:pt x="42792" y="72009"/>
                  </a:lnTo>
                  <a:lnTo>
                    <a:pt x="19303" y="72009"/>
                  </a:lnTo>
                  <a:lnTo>
                    <a:pt x="19303" y="0"/>
                  </a:lnTo>
                  <a:close/>
                </a:path>
                <a:path w="333375" h="187960">
                  <a:moveTo>
                    <a:pt x="66039" y="71755"/>
                  </a:moveTo>
                  <a:lnTo>
                    <a:pt x="43052" y="71755"/>
                  </a:lnTo>
                  <a:lnTo>
                    <a:pt x="94614" y="145161"/>
                  </a:lnTo>
                  <a:lnTo>
                    <a:pt x="120014" y="145161"/>
                  </a:lnTo>
                  <a:lnTo>
                    <a:pt x="66039" y="71755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3" y="72009"/>
                  </a:lnTo>
                  <a:lnTo>
                    <a:pt x="42792" y="72009"/>
                  </a:lnTo>
                  <a:lnTo>
                    <a:pt x="43052" y="71755"/>
                  </a:lnTo>
                  <a:lnTo>
                    <a:pt x="66039" y="71755"/>
                  </a:lnTo>
                  <a:lnTo>
                    <a:pt x="56514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4620" y="3336163"/>
              <a:ext cx="334898" cy="1896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645784" y="3335528"/>
            <a:ext cx="335280" cy="189865"/>
            <a:chOff x="5645784" y="3335528"/>
            <a:chExt cx="335280" cy="189865"/>
          </a:xfrm>
        </p:grpSpPr>
        <p:sp>
          <p:nvSpPr>
            <p:cNvPr id="54" name="object 54"/>
            <p:cNvSpPr/>
            <p:nvPr/>
          </p:nvSpPr>
          <p:spPr>
            <a:xfrm>
              <a:off x="5646673" y="3336417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1"/>
                  </a:moveTo>
                  <a:lnTo>
                    <a:pt x="141859" y="52196"/>
                  </a:lnTo>
                  <a:lnTo>
                    <a:pt x="128142" y="93471"/>
                  </a:lnTo>
                  <a:lnTo>
                    <a:pt x="128998" y="105540"/>
                  </a:lnTo>
                  <a:lnTo>
                    <a:pt x="149090" y="139463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46" y="132841"/>
                  </a:lnTo>
                  <a:lnTo>
                    <a:pt x="169545" y="132841"/>
                  </a:lnTo>
                  <a:lnTo>
                    <a:pt x="162305" y="129793"/>
                  </a:lnTo>
                  <a:lnTo>
                    <a:pt x="146558" y="97027"/>
                  </a:lnTo>
                  <a:lnTo>
                    <a:pt x="225043" y="97027"/>
                  </a:lnTo>
                  <a:lnTo>
                    <a:pt x="225043" y="92328"/>
                  </a:lnTo>
                  <a:lnTo>
                    <a:pt x="224373" y="82422"/>
                  </a:lnTo>
                  <a:lnTo>
                    <a:pt x="147574" y="82422"/>
                  </a:lnTo>
                  <a:lnTo>
                    <a:pt x="148209" y="73278"/>
                  </a:lnTo>
                  <a:lnTo>
                    <a:pt x="151256" y="65912"/>
                  </a:lnTo>
                  <a:lnTo>
                    <a:pt x="162433" y="54990"/>
                  </a:lnTo>
                  <a:lnTo>
                    <a:pt x="169290" y="52196"/>
                  </a:lnTo>
                  <a:lnTo>
                    <a:pt x="211897" y="52196"/>
                  </a:lnTo>
                  <a:lnTo>
                    <a:pt x="211709" y="51942"/>
                  </a:lnTo>
                  <a:lnTo>
                    <a:pt x="204563" y="45682"/>
                  </a:lnTo>
                  <a:lnTo>
                    <a:pt x="196453" y="41195"/>
                  </a:lnTo>
                  <a:lnTo>
                    <a:pt x="187366" y="38494"/>
                  </a:lnTo>
                  <a:lnTo>
                    <a:pt x="177291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203326" y="118744"/>
                  </a:lnTo>
                  <a:lnTo>
                    <a:pt x="199771" y="124205"/>
                  </a:lnTo>
                  <a:lnTo>
                    <a:pt x="195072" y="127634"/>
                  </a:lnTo>
                  <a:lnTo>
                    <a:pt x="190500" y="131063"/>
                  </a:lnTo>
                  <a:lnTo>
                    <a:pt x="184912" y="132841"/>
                  </a:lnTo>
                  <a:lnTo>
                    <a:pt x="214446" y="132841"/>
                  </a:lnTo>
                  <a:lnTo>
                    <a:pt x="218328" y="127809"/>
                  </a:lnTo>
                  <a:lnTo>
                    <a:pt x="221890" y="121108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1897" y="52196"/>
                  </a:moveTo>
                  <a:lnTo>
                    <a:pt x="186562" y="52196"/>
                  </a:lnTo>
                  <a:lnTo>
                    <a:pt x="193928" y="55625"/>
                  </a:lnTo>
                  <a:lnTo>
                    <a:pt x="199516" y="62483"/>
                  </a:lnTo>
                  <a:lnTo>
                    <a:pt x="203200" y="66928"/>
                  </a:lnTo>
                  <a:lnTo>
                    <a:pt x="205486" y="73532"/>
                  </a:lnTo>
                  <a:lnTo>
                    <a:pt x="206248" y="82422"/>
                  </a:lnTo>
                  <a:lnTo>
                    <a:pt x="224373" y="82422"/>
                  </a:lnTo>
                  <a:lnTo>
                    <a:pt x="224210" y="80017"/>
                  </a:lnTo>
                  <a:lnTo>
                    <a:pt x="221710" y="69183"/>
                  </a:lnTo>
                  <a:lnTo>
                    <a:pt x="217543" y="59824"/>
                  </a:lnTo>
                  <a:lnTo>
                    <a:pt x="211897" y="52196"/>
                  </a:lnTo>
                  <a:close/>
                </a:path>
                <a:path w="333375" h="187960">
                  <a:moveTo>
                    <a:pt x="244093" y="168782"/>
                  </a:moveTo>
                  <a:lnTo>
                    <a:pt x="246125" y="185546"/>
                  </a:lnTo>
                  <a:lnTo>
                    <a:pt x="250316" y="187070"/>
                  </a:lnTo>
                  <a:lnTo>
                    <a:pt x="254126" y="187705"/>
                  </a:lnTo>
                  <a:lnTo>
                    <a:pt x="263271" y="187705"/>
                  </a:lnTo>
                  <a:lnTo>
                    <a:pt x="283210" y="170433"/>
                  </a:lnTo>
                  <a:lnTo>
                    <a:pt x="251460" y="170433"/>
                  </a:lnTo>
                  <a:lnTo>
                    <a:pt x="248030" y="169925"/>
                  </a:lnTo>
                  <a:lnTo>
                    <a:pt x="244093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4" y="40004"/>
                  </a:lnTo>
                  <a:lnTo>
                    <a:pt x="276733" y="145287"/>
                  </a:lnTo>
                  <a:lnTo>
                    <a:pt x="275971" y="147192"/>
                  </a:lnTo>
                  <a:lnTo>
                    <a:pt x="275081" y="149605"/>
                  </a:lnTo>
                  <a:lnTo>
                    <a:pt x="272668" y="156717"/>
                  </a:lnTo>
                  <a:lnTo>
                    <a:pt x="270763" y="161162"/>
                  </a:lnTo>
                  <a:lnTo>
                    <a:pt x="269621" y="162940"/>
                  </a:lnTo>
                  <a:lnTo>
                    <a:pt x="268224" y="165226"/>
                  </a:lnTo>
                  <a:lnTo>
                    <a:pt x="266191" y="167131"/>
                  </a:lnTo>
                  <a:lnTo>
                    <a:pt x="263905" y="168401"/>
                  </a:lnTo>
                  <a:lnTo>
                    <a:pt x="261492" y="169798"/>
                  </a:lnTo>
                  <a:lnTo>
                    <a:pt x="258317" y="170433"/>
                  </a:lnTo>
                  <a:lnTo>
                    <a:pt x="283210" y="170433"/>
                  </a:lnTo>
                  <a:lnTo>
                    <a:pt x="285061" y="166760"/>
                  </a:lnTo>
                  <a:lnTo>
                    <a:pt x="287506" y="161162"/>
                  </a:lnTo>
                  <a:lnTo>
                    <a:pt x="290066" y="154811"/>
                  </a:lnTo>
                  <a:lnTo>
                    <a:pt x="293115" y="146811"/>
                  </a:lnTo>
                  <a:lnTo>
                    <a:pt x="301202" y="125221"/>
                  </a:lnTo>
                  <a:lnTo>
                    <a:pt x="285496" y="125221"/>
                  </a:lnTo>
                  <a:lnTo>
                    <a:pt x="283805" y="118911"/>
                  </a:lnTo>
                  <a:lnTo>
                    <a:pt x="281971" y="112744"/>
                  </a:lnTo>
                  <a:lnTo>
                    <a:pt x="279995" y="106719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121" y="40004"/>
                  </a:moveTo>
                  <a:lnTo>
                    <a:pt x="315340" y="40004"/>
                  </a:lnTo>
                  <a:lnTo>
                    <a:pt x="292862" y="101218"/>
                  </a:lnTo>
                  <a:lnTo>
                    <a:pt x="289940" y="108965"/>
                  </a:lnTo>
                  <a:lnTo>
                    <a:pt x="287527" y="116966"/>
                  </a:lnTo>
                  <a:lnTo>
                    <a:pt x="285496" y="125221"/>
                  </a:lnTo>
                  <a:lnTo>
                    <a:pt x="301202" y="125221"/>
                  </a:lnTo>
                  <a:lnTo>
                    <a:pt x="333121" y="40004"/>
                  </a:lnTo>
                  <a:close/>
                </a:path>
                <a:path w="333375" h="187960">
                  <a:moveTo>
                    <a:pt x="19176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176" y="145033"/>
                  </a:lnTo>
                  <a:lnTo>
                    <a:pt x="19176" y="94741"/>
                  </a:lnTo>
                  <a:lnTo>
                    <a:pt x="42665" y="71881"/>
                  </a:lnTo>
                  <a:lnTo>
                    <a:pt x="19176" y="71881"/>
                  </a:lnTo>
                  <a:lnTo>
                    <a:pt x="19176" y="0"/>
                  </a:lnTo>
                  <a:close/>
                </a:path>
                <a:path w="333375" h="187960">
                  <a:moveTo>
                    <a:pt x="65833" y="71627"/>
                  </a:moveTo>
                  <a:lnTo>
                    <a:pt x="42925" y="71627"/>
                  </a:lnTo>
                  <a:lnTo>
                    <a:pt x="94614" y="145033"/>
                  </a:lnTo>
                  <a:lnTo>
                    <a:pt x="119887" y="145033"/>
                  </a:lnTo>
                  <a:lnTo>
                    <a:pt x="65833" y="71627"/>
                  </a:lnTo>
                  <a:close/>
                </a:path>
                <a:path w="333375" h="187960">
                  <a:moveTo>
                    <a:pt x="117221" y="0"/>
                  </a:moveTo>
                  <a:lnTo>
                    <a:pt x="91186" y="0"/>
                  </a:lnTo>
                  <a:lnTo>
                    <a:pt x="19176" y="71881"/>
                  </a:lnTo>
                  <a:lnTo>
                    <a:pt x="42665" y="71881"/>
                  </a:lnTo>
                  <a:lnTo>
                    <a:pt x="42925" y="71627"/>
                  </a:lnTo>
                  <a:lnTo>
                    <a:pt x="65833" y="71627"/>
                  </a:lnTo>
                  <a:lnTo>
                    <a:pt x="56387" y="58800"/>
                  </a:lnTo>
                  <a:lnTo>
                    <a:pt x="117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45784" y="3335528"/>
              <a:ext cx="334899" cy="1894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970276" y="3336061"/>
            <a:ext cx="540385" cy="177800"/>
            <a:chOff x="2970276" y="3336061"/>
            <a:chExt cx="540385" cy="177800"/>
          </a:xfrm>
        </p:grpSpPr>
        <p:sp>
          <p:nvSpPr>
            <p:cNvPr id="57" name="object 57"/>
            <p:cNvSpPr/>
            <p:nvPr/>
          </p:nvSpPr>
          <p:spPr>
            <a:xfrm>
              <a:off x="2970276" y="3336061"/>
              <a:ext cx="540258" cy="177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6118" y="3342259"/>
              <a:ext cx="512063" cy="149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4767326" y="3349497"/>
            <a:ext cx="512063" cy="149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6781" y="3342259"/>
            <a:ext cx="512191" cy="1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22731" y="3346729"/>
            <a:ext cx="765810" cy="177800"/>
            <a:chOff x="522731" y="3346729"/>
            <a:chExt cx="765810" cy="177800"/>
          </a:xfrm>
        </p:grpSpPr>
        <p:sp>
          <p:nvSpPr>
            <p:cNvPr id="62" name="object 62"/>
            <p:cNvSpPr/>
            <p:nvPr/>
          </p:nvSpPr>
          <p:spPr>
            <a:xfrm>
              <a:off x="522731" y="3346729"/>
              <a:ext cx="765810" cy="1775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031" y="3352038"/>
              <a:ext cx="737666" cy="149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84859" y="3569208"/>
            <a:ext cx="253365" cy="527685"/>
            <a:chOff x="784859" y="3569208"/>
            <a:chExt cx="253365" cy="527685"/>
          </a:xfrm>
        </p:grpSpPr>
        <p:sp>
          <p:nvSpPr>
            <p:cNvPr id="65" name="object 65"/>
            <p:cNvSpPr/>
            <p:nvPr/>
          </p:nvSpPr>
          <p:spPr>
            <a:xfrm>
              <a:off x="784859" y="356920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0775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862" y="360108"/>
                  </a:lnTo>
                  <a:lnTo>
                    <a:pt x="78554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5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19655" y="3336048"/>
            <a:ext cx="362585" cy="760730"/>
            <a:chOff x="1819655" y="3336048"/>
            <a:chExt cx="362585" cy="760730"/>
          </a:xfrm>
        </p:grpSpPr>
        <p:sp>
          <p:nvSpPr>
            <p:cNvPr id="68" name="object 68"/>
            <p:cNvSpPr/>
            <p:nvPr/>
          </p:nvSpPr>
          <p:spPr>
            <a:xfrm>
              <a:off x="1819655" y="3336048"/>
              <a:ext cx="361962" cy="2186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56231" y="3569207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2210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68" y="274320"/>
                  </a:moveTo>
                  <a:lnTo>
                    <a:pt x="0" y="274320"/>
                  </a:lnTo>
                  <a:lnTo>
                    <a:pt x="42799" y="360108"/>
                  </a:lnTo>
                  <a:lnTo>
                    <a:pt x="78544" y="288671"/>
                  </a:lnTo>
                  <a:lnTo>
                    <a:pt x="28575" y="288671"/>
                  </a:lnTo>
                  <a:lnTo>
                    <a:pt x="28568" y="274320"/>
                  </a:lnTo>
                  <a:close/>
                </a:path>
                <a:path w="85725" h="360679">
                  <a:moveTo>
                    <a:pt x="57022" y="0"/>
                  </a:moveTo>
                  <a:lnTo>
                    <a:pt x="28447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022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43" y="274320"/>
                  </a:lnTo>
                  <a:lnTo>
                    <a:pt x="57150" y="288671"/>
                  </a:lnTo>
                  <a:lnTo>
                    <a:pt x="7854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101339" y="3561588"/>
            <a:ext cx="253365" cy="527685"/>
            <a:chOff x="3101339" y="3561588"/>
            <a:chExt cx="253365" cy="527685"/>
          </a:xfrm>
        </p:grpSpPr>
        <p:sp>
          <p:nvSpPr>
            <p:cNvPr id="72" name="object 72"/>
            <p:cNvSpPr/>
            <p:nvPr/>
          </p:nvSpPr>
          <p:spPr>
            <a:xfrm>
              <a:off x="3101339" y="356158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87191" y="358368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19"/>
                  </a:moveTo>
                  <a:lnTo>
                    <a:pt x="0" y="274319"/>
                  </a:lnTo>
                  <a:lnTo>
                    <a:pt x="42925" y="360108"/>
                  </a:lnTo>
                  <a:lnTo>
                    <a:pt x="78565" y="288670"/>
                  </a:lnTo>
                  <a:lnTo>
                    <a:pt x="28575" y="288670"/>
                  </a:lnTo>
                  <a:lnTo>
                    <a:pt x="28575" y="274319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0"/>
                  </a:lnTo>
                  <a:lnTo>
                    <a:pt x="57150" y="288670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4" y="274319"/>
                  </a:moveTo>
                  <a:lnTo>
                    <a:pt x="57150" y="274319"/>
                  </a:lnTo>
                  <a:lnTo>
                    <a:pt x="57150" y="288670"/>
                  </a:lnTo>
                  <a:lnTo>
                    <a:pt x="78565" y="288670"/>
                  </a:lnTo>
                  <a:lnTo>
                    <a:pt x="85724" y="274319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939540" y="3329952"/>
            <a:ext cx="362585" cy="753110"/>
            <a:chOff x="3939540" y="3329952"/>
            <a:chExt cx="362585" cy="753110"/>
          </a:xfrm>
        </p:grpSpPr>
        <p:sp>
          <p:nvSpPr>
            <p:cNvPr id="75" name="object 75"/>
            <p:cNvSpPr/>
            <p:nvPr/>
          </p:nvSpPr>
          <p:spPr>
            <a:xfrm>
              <a:off x="3939540" y="3329952"/>
              <a:ext cx="361962" cy="2186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6116" y="3555491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1968" y="3577589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6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4760976" y="3343681"/>
            <a:ext cx="540385" cy="739140"/>
            <a:chOff x="4760976" y="3343681"/>
            <a:chExt cx="540385" cy="739140"/>
          </a:xfrm>
        </p:grpSpPr>
        <p:sp>
          <p:nvSpPr>
            <p:cNvPr id="79" name="object 79"/>
            <p:cNvSpPr/>
            <p:nvPr/>
          </p:nvSpPr>
          <p:spPr>
            <a:xfrm>
              <a:off x="4760976" y="3343681"/>
              <a:ext cx="540258" cy="1775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9660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85512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640323" y="3329940"/>
            <a:ext cx="362585" cy="753110"/>
            <a:chOff x="5640323" y="3329940"/>
            <a:chExt cx="362585" cy="753110"/>
          </a:xfrm>
        </p:grpSpPr>
        <p:sp>
          <p:nvSpPr>
            <p:cNvPr id="83" name="object 83"/>
            <p:cNvSpPr/>
            <p:nvPr/>
          </p:nvSpPr>
          <p:spPr>
            <a:xfrm>
              <a:off x="5640323" y="3329940"/>
              <a:ext cx="361962" cy="2171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6899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62751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751319" y="3336061"/>
            <a:ext cx="540385" cy="746760"/>
            <a:chOff x="6751319" y="3336061"/>
            <a:chExt cx="540385" cy="746760"/>
          </a:xfrm>
        </p:grpSpPr>
        <p:sp>
          <p:nvSpPr>
            <p:cNvPr id="87" name="object 87"/>
            <p:cNvSpPr/>
            <p:nvPr/>
          </p:nvSpPr>
          <p:spPr>
            <a:xfrm>
              <a:off x="6751319" y="3336061"/>
              <a:ext cx="540257" cy="1775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23531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09383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2363723" y="4578096"/>
            <a:ext cx="604520" cy="200660"/>
            <a:chOff x="2363723" y="4578096"/>
            <a:chExt cx="604520" cy="200660"/>
          </a:xfrm>
        </p:grpSpPr>
        <p:sp>
          <p:nvSpPr>
            <p:cNvPr id="91" name="object 91"/>
            <p:cNvSpPr/>
            <p:nvPr/>
          </p:nvSpPr>
          <p:spPr>
            <a:xfrm>
              <a:off x="2363723" y="4578096"/>
              <a:ext cx="604265" cy="20039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130429" y="59601"/>
                  </a:lnTo>
                  <a:lnTo>
                    <a:pt x="115062" y="106044"/>
                  </a:lnTo>
                  <a:lnTo>
                    <a:pt x="116014" y="119691"/>
                  </a:lnTo>
                  <a:lnTo>
                    <a:pt x="138590" y="157975"/>
                  </a:lnTo>
                  <a:lnTo>
                    <a:pt x="171577" y="166992"/>
                  </a:lnTo>
                  <a:lnTo>
                    <a:pt x="181411" y="166363"/>
                  </a:lnTo>
                  <a:lnTo>
                    <a:pt x="212334" y="150469"/>
                  </a:lnTo>
                  <a:lnTo>
                    <a:pt x="171704" y="150469"/>
                  </a:lnTo>
                  <a:lnTo>
                    <a:pt x="164582" y="149819"/>
                  </a:lnTo>
                  <a:lnTo>
                    <a:pt x="136882" y="119364"/>
                  </a:lnTo>
                  <a:lnTo>
                    <a:pt x="135762" y="110172"/>
                  </a:lnTo>
                  <a:lnTo>
                    <a:pt x="224281" y="110172"/>
                  </a:lnTo>
                  <a:lnTo>
                    <a:pt x="224281" y="104813"/>
                  </a:lnTo>
                  <a:lnTo>
                    <a:pt x="223532" y="93649"/>
                  </a:lnTo>
                  <a:lnTo>
                    <a:pt x="136906" y="93649"/>
                  </a:lnTo>
                  <a:lnTo>
                    <a:pt x="137925" y="86284"/>
                  </a:lnTo>
                  <a:lnTo>
                    <a:pt x="161417" y="59601"/>
                  </a:lnTo>
                  <a:lnTo>
                    <a:pt x="209539" y="59601"/>
                  </a:lnTo>
                  <a:lnTo>
                    <a:pt x="209296" y="59270"/>
                  </a:lnTo>
                  <a:lnTo>
                    <a:pt x="201223" y="52194"/>
                  </a:lnTo>
                  <a:lnTo>
                    <a:pt x="192055" y="47137"/>
                  </a:lnTo>
                  <a:lnTo>
                    <a:pt x="181792" y="4410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202946" y="126136"/>
                  </a:moveTo>
                  <a:lnTo>
                    <a:pt x="199898" y="134619"/>
                  </a:lnTo>
                  <a:lnTo>
                    <a:pt x="195706" y="140792"/>
                  </a:lnTo>
                  <a:lnTo>
                    <a:pt x="185293" y="148526"/>
                  </a:lnTo>
                  <a:lnTo>
                    <a:pt x="179070" y="150469"/>
                  </a:lnTo>
                  <a:lnTo>
                    <a:pt x="212334" y="150469"/>
                  </a:lnTo>
                  <a:lnTo>
                    <a:pt x="216662" y="144857"/>
                  </a:lnTo>
                  <a:lnTo>
                    <a:pt x="220666" y="137288"/>
                  </a:lnTo>
                  <a:lnTo>
                    <a:pt x="223647" y="128701"/>
                  </a:lnTo>
                  <a:lnTo>
                    <a:pt x="202946" y="126136"/>
                  </a:lnTo>
                  <a:close/>
                </a:path>
                <a:path w="571500" h="167004">
                  <a:moveTo>
                    <a:pt x="209539" y="59601"/>
                  </a:moveTo>
                  <a:lnTo>
                    <a:pt x="170687" y="59601"/>
                  </a:lnTo>
                  <a:lnTo>
                    <a:pt x="177952" y="60327"/>
                  </a:lnTo>
                  <a:lnTo>
                    <a:pt x="184515" y="62506"/>
                  </a:lnTo>
                  <a:lnTo>
                    <a:pt x="203073" y="93649"/>
                  </a:lnTo>
                  <a:lnTo>
                    <a:pt x="223532" y="93649"/>
                  </a:lnTo>
                  <a:lnTo>
                    <a:pt x="223351" y="90958"/>
                  </a:lnTo>
                  <a:lnTo>
                    <a:pt x="220551" y="78751"/>
                  </a:lnTo>
                  <a:lnTo>
                    <a:pt x="215870" y="68188"/>
                  </a:lnTo>
                  <a:lnTo>
                    <a:pt x="209539" y="59601"/>
                  </a:lnTo>
                  <a:close/>
                </a:path>
                <a:path w="571500" h="167004">
                  <a:moveTo>
                    <a:pt x="266192" y="45770"/>
                  </a:moveTo>
                  <a:lnTo>
                    <a:pt x="248285" y="45770"/>
                  </a:lnTo>
                  <a:lnTo>
                    <a:pt x="248285" y="164312"/>
                  </a:lnTo>
                  <a:lnTo>
                    <a:pt x="268351" y="164312"/>
                  </a:lnTo>
                  <a:lnTo>
                    <a:pt x="268351" y="92011"/>
                  </a:lnTo>
                  <a:lnTo>
                    <a:pt x="269367" y="83756"/>
                  </a:lnTo>
                  <a:lnTo>
                    <a:pt x="273705" y="72275"/>
                  </a:lnTo>
                  <a:lnTo>
                    <a:pt x="277241" y="67944"/>
                  </a:lnTo>
                  <a:lnTo>
                    <a:pt x="282067" y="64960"/>
                  </a:lnTo>
                  <a:lnTo>
                    <a:pt x="286123" y="62395"/>
                  </a:lnTo>
                  <a:lnTo>
                    <a:pt x="266192" y="62395"/>
                  </a:lnTo>
                  <a:lnTo>
                    <a:pt x="266192" y="45770"/>
                  </a:lnTo>
                  <a:close/>
                </a:path>
                <a:path w="571500" h="167004">
                  <a:moveTo>
                    <a:pt x="334493" y="60502"/>
                  </a:moveTo>
                  <a:lnTo>
                    <a:pt x="305181" y="60502"/>
                  </a:lnTo>
                  <a:lnTo>
                    <a:pt x="310515" y="62737"/>
                  </a:lnTo>
                  <a:lnTo>
                    <a:pt x="313817" y="67195"/>
                  </a:lnTo>
                  <a:lnTo>
                    <a:pt x="316992" y="71666"/>
                  </a:lnTo>
                  <a:lnTo>
                    <a:pt x="318643" y="78358"/>
                  </a:lnTo>
                  <a:lnTo>
                    <a:pt x="318643" y="164312"/>
                  </a:lnTo>
                  <a:lnTo>
                    <a:pt x="338709" y="164312"/>
                  </a:lnTo>
                  <a:lnTo>
                    <a:pt x="338709" y="95440"/>
                  </a:lnTo>
                  <a:lnTo>
                    <a:pt x="339232" y="86911"/>
                  </a:lnTo>
                  <a:lnTo>
                    <a:pt x="340804" y="79630"/>
                  </a:lnTo>
                  <a:lnTo>
                    <a:pt x="343423" y="73600"/>
                  </a:lnTo>
                  <a:lnTo>
                    <a:pt x="347091" y="68821"/>
                  </a:lnTo>
                  <a:lnTo>
                    <a:pt x="351989" y="63842"/>
                  </a:lnTo>
                  <a:lnTo>
                    <a:pt x="335661" y="63842"/>
                  </a:lnTo>
                  <a:lnTo>
                    <a:pt x="334493" y="60502"/>
                  </a:lnTo>
                  <a:close/>
                </a:path>
                <a:path w="571500" h="167004">
                  <a:moveTo>
                    <a:pt x="404463" y="60502"/>
                  </a:moveTo>
                  <a:lnTo>
                    <a:pt x="372364" y="60502"/>
                  </a:lnTo>
                  <a:lnTo>
                    <a:pt x="376428" y="61582"/>
                  </a:lnTo>
                  <a:lnTo>
                    <a:pt x="383286" y="65900"/>
                  </a:lnTo>
                  <a:lnTo>
                    <a:pt x="385572" y="68745"/>
                  </a:lnTo>
                  <a:lnTo>
                    <a:pt x="386978" y="72301"/>
                  </a:lnTo>
                  <a:lnTo>
                    <a:pt x="388239" y="75806"/>
                  </a:lnTo>
                  <a:lnTo>
                    <a:pt x="388874" y="81597"/>
                  </a:lnTo>
                  <a:lnTo>
                    <a:pt x="388874" y="164312"/>
                  </a:lnTo>
                  <a:lnTo>
                    <a:pt x="408813" y="164312"/>
                  </a:lnTo>
                  <a:lnTo>
                    <a:pt x="408732" y="81597"/>
                  </a:lnTo>
                  <a:lnTo>
                    <a:pt x="408237" y="73434"/>
                  </a:lnTo>
                  <a:lnTo>
                    <a:pt x="406495" y="65255"/>
                  </a:lnTo>
                  <a:lnTo>
                    <a:pt x="404463" y="60502"/>
                  </a:lnTo>
                  <a:close/>
                </a:path>
                <a:path w="571500" h="167004">
                  <a:moveTo>
                    <a:pt x="372237" y="43091"/>
                  </a:moveTo>
                  <a:lnTo>
                    <a:pt x="361521" y="44388"/>
                  </a:lnTo>
                  <a:lnTo>
                    <a:pt x="351853" y="48280"/>
                  </a:lnTo>
                  <a:lnTo>
                    <a:pt x="343233" y="54765"/>
                  </a:lnTo>
                  <a:lnTo>
                    <a:pt x="335661" y="63842"/>
                  </a:lnTo>
                  <a:lnTo>
                    <a:pt x="351989" y="63842"/>
                  </a:lnTo>
                  <a:lnTo>
                    <a:pt x="352552" y="63271"/>
                  </a:lnTo>
                  <a:lnTo>
                    <a:pt x="359410" y="60502"/>
                  </a:lnTo>
                  <a:lnTo>
                    <a:pt x="404463" y="60502"/>
                  </a:lnTo>
                  <a:lnTo>
                    <a:pt x="403562" y="58395"/>
                  </a:lnTo>
                  <a:lnTo>
                    <a:pt x="399415" y="52857"/>
                  </a:lnTo>
                  <a:lnTo>
                    <a:pt x="394150" y="48582"/>
                  </a:lnTo>
                  <a:lnTo>
                    <a:pt x="387873" y="45531"/>
                  </a:lnTo>
                  <a:lnTo>
                    <a:pt x="380573" y="43700"/>
                  </a:lnTo>
                  <a:lnTo>
                    <a:pt x="372237" y="43091"/>
                  </a:lnTo>
                  <a:close/>
                </a:path>
                <a:path w="571500" h="167004">
                  <a:moveTo>
                    <a:pt x="310896" y="43091"/>
                  </a:moveTo>
                  <a:lnTo>
                    <a:pt x="294259" y="43091"/>
                  </a:lnTo>
                  <a:lnTo>
                    <a:pt x="287274" y="44856"/>
                  </a:lnTo>
                  <a:lnTo>
                    <a:pt x="274828" y="51930"/>
                  </a:lnTo>
                  <a:lnTo>
                    <a:pt x="269875" y="56591"/>
                  </a:lnTo>
                  <a:lnTo>
                    <a:pt x="266192" y="62395"/>
                  </a:lnTo>
                  <a:lnTo>
                    <a:pt x="286123" y="62395"/>
                  </a:lnTo>
                  <a:lnTo>
                    <a:pt x="286766" y="61988"/>
                  </a:lnTo>
                  <a:lnTo>
                    <a:pt x="292100" y="60502"/>
                  </a:lnTo>
                  <a:lnTo>
                    <a:pt x="334493" y="60502"/>
                  </a:lnTo>
                  <a:lnTo>
                    <a:pt x="333375" y="57302"/>
                  </a:lnTo>
                  <a:lnTo>
                    <a:pt x="329438" y="52196"/>
                  </a:lnTo>
                  <a:lnTo>
                    <a:pt x="323723" y="48552"/>
                  </a:lnTo>
                  <a:lnTo>
                    <a:pt x="318135" y="44907"/>
                  </a:lnTo>
                  <a:lnTo>
                    <a:pt x="310896" y="43091"/>
                  </a:lnTo>
                  <a:close/>
                </a:path>
                <a:path w="571500" h="167004">
                  <a:moveTo>
                    <a:pt x="81406" y="61391"/>
                  </a:moveTo>
                  <a:lnTo>
                    <a:pt x="61468" y="61391"/>
                  </a:lnTo>
                  <a:lnTo>
                    <a:pt x="61479" y="141757"/>
                  </a:lnTo>
                  <a:lnTo>
                    <a:pt x="62230" y="149555"/>
                  </a:lnTo>
                  <a:lnTo>
                    <a:pt x="65531" y="157073"/>
                  </a:lnTo>
                  <a:lnTo>
                    <a:pt x="68326" y="160108"/>
                  </a:lnTo>
                  <a:lnTo>
                    <a:pt x="72390" y="162407"/>
                  </a:lnTo>
                  <a:lnTo>
                    <a:pt x="76327" y="164718"/>
                  </a:lnTo>
                  <a:lnTo>
                    <a:pt x="82042" y="165874"/>
                  </a:lnTo>
                  <a:lnTo>
                    <a:pt x="93853" y="165874"/>
                  </a:lnTo>
                  <a:lnTo>
                    <a:pt x="98806" y="165277"/>
                  </a:lnTo>
                  <a:lnTo>
                    <a:pt x="104521" y="164083"/>
                  </a:lnTo>
                  <a:lnTo>
                    <a:pt x="101727" y="147116"/>
                  </a:lnTo>
                  <a:lnTo>
                    <a:pt x="89789" y="147116"/>
                  </a:lnTo>
                  <a:lnTo>
                    <a:pt x="87503" y="146634"/>
                  </a:lnTo>
                  <a:lnTo>
                    <a:pt x="85979" y="145668"/>
                  </a:lnTo>
                  <a:lnTo>
                    <a:pt x="84328" y="144703"/>
                  </a:lnTo>
                  <a:lnTo>
                    <a:pt x="83185" y="143395"/>
                  </a:lnTo>
                  <a:lnTo>
                    <a:pt x="82378" y="141643"/>
                  </a:lnTo>
                  <a:lnTo>
                    <a:pt x="81787" y="140119"/>
                  </a:lnTo>
                  <a:lnTo>
                    <a:pt x="81406" y="136436"/>
                  </a:lnTo>
                  <a:lnTo>
                    <a:pt x="81406" y="61391"/>
                  </a:lnTo>
                  <a:close/>
                </a:path>
                <a:path w="571500" h="167004">
                  <a:moveTo>
                    <a:pt x="101600" y="146342"/>
                  </a:moveTo>
                  <a:lnTo>
                    <a:pt x="97917" y="146862"/>
                  </a:lnTo>
                  <a:lnTo>
                    <a:pt x="94996" y="147116"/>
                  </a:lnTo>
                  <a:lnTo>
                    <a:pt x="101727" y="147116"/>
                  </a:lnTo>
                  <a:lnTo>
                    <a:pt x="101600" y="146342"/>
                  </a:lnTo>
                  <a:close/>
                </a:path>
                <a:path w="571500" h="167004">
                  <a:moveTo>
                    <a:pt x="101600" y="45770"/>
                  </a:moveTo>
                  <a:lnTo>
                    <a:pt x="46736" y="45770"/>
                  </a:lnTo>
                  <a:lnTo>
                    <a:pt x="46736" y="61391"/>
                  </a:lnTo>
                  <a:lnTo>
                    <a:pt x="101600" y="61391"/>
                  </a:lnTo>
                  <a:lnTo>
                    <a:pt x="101600" y="45770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61468" y="16408"/>
                  </a:lnTo>
                  <a:lnTo>
                    <a:pt x="61468" y="45770"/>
                  </a:lnTo>
                  <a:lnTo>
                    <a:pt x="81406" y="45770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21590" y="673"/>
                  </a:moveTo>
                  <a:lnTo>
                    <a:pt x="0" y="673"/>
                  </a:lnTo>
                  <a:lnTo>
                    <a:pt x="0" y="164312"/>
                  </a:lnTo>
                  <a:lnTo>
                    <a:pt x="21590" y="164312"/>
                  </a:lnTo>
                  <a:lnTo>
                    <a:pt x="21590" y="673"/>
                  </a:lnTo>
                  <a:close/>
                </a:path>
                <a:path w="571500" h="167004">
                  <a:moveTo>
                    <a:pt x="571373" y="36283"/>
                  </a:moveTo>
                  <a:lnTo>
                    <a:pt x="551180" y="36283"/>
                  </a:lnTo>
                  <a:lnTo>
                    <a:pt x="551180" y="164312"/>
                  </a:lnTo>
                  <a:lnTo>
                    <a:pt x="571373" y="164312"/>
                  </a:lnTo>
                  <a:lnTo>
                    <a:pt x="571373" y="36283"/>
                  </a:lnTo>
                  <a:close/>
                </a:path>
                <a:path w="571500" h="167004">
                  <a:moveTo>
                    <a:pt x="571373" y="0"/>
                  </a:moveTo>
                  <a:lnTo>
                    <a:pt x="558419" y="0"/>
                  </a:lnTo>
                  <a:lnTo>
                    <a:pt x="555299" y="5346"/>
                  </a:lnTo>
                  <a:lnTo>
                    <a:pt x="551275" y="10774"/>
                  </a:lnTo>
                  <a:lnTo>
                    <a:pt x="519241" y="36907"/>
                  </a:lnTo>
                  <a:lnTo>
                    <a:pt x="511048" y="41084"/>
                  </a:lnTo>
                  <a:lnTo>
                    <a:pt x="511048" y="60502"/>
                  </a:lnTo>
                  <a:lnTo>
                    <a:pt x="546354" y="40893"/>
                  </a:lnTo>
                  <a:lnTo>
                    <a:pt x="551180" y="36283"/>
                  </a:lnTo>
                  <a:lnTo>
                    <a:pt x="571373" y="36283"/>
                  </a:lnTo>
                  <a:lnTo>
                    <a:pt x="571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08376" y="4645634"/>
              <a:ext cx="66675" cy="34290"/>
            </a:xfrm>
            <a:custGeom>
              <a:avLst/>
              <a:gdLst/>
              <a:ahLst/>
              <a:cxnLst/>
              <a:rect l="l" t="t" r="r" b="b"/>
              <a:pathLst>
                <a:path w="66675" h="34289">
                  <a:moveTo>
                    <a:pt x="33781" y="0"/>
                  </a:moveTo>
                  <a:lnTo>
                    <a:pt x="24511" y="0"/>
                  </a:lnTo>
                  <a:lnTo>
                    <a:pt x="16764" y="3098"/>
                  </a:lnTo>
                  <a:lnTo>
                    <a:pt x="0" y="34048"/>
                  </a:lnTo>
                  <a:lnTo>
                    <a:pt x="66167" y="34048"/>
                  </a:lnTo>
                  <a:lnTo>
                    <a:pt x="41046" y="726"/>
                  </a:lnTo>
                  <a:lnTo>
                    <a:pt x="33781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18866" y="4628235"/>
              <a:ext cx="162305" cy="1229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209296" y="59270"/>
                  </a:lnTo>
                  <a:lnTo>
                    <a:pt x="224281" y="104813"/>
                  </a:lnTo>
                  <a:lnTo>
                    <a:pt x="224281" y="106006"/>
                  </a:lnTo>
                  <a:lnTo>
                    <a:pt x="224281" y="107784"/>
                  </a:lnTo>
                  <a:lnTo>
                    <a:pt x="224281" y="110172"/>
                  </a:lnTo>
                  <a:lnTo>
                    <a:pt x="135762" y="110172"/>
                  </a:lnTo>
                  <a:lnTo>
                    <a:pt x="136882" y="119364"/>
                  </a:lnTo>
                  <a:lnTo>
                    <a:pt x="164582" y="149819"/>
                  </a:lnTo>
                  <a:lnTo>
                    <a:pt x="171704" y="150469"/>
                  </a:lnTo>
                  <a:lnTo>
                    <a:pt x="179070" y="150469"/>
                  </a:lnTo>
                  <a:lnTo>
                    <a:pt x="202946" y="126136"/>
                  </a:lnTo>
                  <a:lnTo>
                    <a:pt x="223647" y="128701"/>
                  </a:lnTo>
                  <a:lnTo>
                    <a:pt x="198366" y="161339"/>
                  </a:lnTo>
                  <a:lnTo>
                    <a:pt x="171577" y="166992"/>
                  </a:lnTo>
                  <a:lnTo>
                    <a:pt x="159216" y="165989"/>
                  </a:lnTo>
                  <a:lnTo>
                    <a:pt x="123634" y="142154"/>
                  </a:lnTo>
                  <a:lnTo>
                    <a:pt x="115062" y="106044"/>
                  </a:lnTo>
                  <a:lnTo>
                    <a:pt x="116016" y="91921"/>
                  </a:lnTo>
                  <a:lnTo>
                    <a:pt x="138715" y="52376"/>
                  </a:lnTo>
                  <a:lnTo>
                    <a:pt x="158718" y="4412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81406" y="45770"/>
                  </a:lnTo>
                  <a:lnTo>
                    <a:pt x="101600" y="45770"/>
                  </a:lnTo>
                  <a:lnTo>
                    <a:pt x="101600" y="61391"/>
                  </a:lnTo>
                  <a:lnTo>
                    <a:pt x="81406" y="61391"/>
                  </a:lnTo>
                  <a:lnTo>
                    <a:pt x="81406" y="130708"/>
                  </a:lnTo>
                  <a:lnTo>
                    <a:pt x="81406" y="136436"/>
                  </a:lnTo>
                  <a:lnTo>
                    <a:pt x="85979" y="145668"/>
                  </a:lnTo>
                  <a:lnTo>
                    <a:pt x="87503" y="146634"/>
                  </a:lnTo>
                  <a:lnTo>
                    <a:pt x="89789" y="147116"/>
                  </a:lnTo>
                  <a:lnTo>
                    <a:pt x="92837" y="147116"/>
                  </a:lnTo>
                  <a:lnTo>
                    <a:pt x="94996" y="147116"/>
                  </a:lnTo>
                  <a:lnTo>
                    <a:pt x="97917" y="146862"/>
                  </a:lnTo>
                  <a:lnTo>
                    <a:pt x="101600" y="146342"/>
                  </a:lnTo>
                  <a:lnTo>
                    <a:pt x="104521" y="164083"/>
                  </a:lnTo>
                  <a:lnTo>
                    <a:pt x="98806" y="165277"/>
                  </a:lnTo>
                  <a:lnTo>
                    <a:pt x="93853" y="165874"/>
                  </a:lnTo>
                  <a:lnTo>
                    <a:pt x="89281" y="165874"/>
                  </a:lnTo>
                  <a:lnTo>
                    <a:pt x="82042" y="165874"/>
                  </a:lnTo>
                  <a:lnTo>
                    <a:pt x="76327" y="164718"/>
                  </a:lnTo>
                  <a:lnTo>
                    <a:pt x="72390" y="162407"/>
                  </a:lnTo>
                  <a:lnTo>
                    <a:pt x="68326" y="160108"/>
                  </a:lnTo>
                  <a:lnTo>
                    <a:pt x="65531" y="157073"/>
                  </a:lnTo>
                  <a:lnTo>
                    <a:pt x="63881" y="153314"/>
                  </a:lnTo>
                  <a:lnTo>
                    <a:pt x="62230" y="149555"/>
                  </a:lnTo>
                  <a:lnTo>
                    <a:pt x="61468" y="141643"/>
                  </a:lnTo>
                  <a:lnTo>
                    <a:pt x="61468" y="129590"/>
                  </a:lnTo>
                  <a:lnTo>
                    <a:pt x="61468" y="61391"/>
                  </a:lnTo>
                  <a:lnTo>
                    <a:pt x="46736" y="61391"/>
                  </a:lnTo>
                  <a:lnTo>
                    <a:pt x="46736" y="45770"/>
                  </a:lnTo>
                  <a:lnTo>
                    <a:pt x="61468" y="45770"/>
                  </a:lnTo>
                  <a:lnTo>
                    <a:pt x="61468" y="16408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0" y="673"/>
                  </a:moveTo>
                  <a:lnTo>
                    <a:pt x="21590" y="673"/>
                  </a:lnTo>
                  <a:lnTo>
                    <a:pt x="21590" y="164312"/>
                  </a:lnTo>
                  <a:lnTo>
                    <a:pt x="0" y="164312"/>
                  </a:lnTo>
                  <a:lnTo>
                    <a:pt x="0" y="673"/>
                  </a:lnTo>
                  <a:close/>
                </a:path>
                <a:path w="571500" h="167004">
                  <a:moveTo>
                    <a:pt x="558419" y="0"/>
                  </a:moveTo>
                  <a:lnTo>
                    <a:pt x="571373" y="0"/>
                  </a:lnTo>
                  <a:lnTo>
                    <a:pt x="571373" y="164312"/>
                  </a:lnTo>
                  <a:lnTo>
                    <a:pt x="551180" y="164312"/>
                  </a:lnTo>
                  <a:lnTo>
                    <a:pt x="551180" y="36283"/>
                  </a:lnTo>
                  <a:lnTo>
                    <a:pt x="546354" y="40893"/>
                  </a:lnTo>
                  <a:lnTo>
                    <a:pt x="511048" y="60502"/>
                  </a:lnTo>
                  <a:lnTo>
                    <a:pt x="511048" y="41084"/>
                  </a:lnTo>
                  <a:lnTo>
                    <a:pt x="519241" y="36907"/>
                  </a:lnTo>
                  <a:lnTo>
                    <a:pt x="526875" y="32316"/>
                  </a:lnTo>
                  <a:lnTo>
                    <a:pt x="555299" y="5346"/>
                  </a:lnTo>
                  <a:lnTo>
                    <a:pt x="55841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180332" y="4588764"/>
            <a:ext cx="635000" cy="200660"/>
            <a:chOff x="4180332" y="4588764"/>
            <a:chExt cx="635000" cy="200660"/>
          </a:xfrm>
        </p:grpSpPr>
        <p:sp>
          <p:nvSpPr>
            <p:cNvPr id="97" name="object 97"/>
            <p:cNvSpPr/>
            <p:nvPr/>
          </p:nvSpPr>
          <p:spPr>
            <a:xfrm>
              <a:off x="4180332" y="4588764"/>
              <a:ext cx="634746" cy="20039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86936" y="4595114"/>
              <a:ext cx="602995" cy="1687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6152388" y="4588764"/>
            <a:ext cx="636270" cy="200660"/>
            <a:chOff x="6152388" y="4588764"/>
            <a:chExt cx="636270" cy="200660"/>
          </a:xfrm>
        </p:grpSpPr>
        <p:sp>
          <p:nvSpPr>
            <p:cNvPr id="100" name="object 100"/>
            <p:cNvSpPr/>
            <p:nvPr/>
          </p:nvSpPr>
          <p:spPr>
            <a:xfrm>
              <a:off x="6152388" y="4588764"/>
              <a:ext cx="636269" cy="20039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58611" y="4595114"/>
              <a:ext cx="604774" cy="16898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932432" y="4209288"/>
            <a:ext cx="1483360" cy="283845"/>
          </a:xfrm>
          <a:custGeom>
            <a:avLst/>
            <a:gdLst/>
            <a:ahLst/>
            <a:cxnLst/>
            <a:rect l="l" t="t" r="r" b="b"/>
            <a:pathLst>
              <a:path w="1483360" h="283845">
                <a:moveTo>
                  <a:pt x="1482852" y="0"/>
                </a:moveTo>
                <a:lnTo>
                  <a:pt x="1477434" y="55171"/>
                </a:lnTo>
                <a:lnTo>
                  <a:pt x="1462659" y="100222"/>
                </a:lnTo>
                <a:lnTo>
                  <a:pt x="1440739" y="130594"/>
                </a:lnTo>
                <a:lnTo>
                  <a:pt x="1413891" y="141732"/>
                </a:lnTo>
                <a:lnTo>
                  <a:pt x="820038" y="141732"/>
                </a:lnTo>
                <a:lnTo>
                  <a:pt x="793190" y="152869"/>
                </a:lnTo>
                <a:lnTo>
                  <a:pt x="771271" y="183241"/>
                </a:lnTo>
                <a:lnTo>
                  <a:pt x="756495" y="228292"/>
                </a:lnTo>
                <a:lnTo>
                  <a:pt x="751078" y="283464"/>
                </a:lnTo>
                <a:lnTo>
                  <a:pt x="745662" y="228292"/>
                </a:lnTo>
                <a:lnTo>
                  <a:pt x="730900" y="183241"/>
                </a:lnTo>
                <a:lnTo>
                  <a:pt x="709019" y="152869"/>
                </a:lnTo>
                <a:lnTo>
                  <a:pt x="682244" y="141732"/>
                </a:lnTo>
                <a:lnTo>
                  <a:pt x="68961" y="141732"/>
                </a:lnTo>
                <a:lnTo>
                  <a:pt x="42112" y="130593"/>
                </a:lnTo>
                <a:lnTo>
                  <a:pt x="20193" y="100217"/>
                </a:lnTo>
                <a:lnTo>
                  <a:pt x="5417" y="55165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1335" y="4197096"/>
            <a:ext cx="1196340" cy="281940"/>
          </a:xfrm>
          <a:custGeom>
            <a:avLst/>
            <a:gdLst/>
            <a:ahLst/>
            <a:cxnLst/>
            <a:rect l="l" t="t" r="r" b="b"/>
            <a:pathLst>
              <a:path w="1196339" h="281939">
                <a:moveTo>
                  <a:pt x="1196339" y="0"/>
                </a:moveTo>
                <a:lnTo>
                  <a:pt x="1190946" y="54869"/>
                </a:lnTo>
                <a:lnTo>
                  <a:pt x="1176242" y="99679"/>
                </a:lnTo>
                <a:lnTo>
                  <a:pt x="1154441" y="129891"/>
                </a:lnTo>
                <a:lnTo>
                  <a:pt x="1127760" y="140969"/>
                </a:lnTo>
                <a:lnTo>
                  <a:pt x="674497" y="140969"/>
                </a:lnTo>
                <a:lnTo>
                  <a:pt x="647834" y="152048"/>
                </a:lnTo>
                <a:lnTo>
                  <a:pt x="626078" y="182260"/>
                </a:lnTo>
                <a:lnTo>
                  <a:pt x="611417" y="227070"/>
                </a:lnTo>
                <a:lnTo>
                  <a:pt x="606043" y="281939"/>
                </a:lnTo>
                <a:lnTo>
                  <a:pt x="600650" y="227070"/>
                </a:lnTo>
                <a:lnTo>
                  <a:pt x="585946" y="182260"/>
                </a:lnTo>
                <a:lnTo>
                  <a:pt x="564145" y="152048"/>
                </a:lnTo>
                <a:lnTo>
                  <a:pt x="537463" y="140969"/>
                </a:lnTo>
                <a:lnTo>
                  <a:pt x="68579" y="140969"/>
                </a:lnTo>
                <a:lnTo>
                  <a:pt x="41898" y="129891"/>
                </a:lnTo>
                <a:lnTo>
                  <a:pt x="20097" y="99679"/>
                </a:lnTo>
                <a:lnTo>
                  <a:pt x="5393" y="54869"/>
                </a:lnTo>
                <a:lnTo>
                  <a:pt x="0" y="0"/>
                </a:lnTo>
              </a:path>
            </a:pathLst>
          </a:custGeom>
          <a:ln w="57149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5084" y="4215384"/>
            <a:ext cx="1483360" cy="281940"/>
          </a:xfrm>
          <a:custGeom>
            <a:avLst/>
            <a:gdLst/>
            <a:ahLst/>
            <a:cxnLst/>
            <a:rect l="l" t="t" r="r" b="b"/>
            <a:pathLst>
              <a:path w="1483359" h="281939">
                <a:moveTo>
                  <a:pt x="1482851" y="0"/>
                </a:moveTo>
                <a:lnTo>
                  <a:pt x="1473666" y="54869"/>
                </a:lnTo>
                <a:lnTo>
                  <a:pt x="1448609" y="99679"/>
                </a:lnTo>
                <a:lnTo>
                  <a:pt x="1411432" y="129891"/>
                </a:lnTo>
                <a:lnTo>
                  <a:pt x="1365885" y="140969"/>
                </a:lnTo>
                <a:lnTo>
                  <a:pt x="868044" y="140969"/>
                </a:lnTo>
                <a:lnTo>
                  <a:pt x="822551" y="152048"/>
                </a:lnTo>
                <a:lnTo>
                  <a:pt x="785367" y="182260"/>
                </a:lnTo>
                <a:lnTo>
                  <a:pt x="760281" y="227070"/>
                </a:lnTo>
                <a:lnTo>
                  <a:pt x="751077" y="281939"/>
                </a:lnTo>
                <a:lnTo>
                  <a:pt x="741894" y="227070"/>
                </a:lnTo>
                <a:lnTo>
                  <a:pt x="716851" y="182260"/>
                </a:lnTo>
                <a:lnTo>
                  <a:pt x="679711" y="152048"/>
                </a:lnTo>
                <a:lnTo>
                  <a:pt x="634238" y="140969"/>
                </a:lnTo>
                <a:lnTo>
                  <a:pt x="116966" y="140969"/>
                </a:lnTo>
                <a:lnTo>
                  <a:pt x="71419" y="129891"/>
                </a:lnTo>
                <a:lnTo>
                  <a:pt x="34242" y="99679"/>
                </a:lnTo>
                <a:lnTo>
                  <a:pt x="9185" y="54869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39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2810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63117"/>
            <a:ext cx="236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Agenda</a:t>
            </a:r>
            <a:r>
              <a:rPr sz="2800" spc="-280" dirty="0"/>
              <a:t> </a:t>
            </a:r>
            <a:r>
              <a:rPr sz="2800" spc="-245" dirty="0"/>
              <a:t>Cont.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106881"/>
            <a:ext cx="2978785" cy="3867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else </a:t>
            </a:r>
            <a:r>
              <a:rPr sz="2000" spc="-36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elif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statements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comprehensions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4256" y="4830267"/>
            <a:ext cx="127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655725"/>
            <a:ext cx="4080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95" dirty="0"/>
              <a:t>Dynamic Typing…</a:t>
            </a:r>
            <a:endParaRPr lang="en-US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40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185242"/>
            <a:ext cx="3013456" cy="20723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 is a dynamically typed language. This means that the Python interpreter does type checking only as code runs, and the type of a variable is allowed to change over its lifetime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639191-E7B9-7188-BEB8-E0CE6D9F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92" y="742950"/>
            <a:ext cx="5491488" cy="31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655725"/>
            <a:ext cx="4080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95" dirty="0"/>
              <a:t>Static Typing…</a:t>
            </a:r>
            <a:endParaRPr lang="en-US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41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185243"/>
            <a:ext cx="3157882" cy="299312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opposite of dynamic typing is static typing. Static type checks are performed without running the program. In most statically typed languages, for instance C and Java, this is done as your program is compiled. The type of a variable is not allowed to change over its lifetime.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9BFD7-A0C4-A279-CF92-6C415DAD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26" y="1008857"/>
            <a:ext cx="5410200" cy="31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2646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3600" b="1" spc="-44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50" dirty="0">
                <a:solidFill>
                  <a:srgbClr val="FFFFFF"/>
                </a:solidFill>
                <a:latin typeface="Verdana"/>
                <a:cs typeface="Verdana"/>
              </a:rPr>
              <a:t>essions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1452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11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Booleans </a:t>
            </a:r>
            <a:r>
              <a:rPr sz="2800" spc="-350" dirty="0"/>
              <a:t>&amp;</a:t>
            </a:r>
            <a:r>
              <a:rPr sz="2800" spc="-210" dirty="0"/>
              <a:t> </a:t>
            </a:r>
            <a:r>
              <a:rPr sz="2800" spc="-254" dirty="0"/>
              <a:t>Expressions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43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120130" cy="14103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combination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computes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values: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False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Remember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capitalize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9680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14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Logical</a:t>
            </a:r>
            <a:r>
              <a:rPr sz="2800" spc="-28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44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318250" cy="212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python: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either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negates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467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95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Comparison</a:t>
            </a:r>
            <a:r>
              <a:rPr sz="2800" spc="-24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45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445760" cy="284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Comparison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 are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to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also.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== </a:t>
            </a:r>
            <a:r>
              <a:rPr lang="en-US"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390" dirty="0">
                <a:solidFill>
                  <a:srgbClr val="FFFFFF"/>
                </a:solidFill>
                <a:latin typeface="Verdana"/>
                <a:cs typeface="Verdana"/>
              </a:rPr>
              <a:t>!=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opposite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‘is’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‘is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identity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‘in’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‘not in’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membership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6966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Decision</a:t>
            </a:r>
            <a:r>
              <a:rPr sz="2800" spc="-254" dirty="0"/>
              <a:t> </a:t>
            </a:r>
            <a:r>
              <a:rPr sz="2800" spc="-210" dirty="0"/>
              <a:t>Making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359911" y="1617308"/>
            <a:ext cx="4432300" cy="1903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146050" indent="-381635" algn="just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satisfied.</a:t>
            </a:r>
            <a:endParaRPr sz="20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if…else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2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36" y="1648967"/>
            <a:ext cx="2721864" cy="1760984"/>
          </a:xfrm>
          <a:custGeom>
            <a:avLst/>
            <a:gdLst/>
            <a:ahLst/>
            <a:cxnLst/>
            <a:rect l="l" t="t" r="r" b="b"/>
            <a:pathLst>
              <a:path w="2680970" h="1569720">
                <a:moveTo>
                  <a:pt x="0" y="1569719"/>
                </a:moveTo>
                <a:lnTo>
                  <a:pt x="2680716" y="1569719"/>
                </a:lnTo>
                <a:lnTo>
                  <a:pt x="2680716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666" y="1665222"/>
            <a:ext cx="2880208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684530" marR="5080" indent="-672465">
              <a:lnSpc>
                <a:spcPct val="100000"/>
              </a:lnSpc>
              <a:tabLst>
                <a:tab pos="516890" algn="l"/>
              </a:tabLst>
            </a:pPr>
            <a:r>
              <a:rPr sz="2400" b="1" spc="585" dirty="0">
                <a:solidFill>
                  <a:srgbClr val="DF769B"/>
                </a:solidFill>
                <a:latin typeface="Arial"/>
                <a:cs typeface="Arial"/>
              </a:rPr>
              <a:t>if</a:t>
            </a:r>
            <a:r>
              <a:rPr lang="en-US" sz="2400" b="1" spc="585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lang="en-US" sz="2400" i="1" spc="25" dirty="0">
                <a:solidFill>
                  <a:srgbClr val="78FF58"/>
                </a:solidFill>
                <a:latin typeface="Arial"/>
                <a:cs typeface="Arial"/>
              </a:rPr>
              <a:t>ex</a:t>
            </a:r>
            <a:r>
              <a:rPr lang="en-US" sz="2400" i="1" spc="40" dirty="0">
                <a:solidFill>
                  <a:srgbClr val="78FF58"/>
                </a:solidFill>
                <a:latin typeface="Arial"/>
                <a:cs typeface="Arial"/>
              </a:rPr>
              <a:t>p</a:t>
            </a:r>
            <a:r>
              <a:rPr lang="en-US" sz="2400" i="1" spc="185" dirty="0">
                <a:solidFill>
                  <a:srgbClr val="78FF58"/>
                </a:solidFill>
                <a:latin typeface="Arial"/>
                <a:cs typeface="Arial"/>
              </a:rPr>
              <a:t>r</a:t>
            </a:r>
            <a:r>
              <a:rPr lang="en-US" sz="2400" i="1" spc="325" dirty="0">
                <a:solidFill>
                  <a:srgbClr val="78FF58"/>
                </a:solidFill>
                <a:latin typeface="Arial"/>
                <a:cs typeface="Arial"/>
              </a:rPr>
              <a:t>e</a:t>
            </a:r>
            <a:r>
              <a:rPr lang="en-US" sz="2400" i="1" spc="125" dirty="0">
                <a:solidFill>
                  <a:srgbClr val="78FF58"/>
                </a:solidFill>
                <a:latin typeface="Arial"/>
                <a:cs typeface="Arial"/>
              </a:rPr>
              <a:t>s</a:t>
            </a:r>
            <a:r>
              <a:rPr lang="en-US" sz="2400" i="1" spc="250" dirty="0">
                <a:solidFill>
                  <a:srgbClr val="78FF58"/>
                </a:solidFill>
                <a:latin typeface="Arial"/>
                <a:cs typeface="Arial"/>
              </a:rPr>
              <a:t>si</a:t>
            </a:r>
            <a:r>
              <a:rPr lang="en-US" sz="2400" i="1" spc="395" dirty="0">
                <a:solidFill>
                  <a:srgbClr val="78FF58"/>
                </a:solidFill>
                <a:latin typeface="Arial"/>
                <a:cs typeface="Arial"/>
              </a:rPr>
              <a:t>o</a:t>
            </a:r>
            <a:r>
              <a:rPr lang="en-US" sz="2400" i="1" spc="-10" dirty="0">
                <a:solidFill>
                  <a:srgbClr val="78FF58"/>
                </a:solidFill>
                <a:latin typeface="Arial"/>
                <a:cs typeface="Arial"/>
              </a:rPr>
              <a:t>n</a:t>
            </a:r>
            <a:r>
              <a:rPr lang="en-US" sz="2400" i="1" spc="-1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650" dirty="0">
                <a:solidFill>
                  <a:srgbClr val="E3B781"/>
                </a:solidFill>
                <a:latin typeface="Arial"/>
                <a:cs typeface="Arial"/>
              </a:rPr>
              <a:t>:  </a:t>
            </a:r>
            <a:r>
              <a:rPr lang="en-US" sz="2400" i="1" spc="495" dirty="0">
                <a:solidFill>
                  <a:srgbClr val="2DCAEC"/>
                </a:solidFill>
                <a:latin typeface="Arial"/>
                <a:cs typeface="Arial"/>
              </a:rPr>
              <a:t>s</a:t>
            </a:r>
            <a:r>
              <a:rPr lang="en-US" sz="2400" i="1" spc="285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425" dirty="0">
                <a:solidFill>
                  <a:srgbClr val="2DCAEC"/>
                </a:solidFill>
                <a:latin typeface="Arial"/>
                <a:cs typeface="Arial"/>
              </a:rPr>
              <a:t>a</a:t>
            </a:r>
            <a:r>
              <a:rPr lang="en-US" sz="2400" i="1" spc="220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-10" dirty="0">
                <a:solidFill>
                  <a:srgbClr val="2DCAEC"/>
                </a:solidFill>
                <a:latin typeface="Arial"/>
                <a:cs typeface="Arial"/>
              </a:rPr>
              <a:t>e</a:t>
            </a:r>
            <a:r>
              <a:rPr lang="en-US" sz="2400" i="1" spc="-254" dirty="0">
                <a:solidFill>
                  <a:srgbClr val="2DCAEC"/>
                </a:solidFill>
                <a:latin typeface="Arial"/>
                <a:cs typeface="Arial"/>
              </a:rPr>
              <a:t>me</a:t>
            </a:r>
            <a:r>
              <a:rPr lang="en-US" sz="2400" i="1" spc="-195" dirty="0">
                <a:solidFill>
                  <a:srgbClr val="2DCAEC"/>
                </a:solidFill>
                <a:latin typeface="Arial"/>
                <a:cs typeface="Arial"/>
              </a:rPr>
              <a:t>n</a:t>
            </a:r>
            <a:r>
              <a:rPr lang="en-US" sz="2400" i="1" spc="385" dirty="0">
                <a:solidFill>
                  <a:srgbClr val="2DCAEC"/>
                </a:solidFill>
                <a:latin typeface="Arial"/>
                <a:cs typeface="Arial"/>
              </a:rPr>
              <a:t>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46</a:t>
            </a:fld>
            <a:endParaRPr spc="-3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5814" y="326897"/>
            <a:ext cx="2515870" cy="4017010"/>
            <a:chOff x="2575814" y="326897"/>
            <a:chExt cx="2515870" cy="4017010"/>
          </a:xfrm>
        </p:grpSpPr>
        <p:sp>
          <p:nvSpPr>
            <p:cNvPr id="10" name="object 10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1924812" y="0"/>
                  </a:moveTo>
                  <a:lnTo>
                    <a:pt x="191643" y="0"/>
                  </a:lnTo>
                  <a:lnTo>
                    <a:pt x="0" y="766571"/>
                  </a:lnTo>
                  <a:lnTo>
                    <a:pt x="1733169" y="766571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0" y="766571"/>
                  </a:moveTo>
                  <a:lnTo>
                    <a:pt x="191643" y="0"/>
                  </a:lnTo>
                  <a:lnTo>
                    <a:pt x="1924812" y="0"/>
                  </a:lnTo>
                  <a:lnTo>
                    <a:pt x="1733169" y="766571"/>
                  </a:lnTo>
                  <a:lnTo>
                    <a:pt x="0" y="7665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1682" y="1833372"/>
              <a:ext cx="1539875" cy="2165985"/>
            </a:xfrm>
            <a:custGeom>
              <a:avLst/>
              <a:gdLst/>
              <a:ahLst/>
              <a:cxnLst/>
              <a:rect l="l" t="t" r="r" b="b"/>
              <a:pathLst>
                <a:path w="1539875" h="2165985">
                  <a:moveTo>
                    <a:pt x="113283" y="2051126"/>
                  </a:moveTo>
                  <a:lnTo>
                    <a:pt x="0" y="2110219"/>
                  </a:lnTo>
                  <a:lnTo>
                    <a:pt x="115315" y="2165413"/>
                  </a:lnTo>
                  <a:lnTo>
                    <a:pt x="114644" y="2127643"/>
                  </a:lnTo>
                  <a:lnTo>
                    <a:pt x="95250" y="2127643"/>
                  </a:lnTo>
                  <a:lnTo>
                    <a:pt x="95250" y="2089543"/>
                  </a:lnTo>
                  <a:lnTo>
                    <a:pt x="113966" y="2089539"/>
                  </a:lnTo>
                  <a:lnTo>
                    <a:pt x="113283" y="2051126"/>
                  </a:lnTo>
                  <a:close/>
                </a:path>
                <a:path w="1539875" h="2165985">
                  <a:moveTo>
                    <a:pt x="113966" y="2089539"/>
                  </a:moveTo>
                  <a:lnTo>
                    <a:pt x="95250" y="2089543"/>
                  </a:lnTo>
                  <a:lnTo>
                    <a:pt x="95250" y="2127643"/>
                  </a:lnTo>
                  <a:lnTo>
                    <a:pt x="114644" y="2127639"/>
                  </a:lnTo>
                  <a:lnTo>
                    <a:pt x="113966" y="2089539"/>
                  </a:lnTo>
                  <a:close/>
                </a:path>
                <a:path w="1539875" h="2165985">
                  <a:moveTo>
                    <a:pt x="114644" y="2127639"/>
                  </a:moveTo>
                  <a:lnTo>
                    <a:pt x="95250" y="2127643"/>
                  </a:lnTo>
                  <a:lnTo>
                    <a:pt x="114644" y="2127643"/>
                  </a:lnTo>
                  <a:close/>
                </a:path>
                <a:path w="1539875" h="2165985">
                  <a:moveTo>
                    <a:pt x="1501520" y="2089230"/>
                  </a:moveTo>
                  <a:lnTo>
                    <a:pt x="113966" y="2089539"/>
                  </a:lnTo>
                  <a:lnTo>
                    <a:pt x="114644" y="2127639"/>
                  </a:lnTo>
                  <a:lnTo>
                    <a:pt x="1520570" y="2127326"/>
                  </a:lnTo>
                  <a:lnTo>
                    <a:pt x="1527994" y="2125828"/>
                  </a:lnTo>
                  <a:lnTo>
                    <a:pt x="1534048" y="2121744"/>
                  </a:lnTo>
                  <a:lnTo>
                    <a:pt x="1538126" y="2115689"/>
                  </a:lnTo>
                  <a:lnTo>
                    <a:pt x="1539620" y="2108276"/>
                  </a:lnTo>
                  <a:lnTo>
                    <a:pt x="1501520" y="2108276"/>
                  </a:lnTo>
                  <a:lnTo>
                    <a:pt x="1501520" y="2089230"/>
                  </a:lnTo>
                  <a:close/>
                </a:path>
                <a:path w="1539875" h="2165985">
                  <a:moveTo>
                    <a:pt x="1520570" y="2089226"/>
                  </a:moveTo>
                  <a:lnTo>
                    <a:pt x="1501520" y="2089230"/>
                  </a:lnTo>
                  <a:lnTo>
                    <a:pt x="1501520" y="2108276"/>
                  </a:lnTo>
                  <a:lnTo>
                    <a:pt x="1520570" y="2089226"/>
                  </a:lnTo>
                  <a:close/>
                </a:path>
                <a:path w="1539875" h="2165985">
                  <a:moveTo>
                    <a:pt x="1539620" y="2089226"/>
                  </a:moveTo>
                  <a:lnTo>
                    <a:pt x="1520566" y="2089230"/>
                  </a:lnTo>
                  <a:lnTo>
                    <a:pt x="1501520" y="2108276"/>
                  </a:lnTo>
                  <a:lnTo>
                    <a:pt x="1539620" y="2108276"/>
                  </a:lnTo>
                  <a:lnTo>
                    <a:pt x="1539620" y="2089226"/>
                  </a:lnTo>
                  <a:close/>
                </a:path>
                <a:path w="1539875" h="2165985">
                  <a:moveTo>
                    <a:pt x="1501520" y="19050"/>
                  </a:moveTo>
                  <a:lnTo>
                    <a:pt x="1501520" y="2089230"/>
                  </a:lnTo>
                  <a:lnTo>
                    <a:pt x="1539620" y="2089226"/>
                  </a:lnTo>
                  <a:lnTo>
                    <a:pt x="1539620" y="38100"/>
                  </a:lnTo>
                  <a:lnTo>
                    <a:pt x="1520570" y="38100"/>
                  </a:lnTo>
                  <a:lnTo>
                    <a:pt x="1501520" y="19050"/>
                  </a:lnTo>
                  <a:close/>
                </a:path>
                <a:path w="1539875" h="2165985">
                  <a:moveTo>
                    <a:pt x="1520570" y="0"/>
                  </a:moveTo>
                  <a:lnTo>
                    <a:pt x="682370" y="0"/>
                  </a:lnTo>
                  <a:lnTo>
                    <a:pt x="682370" y="38100"/>
                  </a:lnTo>
                  <a:lnTo>
                    <a:pt x="1501520" y="38100"/>
                  </a:lnTo>
                  <a:lnTo>
                    <a:pt x="1501520" y="19050"/>
                  </a:lnTo>
                  <a:lnTo>
                    <a:pt x="1539620" y="19050"/>
                  </a:lnTo>
                  <a:lnTo>
                    <a:pt x="1538126" y="11626"/>
                  </a:lnTo>
                  <a:lnTo>
                    <a:pt x="1534048" y="5572"/>
                  </a:lnTo>
                  <a:lnTo>
                    <a:pt x="1527994" y="1494"/>
                  </a:lnTo>
                  <a:lnTo>
                    <a:pt x="1520570" y="0"/>
                  </a:lnTo>
                  <a:close/>
                </a:path>
                <a:path w="1539875" h="2165985">
                  <a:moveTo>
                    <a:pt x="1539620" y="19050"/>
                  </a:moveTo>
                  <a:lnTo>
                    <a:pt x="1501520" y="19050"/>
                  </a:lnTo>
                  <a:lnTo>
                    <a:pt x="1520570" y="38100"/>
                  </a:lnTo>
                  <a:lnTo>
                    <a:pt x="1539620" y="38100"/>
                  </a:lnTo>
                  <a:lnTo>
                    <a:pt x="1539620" y="190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4532" y="326897"/>
              <a:ext cx="116205" cy="4017010"/>
            </a:xfrm>
            <a:custGeom>
              <a:avLst/>
              <a:gdLst/>
              <a:ahLst/>
              <a:cxnLst/>
              <a:rect l="l" t="t" r="r" b="b"/>
              <a:pathLst>
                <a:path w="116204" h="4017010">
                  <a:moveTo>
                    <a:pt x="114300" y="2335149"/>
                  </a:moveTo>
                  <a:lnTo>
                    <a:pt x="76200" y="2335149"/>
                  </a:lnTo>
                  <a:lnTo>
                    <a:pt x="76200" y="2103120"/>
                  </a:lnTo>
                  <a:lnTo>
                    <a:pt x="38100" y="2103120"/>
                  </a:lnTo>
                  <a:lnTo>
                    <a:pt x="38100" y="2335149"/>
                  </a:lnTo>
                  <a:lnTo>
                    <a:pt x="0" y="2335149"/>
                  </a:lnTo>
                  <a:lnTo>
                    <a:pt x="57150" y="2449449"/>
                  </a:lnTo>
                  <a:lnTo>
                    <a:pt x="104775" y="2354199"/>
                  </a:lnTo>
                  <a:lnTo>
                    <a:pt x="114300" y="2335149"/>
                  </a:lnTo>
                  <a:close/>
                </a:path>
                <a:path w="116204" h="4017010">
                  <a:moveTo>
                    <a:pt x="114300" y="834771"/>
                  </a:moveTo>
                  <a:lnTo>
                    <a:pt x="76200" y="834771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834771"/>
                  </a:lnTo>
                  <a:lnTo>
                    <a:pt x="0" y="834771"/>
                  </a:lnTo>
                  <a:lnTo>
                    <a:pt x="57150" y="949071"/>
                  </a:lnTo>
                  <a:lnTo>
                    <a:pt x="104775" y="853821"/>
                  </a:lnTo>
                  <a:lnTo>
                    <a:pt x="114300" y="834771"/>
                  </a:lnTo>
                  <a:close/>
                </a:path>
                <a:path w="116204" h="4017010">
                  <a:moveTo>
                    <a:pt x="115697" y="3902189"/>
                  </a:moveTo>
                  <a:lnTo>
                    <a:pt x="77673" y="3902278"/>
                  </a:lnTo>
                  <a:lnTo>
                    <a:pt x="76200" y="3215640"/>
                  </a:lnTo>
                  <a:lnTo>
                    <a:pt x="38100" y="3215640"/>
                  </a:lnTo>
                  <a:lnTo>
                    <a:pt x="39573" y="3902354"/>
                  </a:lnTo>
                  <a:lnTo>
                    <a:pt x="1397" y="3902430"/>
                  </a:lnTo>
                  <a:lnTo>
                    <a:pt x="58801" y="4016603"/>
                  </a:lnTo>
                  <a:lnTo>
                    <a:pt x="106146" y="3921391"/>
                  </a:lnTo>
                  <a:lnTo>
                    <a:pt x="115697" y="390218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316" y="2244864"/>
              <a:ext cx="607314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4217" y="2291588"/>
            <a:ext cx="104775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36195" marR="5080" indent="190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6615" y="1505724"/>
            <a:ext cx="677417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2534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98094A-177E-9328-3193-43F0474823FB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only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9894" y="2665729"/>
            <a:ext cx="1951989" cy="793750"/>
            <a:chOff x="929894" y="2665729"/>
            <a:chExt cx="1951989" cy="793750"/>
          </a:xfrm>
        </p:grpSpPr>
        <p:sp>
          <p:nvSpPr>
            <p:cNvPr id="10" name="object 10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2682" y="2723769"/>
            <a:ext cx="102361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6776" y="297941"/>
            <a:ext cx="1972310" cy="1629410"/>
            <a:chOff x="1636776" y="297941"/>
            <a:chExt cx="1972310" cy="1629410"/>
          </a:xfrm>
        </p:grpSpPr>
        <p:sp>
          <p:nvSpPr>
            <p:cNvPr id="14" name="object 14"/>
            <p:cNvSpPr/>
            <p:nvPr/>
          </p:nvSpPr>
          <p:spPr>
            <a:xfrm>
              <a:off x="3494786" y="297941"/>
              <a:ext cx="114300" cy="977265"/>
            </a:xfrm>
            <a:custGeom>
              <a:avLst/>
              <a:gdLst/>
              <a:ahLst/>
              <a:cxnLst/>
              <a:rect l="l" t="t" r="r" b="b"/>
              <a:pathLst>
                <a:path w="114300" h="977265">
                  <a:moveTo>
                    <a:pt x="0" y="862330"/>
                  </a:moveTo>
                  <a:lnTo>
                    <a:pt x="56896" y="976757"/>
                  </a:lnTo>
                  <a:lnTo>
                    <a:pt x="104785" y="881507"/>
                  </a:lnTo>
                  <a:lnTo>
                    <a:pt x="37973" y="881507"/>
                  </a:lnTo>
                  <a:lnTo>
                    <a:pt x="38006" y="862414"/>
                  </a:lnTo>
                  <a:lnTo>
                    <a:pt x="0" y="862330"/>
                  </a:lnTo>
                  <a:close/>
                </a:path>
                <a:path w="114300" h="977265">
                  <a:moveTo>
                    <a:pt x="38006" y="862414"/>
                  </a:moveTo>
                  <a:lnTo>
                    <a:pt x="37973" y="881507"/>
                  </a:lnTo>
                  <a:lnTo>
                    <a:pt x="76073" y="881507"/>
                  </a:lnTo>
                  <a:lnTo>
                    <a:pt x="76105" y="862499"/>
                  </a:lnTo>
                  <a:lnTo>
                    <a:pt x="38006" y="862414"/>
                  </a:lnTo>
                  <a:close/>
                </a:path>
                <a:path w="114300" h="977265">
                  <a:moveTo>
                    <a:pt x="76105" y="862499"/>
                  </a:moveTo>
                  <a:lnTo>
                    <a:pt x="76073" y="881507"/>
                  </a:lnTo>
                  <a:lnTo>
                    <a:pt x="104785" y="881507"/>
                  </a:lnTo>
                  <a:lnTo>
                    <a:pt x="114300" y="862584"/>
                  </a:lnTo>
                  <a:lnTo>
                    <a:pt x="76105" y="862499"/>
                  </a:lnTo>
                  <a:close/>
                </a:path>
                <a:path w="114300" h="977265">
                  <a:moveTo>
                    <a:pt x="77597" y="0"/>
                  </a:moveTo>
                  <a:lnTo>
                    <a:pt x="39497" y="0"/>
                  </a:lnTo>
                  <a:lnTo>
                    <a:pt x="38006" y="862414"/>
                  </a:lnTo>
                  <a:lnTo>
                    <a:pt x="76105" y="862499"/>
                  </a:lnTo>
                  <a:lnTo>
                    <a:pt x="77597" y="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6776" y="1525536"/>
              <a:ext cx="607313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2313" y="1571370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0203" y="1505724"/>
            <a:ext cx="677418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5105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0209" y="2665729"/>
            <a:ext cx="1951989" cy="793750"/>
            <a:chOff x="4220209" y="2665729"/>
            <a:chExt cx="1951989" cy="793750"/>
          </a:xfrm>
        </p:grpSpPr>
        <p:sp>
          <p:nvSpPr>
            <p:cNvPr id="20" name="object 20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84903" y="2723769"/>
            <a:ext cx="10242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0700" y="1833371"/>
            <a:ext cx="3462654" cy="2511425"/>
          </a:xfrm>
          <a:custGeom>
            <a:avLst/>
            <a:gdLst/>
            <a:ahLst/>
            <a:cxnLst/>
            <a:rect l="l" t="t" r="r" b="b"/>
            <a:pathLst>
              <a:path w="3462654" h="2511425">
                <a:moveTo>
                  <a:pt x="1077976" y="0"/>
                </a:moveTo>
                <a:lnTo>
                  <a:pt x="115062" y="0"/>
                </a:lnTo>
                <a:lnTo>
                  <a:pt x="107632" y="1498"/>
                </a:lnTo>
                <a:lnTo>
                  <a:pt x="101574" y="5575"/>
                </a:lnTo>
                <a:lnTo>
                  <a:pt x="97497" y="11633"/>
                </a:lnTo>
                <a:lnTo>
                  <a:pt x="96012" y="19050"/>
                </a:lnTo>
                <a:lnTo>
                  <a:pt x="96012" y="731266"/>
                </a:lnTo>
                <a:lnTo>
                  <a:pt x="57912" y="731266"/>
                </a:lnTo>
                <a:lnTo>
                  <a:pt x="115062" y="845566"/>
                </a:lnTo>
                <a:lnTo>
                  <a:pt x="162687" y="750316"/>
                </a:lnTo>
                <a:lnTo>
                  <a:pt x="172212" y="731266"/>
                </a:lnTo>
                <a:lnTo>
                  <a:pt x="134112" y="731266"/>
                </a:lnTo>
                <a:lnTo>
                  <a:pt x="134112" y="38100"/>
                </a:lnTo>
                <a:lnTo>
                  <a:pt x="1077976" y="38100"/>
                </a:lnTo>
                <a:lnTo>
                  <a:pt x="1077976" y="19050"/>
                </a:lnTo>
                <a:lnTo>
                  <a:pt x="1077976" y="0"/>
                </a:lnTo>
                <a:close/>
              </a:path>
              <a:path w="3462654" h="2511425">
                <a:moveTo>
                  <a:pt x="3329178" y="1613154"/>
                </a:moveTo>
                <a:lnTo>
                  <a:pt x="3291078" y="1613154"/>
                </a:lnTo>
                <a:lnTo>
                  <a:pt x="3291078" y="2043074"/>
                </a:lnTo>
                <a:lnTo>
                  <a:pt x="1762506" y="2043074"/>
                </a:lnTo>
                <a:lnTo>
                  <a:pt x="1762175" y="2043150"/>
                </a:lnTo>
                <a:lnTo>
                  <a:pt x="1761871" y="2043074"/>
                </a:lnTo>
                <a:lnTo>
                  <a:pt x="38100" y="2043074"/>
                </a:lnTo>
                <a:lnTo>
                  <a:pt x="38100" y="1613154"/>
                </a:lnTo>
                <a:lnTo>
                  <a:pt x="0" y="1613154"/>
                </a:lnTo>
                <a:lnTo>
                  <a:pt x="0" y="2062124"/>
                </a:lnTo>
                <a:lnTo>
                  <a:pt x="1485" y="2069553"/>
                </a:lnTo>
                <a:lnTo>
                  <a:pt x="5562" y="2075599"/>
                </a:lnTo>
                <a:lnTo>
                  <a:pt x="11620" y="2079688"/>
                </a:lnTo>
                <a:lnTo>
                  <a:pt x="19050" y="2081174"/>
                </a:lnTo>
                <a:lnTo>
                  <a:pt x="1742821" y="2081174"/>
                </a:lnTo>
                <a:lnTo>
                  <a:pt x="1742821" y="2396794"/>
                </a:lnTo>
                <a:lnTo>
                  <a:pt x="1705356" y="2396794"/>
                </a:lnTo>
                <a:lnTo>
                  <a:pt x="1704721" y="2396807"/>
                </a:lnTo>
                <a:lnTo>
                  <a:pt x="1761871" y="2511107"/>
                </a:lnTo>
                <a:lnTo>
                  <a:pt x="1762188" y="2510472"/>
                </a:lnTo>
                <a:lnTo>
                  <a:pt x="1762506" y="2511094"/>
                </a:lnTo>
                <a:lnTo>
                  <a:pt x="1810131" y="2415844"/>
                </a:lnTo>
                <a:lnTo>
                  <a:pt x="1819656" y="2396794"/>
                </a:lnTo>
                <a:lnTo>
                  <a:pt x="1781556" y="2396794"/>
                </a:lnTo>
                <a:lnTo>
                  <a:pt x="1781556" y="2081174"/>
                </a:lnTo>
                <a:lnTo>
                  <a:pt x="3310128" y="2081174"/>
                </a:lnTo>
                <a:lnTo>
                  <a:pt x="3317544" y="2079688"/>
                </a:lnTo>
                <a:lnTo>
                  <a:pt x="3323602" y="2075599"/>
                </a:lnTo>
                <a:lnTo>
                  <a:pt x="3327679" y="2069553"/>
                </a:lnTo>
                <a:lnTo>
                  <a:pt x="3329178" y="2062124"/>
                </a:lnTo>
                <a:lnTo>
                  <a:pt x="3329178" y="2043074"/>
                </a:lnTo>
                <a:lnTo>
                  <a:pt x="3329178" y="1613154"/>
                </a:lnTo>
                <a:close/>
              </a:path>
              <a:path w="3462654" h="2511425">
                <a:moveTo>
                  <a:pt x="3462274" y="731266"/>
                </a:moveTo>
                <a:lnTo>
                  <a:pt x="3424174" y="731266"/>
                </a:lnTo>
                <a:lnTo>
                  <a:pt x="3424174" y="38100"/>
                </a:lnTo>
                <a:lnTo>
                  <a:pt x="3424174" y="19050"/>
                </a:lnTo>
                <a:lnTo>
                  <a:pt x="3422675" y="11633"/>
                </a:lnTo>
                <a:lnTo>
                  <a:pt x="3418598" y="5575"/>
                </a:lnTo>
                <a:lnTo>
                  <a:pt x="3412540" y="1498"/>
                </a:lnTo>
                <a:lnTo>
                  <a:pt x="3405124" y="0"/>
                </a:lnTo>
                <a:lnTo>
                  <a:pt x="2442210" y="0"/>
                </a:lnTo>
                <a:lnTo>
                  <a:pt x="2442210" y="38100"/>
                </a:lnTo>
                <a:lnTo>
                  <a:pt x="3386074" y="38100"/>
                </a:lnTo>
                <a:lnTo>
                  <a:pt x="3386074" y="731266"/>
                </a:lnTo>
                <a:lnTo>
                  <a:pt x="3347974" y="731266"/>
                </a:lnTo>
                <a:lnTo>
                  <a:pt x="3405124" y="845566"/>
                </a:lnTo>
                <a:lnTo>
                  <a:pt x="3452749" y="750316"/>
                </a:lnTo>
                <a:lnTo>
                  <a:pt x="3462274" y="73126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80A94EA-F9E2-EAB0-1B83-AFD6FFE79CD0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if and else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47770" y="4816094"/>
            <a:ext cx="976630" cy="264795"/>
            <a:chOff x="3747770" y="4816094"/>
            <a:chExt cx="976630" cy="264795"/>
          </a:xfrm>
        </p:grpSpPr>
        <p:sp>
          <p:nvSpPr>
            <p:cNvPr id="4" name="object 4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843788" y="0"/>
                  </a:moveTo>
                  <a:lnTo>
                    <a:pt x="107187" y="0"/>
                  </a:lnTo>
                  <a:lnTo>
                    <a:pt x="65472" y="8421"/>
                  </a:lnTo>
                  <a:lnTo>
                    <a:pt x="31400" y="31389"/>
                  </a:lnTo>
                  <a:lnTo>
                    <a:pt x="8425" y="65456"/>
                  </a:lnTo>
                  <a:lnTo>
                    <a:pt x="0" y="107175"/>
                  </a:lnTo>
                  <a:lnTo>
                    <a:pt x="0" y="132092"/>
                  </a:lnTo>
                  <a:lnTo>
                    <a:pt x="8425" y="173810"/>
                  </a:lnTo>
                  <a:lnTo>
                    <a:pt x="31400" y="207877"/>
                  </a:lnTo>
                  <a:lnTo>
                    <a:pt x="65472" y="230845"/>
                  </a:lnTo>
                  <a:lnTo>
                    <a:pt x="107187" y="239267"/>
                  </a:lnTo>
                  <a:lnTo>
                    <a:pt x="843788" y="239267"/>
                  </a:lnTo>
                  <a:lnTo>
                    <a:pt x="885503" y="230845"/>
                  </a:lnTo>
                  <a:lnTo>
                    <a:pt x="919575" y="207877"/>
                  </a:lnTo>
                  <a:lnTo>
                    <a:pt x="942550" y="173810"/>
                  </a:lnTo>
                  <a:lnTo>
                    <a:pt x="950976" y="132092"/>
                  </a:lnTo>
                  <a:lnTo>
                    <a:pt x="950976" y="107175"/>
                  </a:lnTo>
                  <a:lnTo>
                    <a:pt x="942550" y="65456"/>
                  </a:lnTo>
                  <a:lnTo>
                    <a:pt x="919575" y="31389"/>
                  </a:lnTo>
                  <a:lnTo>
                    <a:pt x="885503" y="8421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0" y="107175"/>
                  </a:moveTo>
                  <a:lnTo>
                    <a:pt x="8425" y="65456"/>
                  </a:lnTo>
                  <a:lnTo>
                    <a:pt x="31400" y="31389"/>
                  </a:lnTo>
                  <a:lnTo>
                    <a:pt x="65472" y="8421"/>
                  </a:lnTo>
                  <a:lnTo>
                    <a:pt x="107187" y="0"/>
                  </a:lnTo>
                  <a:lnTo>
                    <a:pt x="843788" y="0"/>
                  </a:lnTo>
                  <a:lnTo>
                    <a:pt x="885503" y="8421"/>
                  </a:lnTo>
                  <a:lnTo>
                    <a:pt x="919575" y="31389"/>
                  </a:lnTo>
                  <a:lnTo>
                    <a:pt x="942550" y="65456"/>
                  </a:lnTo>
                  <a:lnTo>
                    <a:pt x="950976" y="107175"/>
                  </a:lnTo>
                  <a:lnTo>
                    <a:pt x="950976" y="132092"/>
                  </a:lnTo>
                  <a:lnTo>
                    <a:pt x="942550" y="173810"/>
                  </a:lnTo>
                  <a:lnTo>
                    <a:pt x="919575" y="207877"/>
                  </a:lnTo>
                  <a:lnTo>
                    <a:pt x="885503" y="230845"/>
                  </a:lnTo>
                  <a:lnTo>
                    <a:pt x="843788" y="239267"/>
                  </a:lnTo>
                  <a:lnTo>
                    <a:pt x="107187" y="239267"/>
                  </a:lnTo>
                  <a:lnTo>
                    <a:pt x="65472" y="230845"/>
                  </a:lnTo>
                  <a:lnTo>
                    <a:pt x="31400" y="207877"/>
                  </a:lnTo>
                  <a:lnTo>
                    <a:pt x="8425" y="173810"/>
                  </a:lnTo>
                  <a:lnTo>
                    <a:pt x="0" y="132092"/>
                  </a:lnTo>
                  <a:lnTo>
                    <a:pt x="0" y="1071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1432" y="4864404"/>
            <a:ext cx="288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STOP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6794" y="745490"/>
            <a:ext cx="976630" cy="793750"/>
            <a:chOff x="2796794" y="745490"/>
            <a:chExt cx="976630" cy="793750"/>
          </a:xfrm>
        </p:grpSpPr>
        <p:sp>
          <p:nvSpPr>
            <p:cNvPr id="8" name="object 8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475488" y="0"/>
                  </a:moveTo>
                  <a:lnTo>
                    <a:pt x="0" y="384048"/>
                  </a:lnTo>
                  <a:lnTo>
                    <a:pt x="475488" y="768096"/>
                  </a:lnTo>
                  <a:lnTo>
                    <a:pt x="950976" y="38404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0" y="384048"/>
                  </a:moveTo>
                  <a:lnTo>
                    <a:pt x="475488" y="0"/>
                  </a:lnTo>
                  <a:lnTo>
                    <a:pt x="950976" y="384048"/>
                  </a:lnTo>
                  <a:lnTo>
                    <a:pt x="475488" y="768096"/>
                  </a:lnTo>
                  <a:lnTo>
                    <a:pt x="0" y="3840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0455" y="98945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</a:t>
            </a:r>
            <a:r>
              <a:rPr sz="900" spc="-5" dirty="0"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1477" y="2063750"/>
            <a:ext cx="1365250" cy="535940"/>
            <a:chOff x="1411477" y="2063750"/>
            <a:chExt cx="1365250" cy="535940"/>
          </a:xfrm>
        </p:grpSpPr>
        <p:sp>
          <p:nvSpPr>
            <p:cNvPr id="12" name="object 12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6" y="0"/>
                  </a:moveTo>
                  <a:lnTo>
                    <a:pt x="127634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4" y="0"/>
                  </a:lnTo>
                  <a:lnTo>
                    <a:pt x="1339596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59966" y="2110485"/>
            <a:ext cx="666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67483" y="76961"/>
            <a:ext cx="1374775" cy="1125220"/>
            <a:chOff x="1967483" y="76961"/>
            <a:chExt cx="1374775" cy="1125220"/>
          </a:xfrm>
        </p:grpSpPr>
        <p:sp>
          <p:nvSpPr>
            <p:cNvPr id="16" name="object 16"/>
            <p:cNvSpPr/>
            <p:nvPr/>
          </p:nvSpPr>
          <p:spPr>
            <a:xfrm>
              <a:off x="3227831" y="76961"/>
              <a:ext cx="114300" cy="681990"/>
            </a:xfrm>
            <a:custGeom>
              <a:avLst/>
              <a:gdLst/>
              <a:ahLst/>
              <a:cxnLst/>
              <a:rect l="l" t="t" r="r" b="b"/>
              <a:pathLst>
                <a:path w="114300" h="681990">
                  <a:moveTo>
                    <a:pt x="38100" y="567436"/>
                  </a:moveTo>
                  <a:lnTo>
                    <a:pt x="0" y="567436"/>
                  </a:lnTo>
                  <a:lnTo>
                    <a:pt x="57150" y="681736"/>
                  </a:lnTo>
                  <a:lnTo>
                    <a:pt x="104775" y="586486"/>
                  </a:lnTo>
                  <a:lnTo>
                    <a:pt x="38100" y="586486"/>
                  </a:lnTo>
                  <a:lnTo>
                    <a:pt x="38100" y="567436"/>
                  </a:lnTo>
                  <a:close/>
                </a:path>
                <a:path w="114300" h="681990">
                  <a:moveTo>
                    <a:pt x="76200" y="0"/>
                  </a:moveTo>
                  <a:lnTo>
                    <a:pt x="38100" y="0"/>
                  </a:lnTo>
                  <a:lnTo>
                    <a:pt x="38100" y="586486"/>
                  </a:lnTo>
                  <a:lnTo>
                    <a:pt x="76200" y="586486"/>
                  </a:lnTo>
                  <a:lnTo>
                    <a:pt x="76200" y="0"/>
                  </a:lnTo>
                  <a:close/>
                </a:path>
                <a:path w="114300" h="681990">
                  <a:moveTo>
                    <a:pt x="114300" y="567436"/>
                  </a:moveTo>
                  <a:lnTo>
                    <a:pt x="76200" y="567436"/>
                  </a:lnTo>
                  <a:lnTo>
                    <a:pt x="76200" y="586486"/>
                  </a:lnTo>
                  <a:lnTo>
                    <a:pt x="104775" y="586486"/>
                  </a:lnTo>
                  <a:lnTo>
                    <a:pt x="114300" y="567436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483" y="940295"/>
              <a:ext cx="393966" cy="261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31873" y="967485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4320" y="926591"/>
            <a:ext cx="441198" cy="26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9978" y="954785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1679" y="1123188"/>
            <a:ext cx="3793490" cy="3705225"/>
            <a:chOff x="2011679" y="1123188"/>
            <a:chExt cx="3793490" cy="3705225"/>
          </a:xfrm>
        </p:grpSpPr>
        <p:sp>
          <p:nvSpPr>
            <p:cNvPr id="22" name="object 22"/>
            <p:cNvSpPr/>
            <p:nvPr/>
          </p:nvSpPr>
          <p:spPr>
            <a:xfrm>
              <a:off x="2011680" y="1123187"/>
              <a:ext cx="3363595" cy="3705225"/>
            </a:xfrm>
            <a:custGeom>
              <a:avLst/>
              <a:gdLst/>
              <a:ahLst/>
              <a:cxnLst/>
              <a:rect l="l" t="t" r="r" b="b"/>
              <a:pathLst>
                <a:path w="3363595" h="3705225">
                  <a:moveTo>
                    <a:pt x="797687" y="0"/>
                  </a:moveTo>
                  <a:lnTo>
                    <a:pt x="81534" y="0"/>
                  </a:lnTo>
                  <a:lnTo>
                    <a:pt x="74104" y="1498"/>
                  </a:lnTo>
                  <a:lnTo>
                    <a:pt x="68046" y="5575"/>
                  </a:lnTo>
                  <a:lnTo>
                    <a:pt x="63969" y="11633"/>
                  </a:lnTo>
                  <a:lnTo>
                    <a:pt x="62484" y="19050"/>
                  </a:lnTo>
                  <a:lnTo>
                    <a:pt x="62484" y="838962"/>
                  </a:lnTo>
                  <a:lnTo>
                    <a:pt x="24384" y="838962"/>
                  </a:lnTo>
                  <a:lnTo>
                    <a:pt x="81534" y="953262"/>
                  </a:lnTo>
                  <a:lnTo>
                    <a:pt x="129159" y="858012"/>
                  </a:lnTo>
                  <a:lnTo>
                    <a:pt x="138684" y="838962"/>
                  </a:lnTo>
                  <a:lnTo>
                    <a:pt x="100584" y="838962"/>
                  </a:lnTo>
                  <a:lnTo>
                    <a:pt x="100584" y="38100"/>
                  </a:lnTo>
                  <a:lnTo>
                    <a:pt x="797687" y="38100"/>
                  </a:lnTo>
                  <a:lnTo>
                    <a:pt x="797687" y="19050"/>
                  </a:lnTo>
                  <a:lnTo>
                    <a:pt x="797687" y="0"/>
                  </a:lnTo>
                  <a:close/>
                </a:path>
                <a:path w="3363595" h="3705225">
                  <a:moveTo>
                    <a:pt x="2281809" y="3590645"/>
                  </a:moveTo>
                  <a:lnTo>
                    <a:pt x="2243709" y="3590645"/>
                  </a:lnTo>
                  <a:lnTo>
                    <a:pt x="2243709" y="3178391"/>
                  </a:lnTo>
                  <a:lnTo>
                    <a:pt x="2243709" y="3159341"/>
                  </a:lnTo>
                  <a:lnTo>
                    <a:pt x="2242210" y="3151924"/>
                  </a:lnTo>
                  <a:lnTo>
                    <a:pt x="2238133" y="3145879"/>
                  </a:lnTo>
                  <a:lnTo>
                    <a:pt x="2232075" y="3141789"/>
                  </a:lnTo>
                  <a:lnTo>
                    <a:pt x="2224659" y="3140291"/>
                  </a:lnTo>
                  <a:lnTo>
                    <a:pt x="38100" y="3140291"/>
                  </a:lnTo>
                  <a:lnTo>
                    <a:pt x="38100" y="1463802"/>
                  </a:lnTo>
                  <a:lnTo>
                    <a:pt x="0" y="1463802"/>
                  </a:lnTo>
                  <a:lnTo>
                    <a:pt x="0" y="3159341"/>
                  </a:lnTo>
                  <a:lnTo>
                    <a:pt x="1485" y="3166757"/>
                  </a:lnTo>
                  <a:lnTo>
                    <a:pt x="5562" y="3172815"/>
                  </a:lnTo>
                  <a:lnTo>
                    <a:pt x="11620" y="3176905"/>
                  </a:lnTo>
                  <a:lnTo>
                    <a:pt x="19050" y="3178391"/>
                  </a:lnTo>
                  <a:lnTo>
                    <a:pt x="2205609" y="3178391"/>
                  </a:lnTo>
                  <a:lnTo>
                    <a:pt x="2205609" y="3590645"/>
                  </a:lnTo>
                  <a:lnTo>
                    <a:pt x="2167509" y="3590645"/>
                  </a:lnTo>
                  <a:lnTo>
                    <a:pt x="2224659" y="3704945"/>
                  </a:lnTo>
                  <a:lnTo>
                    <a:pt x="2272284" y="3609695"/>
                  </a:lnTo>
                  <a:lnTo>
                    <a:pt x="2281809" y="3590645"/>
                  </a:lnTo>
                  <a:close/>
                </a:path>
                <a:path w="3363595" h="3705225">
                  <a:moveTo>
                    <a:pt x="3363087" y="659765"/>
                  </a:moveTo>
                  <a:lnTo>
                    <a:pt x="3324987" y="659765"/>
                  </a:lnTo>
                  <a:lnTo>
                    <a:pt x="3324987" y="38100"/>
                  </a:lnTo>
                  <a:lnTo>
                    <a:pt x="3324987" y="19050"/>
                  </a:lnTo>
                  <a:lnTo>
                    <a:pt x="3323463" y="11633"/>
                  </a:lnTo>
                  <a:lnTo>
                    <a:pt x="3319361" y="5575"/>
                  </a:lnTo>
                  <a:lnTo>
                    <a:pt x="3313303" y="1498"/>
                  </a:lnTo>
                  <a:lnTo>
                    <a:pt x="3305937" y="0"/>
                  </a:lnTo>
                  <a:lnTo>
                    <a:pt x="1748790" y="0"/>
                  </a:lnTo>
                  <a:lnTo>
                    <a:pt x="1748790" y="38100"/>
                  </a:lnTo>
                  <a:lnTo>
                    <a:pt x="3286887" y="38100"/>
                  </a:lnTo>
                  <a:lnTo>
                    <a:pt x="3286887" y="659765"/>
                  </a:lnTo>
                  <a:lnTo>
                    <a:pt x="3248787" y="659765"/>
                  </a:lnTo>
                  <a:lnTo>
                    <a:pt x="3305937" y="774065"/>
                  </a:lnTo>
                  <a:lnTo>
                    <a:pt x="3353562" y="678815"/>
                  </a:lnTo>
                  <a:lnTo>
                    <a:pt x="3363087" y="65976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474725" y="0"/>
                  </a:moveTo>
                  <a:lnTo>
                    <a:pt x="0" y="384047"/>
                  </a:lnTo>
                  <a:lnTo>
                    <a:pt x="474725" y="768095"/>
                  </a:lnTo>
                  <a:lnTo>
                    <a:pt x="949451" y="384047"/>
                  </a:lnTo>
                  <a:lnTo>
                    <a:pt x="474725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0" y="384047"/>
                  </a:moveTo>
                  <a:lnTo>
                    <a:pt x="474725" y="0"/>
                  </a:lnTo>
                  <a:lnTo>
                    <a:pt x="949451" y="384047"/>
                  </a:lnTo>
                  <a:lnTo>
                    <a:pt x="474725" y="768095"/>
                  </a:lnTo>
                  <a:lnTo>
                    <a:pt x="0" y="3840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72583" y="2128520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88690" y="2818129"/>
            <a:ext cx="1366520" cy="535940"/>
            <a:chOff x="3488690" y="2818129"/>
            <a:chExt cx="1366520" cy="535940"/>
          </a:xfrm>
        </p:grpSpPr>
        <p:sp>
          <p:nvSpPr>
            <p:cNvPr id="27" name="object 27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1341120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3485" y="510539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0" y="510539"/>
                  </a:moveTo>
                  <a:lnTo>
                    <a:pt x="127635" y="0"/>
                  </a:lnTo>
                  <a:lnTo>
                    <a:pt x="1341120" y="0"/>
                  </a:lnTo>
                  <a:lnTo>
                    <a:pt x="1213485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38447" y="2864561"/>
            <a:ext cx="66675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8976" y="2078735"/>
            <a:ext cx="393966" cy="26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64000" y="2106929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5811" y="2066531"/>
            <a:ext cx="441197" cy="261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2105" y="2094102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79261" y="2818129"/>
            <a:ext cx="1365250" cy="535940"/>
            <a:chOff x="5779261" y="2818129"/>
            <a:chExt cx="1365250" cy="535940"/>
          </a:xfrm>
        </p:grpSpPr>
        <p:sp>
          <p:nvSpPr>
            <p:cNvPr id="35" name="object 35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5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5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5" y="0"/>
                  </a:lnTo>
                  <a:lnTo>
                    <a:pt x="1339595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28765" y="2864561"/>
            <a:ext cx="66548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smaller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88892" y="2263139"/>
            <a:ext cx="2430780" cy="2565400"/>
          </a:xfrm>
          <a:custGeom>
            <a:avLst/>
            <a:gdLst/>
            <a:ahLst/>
            <a:cxnLst/>
            <a:rect l="l" t="t" r="r" b="b"/>
            <a:pathLst>
              <a:path w="2430779" h="2565400">
                <a:moveTo>
                  <a:pt x="753110" y="0"/>
                </a:moveTo>
                <a:lnTo>
                  <a:pt x="83058" y="0"/>
                </a:lnTo>
                <a:lnTo>
                  <a:pt x="75628" y="1498"/>
                </a:lnTo>
                <a:lnTo>
                  <a:pt x="69570" y="5575"/>
                </a:lnTo>
                <a:lnTo>
                  <a:pt x="65493" y="11633"/>
                </a:lnTo>
                <a:lnTo>
                  <a:pt x="64008" y="19050"/>
                </a:lnTo>
                <a:lnTo>
                  <a:pt x="64008" y="454406"/>
                </a:lnTo>
                <a:lnTo>
                  <a:pt x="25908" y="454406"/>
                </a:lnTo>
                <a:lnTo>
                  <a:pt x="83058" y="568706"/>
                </a:lnTo>
                <a:lnTo>
                  <a:pt x="130683" y="473456"/>
                </a:lnTo>
                <a:lnTo>
                  <a:pt x="140208" y="454406"/>
                </a:lnTo>
                <a:lnTo>
                  <a:pt x="102108" y="454406"/>
                </a:lnTo>
                <a:lnTo>
                  <a:pt x="102108" y="38100"/>
                </a:lnTo>
                <a:lnTo>
                  <a:pt x="753110" y="38100"/>
                </a:lnTo>
                <a:lnTo>
                  <a:pt x="753110" y="19050"/>
                </a:lnTo>
                <a:lnTo>
                  <a:pt x="753110" y="0"/>
                </a:lnTo>
                <a:close/>
              </a:path>
              <a:path w="2430779" h="2565400">
                <a:moveTo>
                  <a:pt x="2392172" y="1078230"/>
                </a:moveTo>
                <a:lnTo>
                  <a:pt x="2354072" y="1078230"/>
                </a:lnTo>
                <a:lnTo>
                  <a:pt x="2354072" y="1996528"/>
                </a:lnTo>
                <a:lnTo>
                  <a:pt x="147066" y="1996528"/>
                </a:lnTo>
                <a:lnTo>
                  <a:pt x="146799" y="1996592"/>
                </a:lnTo>
                <a:lnTo>
                  <a:pt x="146558" y="1996528"/>
                </a:lnTo>
                <a:lnTo>
                  <a:pt x="38100" y="1996528"/>
                </a:lnTo>
                <a:lnTo>
                  <a:pt x="38100" y="1078230"/>
                </a:lnTo>
                <a:lnTo>
                  <a:pt x="0" y="1078230"/>
                </a:lnTo>
                <a:lnTo>
                  <a:pt x="0" y="2015578"/>
                </a:lnTo>
                <a:lnTo>
                  <a:pt x="1485" y="2023008"/>
                </a:lnTo>
                <a:lnTo>
                  <a:pt x="5562" y="2029053"/>
                </a:lnTo>
                <a:lnTo>
                  <a:pt x="11620" y="2033143"/>
                </a:lnTo>
                <a:lnTo>
                  <a:pt x="19050" y="2034628"/>
                </a:lnTo>
                <a:lnTo>
                  <a:pt x="127508" y="2034628"/>
                </a:lnTo>
                <a:lnTo>
                  <a:pt x="127508" y="2450706"/>
                </a:lnTo>
                <a:lnTo>
                  <a:pt x="89916" y="2450706"/>
                </a:lnTo>
                <a:lnTo>
                  <a:pt x="89408" y="2450706"/>
                </a:lnTo>
                <a:lnTo>
                  <a:pt x="146558" y="2565006"/>
                </a:lnTo>
                <a:lnTo>
                  <a:pt x="146812" y="2564498"/>
                </a:lnTo>
                <a:lnTo>
                  <a:pt x="147066" y="2565006"/>
                </a:lnTo>
                <a:lnTo>
                  <a:pt x="194691" y="2469756"/>
                </a:lnTo>
                <a:lnTo>
                  <a:pt x="204216" y="2450706"/>
                </a:lnTo>
                <a:lnTo>
                  <a:pt x="203708" y="2450706"/>
                </a:lnTo>
                <a:lnTo>
                  <a:pt x="166116" y="2450706"/>
                </a:lnTo>
                <a:lnTo>
                  <a:pt x="166116" y="2034628"/>
                </a:lnTo>
                <a:lnTo>
                  <a:pt x="2373122" y="2034628"/>
                </a:lnTo>
                <a:lnTo>
                  <a:pt x="2380488" y="2033143"/>
                </a:lnTo>
                <a:lnTo>
                  <a:pt x="2386546" y="2029053"/>
                </a:lnTo>
                <a:lnTo>
                  <a:pt x="2390648" y="2023008"/>
                </a:lnTo>
                <a:lnTo>
                  <a:pt x="2392172" y="2015578"/>
                </a:lnTo>
                <a:lnTo>
                  <a:pt x="2392172" y="1996528"/>
                </a:lnTo>
                <a:lnTo>
                  <a:pt x="2392172" y="1078230"/>
                </a:lnTo>
                <a:close/>
              </a:path>
              <a:path w="2430779" h="2565400">
                <a:moveTo>
                  <a:pt x="2430272" y="454406"/>
                </a:moveTo>
                <a:lnTo>
                  <a:pt x="2392172" y="454406"/>
                </a:lnTo>
                <a:lnTo>
                  <a:pt x="2392172" y="38100"/>
                </a:lnTo>
                <a:lnTo>
                  <a:pt x="2392172" y="19050"/>
                </a:lnTo>
                <a:lnTo>
                  <a:pt x="2390673" y="11633"/>
                </a:lnTo>
                <a:lnTo>
                  <a:pt x="2386596" y="5575"/>
                </a:lnTo>
                <a:lnTo>
                  <a:pt x="2380538" y="1498"/>
                </a:lnTo>
                <a:lnTo>
                  <a:pt x="2373122" y="0"/>
                </a:lnTo>
                <a:lnTo>
                  <a:pt x="1703070" y="0"/>
                </a:lnTo>
                <a:lnTo>
                  <a:pt x="1703070" y="38100"/>
                </a:lnTo>
                <a:lnTo>
                  <a:pt x="2354072" y="38100"/>
                </a:lnTo>
                <a:lnTo>
                  <a:pt x="2354072" y="454406"/>
                </a:lnTo>
                <a:lnTo>
                  <a:pt x="2315972" y="454406"/>
                </a:lnTo>
                <a:lnTo>
                  <a:pt x="2373122" y="568706"/>
                </a:lnTo>
                <a:lnTo>
                  <a:pt x="2420747" y="473456"/>
                </a:lnTo>
                <a:lnTo>
                  <a:pt x="2430272" y="45440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6F3AFC1E-6EC0-2759-A358-128093F9231B}"/>
              </a:ext>
            </a:extLst>
          </p:cNvPr>
          <p:cNvSpPr txBox="1">
            <a:spLocks/>
          </p:cNvSpPr>
          <p:nvPr/>
        </p:nvSpPr>
        <p:spPr>
          <a:xfrm>
            <a:off x="325501" y="497712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nested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2457" y="1724914"/>
            <a:ext cx="3385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Python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Programming  </a:t>
            </a:r>
            <a:r>
              <a:rPr sz="3600" b="1" spc="-245" dirty="0">
                <a:solidFill>
                  <a:srgbClr val="FFFFFF"/>
                </a:solidFill>
                <a:latin typeface="Verdana"/>
                <a:cs typeface="Verdana"/>
              </a:rPr>
              <a:t>Language?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6" name="object 6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29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L</a:t>
            </a:r>
            <a:r>
              <a:rPr sz="2800" spc="-200" dirty="0"/>
              <a:t>oo</a:t>
            </a:r>
            <a:r>
              <a:rPr sz="2800" spc="-190" dirty="0"/>
              <a:t>p</a:t>
            </a:r>
            <a:r>
              <a:rPr sz="2800" spc="-31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60795" cy="1410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reached.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Reusability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loop.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72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For</a:t>
            </a:r>
            <a:r>
              <a:rPr sz="2800" spc="-260" dirty="0"/>
              <a:t> </a:t>
            </a:r>
            <a:r>
              <a:rPr sz="2800" spc="-254" dirty="0"/>
              <a:t>loops: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676900" cy="2679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7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python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(list,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strings)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iterable 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Iterating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called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traversal.</a:t>
            </a:r>
            <a:endParaRPr sz="2000">
              <a:latin typeface="Verdana"/>
              <a:cs typeface="Verdana"/>
            </a:endParaRPr>
          </a:p>
          <a:p>
            <a:pPr marL="393700" marR="78105" indent="-381000">
              <a:lnSpc>
                <a:spcPct val="112400"/>
              </a:lnSpc>
              <a:spcBef>
                <a:spcPts val="1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reach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terminated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break</a:t>
            </a:r>
            <a:r>
              <a:rPr sz="2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statement.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5627" y="1219453"/>
            <a:ext cx="2110740" cy="2639060"/>
            <a:chOff x="1595627" y="1219453"/>
            <a:chExt cx="2110740" cy="2639060"/>
          </a:xfrm>
        </p:grpSpPr>
        <p:sp>
          <p:nvSpPr>
            <p:cNvPr id="3" name="object 3"/>
            <p:cNvSpPr/>
            <p:nvPr/>
          </p:nvSpPr>
          <p:spPr>
            <a:xfrm>
              <a:off x="1595627" y="1874519"/>
              <a:ext cx="303530" cy="1983739"/>
            </a:xfrm>
            <a:custGeom>
              <a:avLst/>
              <a:gdLst/>
              <a:ahLst/>
              <a:cxnLst/>
              <a:rect l="l" t="t" r="r" b="b"/>
              <a:pathLst>
                <a:path w="303530" h="1983739">
                  <a:moveTo>
                    <a:pt x="188722" y="38099"/>
                  </a:moveTo>
                  <a:lnTo>
                    <a:pt x="19050" y="38099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49"/>
                  </a:lnTo>
                  <a:lnTo>
                    <a:pt x="0" y="1964689"/>
                  </a:lnTo>
                  <a:lnTo>
                    <a:pt x="1494" y="1972113"/>
                  </a:lnTo>
                  <a:lnTo>
                    <a:pt x="5572" y="1978167"/>
                  </a:lnTo>
                  <a:lnTo>
                    <a:pt x="11626" y="1982245"/>
                  </a:lnTo>
                  <a:lnTo>
                    <a:pt x="19050" y="1983739"/>
                  </a:lnTo>
                  <a:lnTo>
                    <a:pt x="247649" y="1983739"/>
                  </a:lnTo>
                  <a:lnTo>
                    <a:pt x="247649" y="1964689"/>
                  </a:lnTo>
                  <a:lnTo>
                    <a:pt x="38099" y="1964689"/>
                  </a:lnTo>
                  <a:lnTo>
                    <a:pt x="19050" y="1945639"/>
                  </a:lnTo>
                  <a:lnTo>
                    <a:pt x="38099" y="1945639"/>
                  </a:lnTo>
                  <a:lnTo>
                    <a:pt x="38099" y="76200"/>
                  </a:lnTo>
                  <a:lnTo>
                    <a:pt x="19049" y="76200"/>
                  </a:lnTo>
                  <a:lnTo>
                    <a:pt x="38099" y="57149"/>
                  </a:lnTo>
                  <a:lnTo>
                    <a:pt x="188722" y="57149"/>
                  </a:lnTo>
                  <a:lnTo>
                    <a:pt x="188722" y="38099"/>
                  </a:lnTo>
                  <a:close/>
                </a:path>
                <a:path w="303530" h="1983739">
                  <a:moveTo>
                    <a:pt x="38099" y="1945639"/>
                  </a:moveTo>
                  <a:lnTo>
                    <a:pt x="19050" y="1945639"/>
                  </a:lnTo>
                  <a:lnTo>
                    <a:pt x="38099" y="1964689"/>
                  </a:lnTo>
                  <a:lnTo>
                    <a:pt x="38099" y="1945639"/>
                  </a:lnTo>
                  <a:close/>
                </a:path>
                <a:path w="303530" h="1983739">
                  <a:moveTo>
                    <a:pt x="247649" y="1945639"/>
                  </a:moveTo>
                  <a:lnTo>
                    <a:pt x="38099" y="1945639"/>
                  </a:lnTo>
                  <a:lnTo>
                    <a:pt x="38099" y="1964689"/>
                  </a:lnTo>
                  <a:lnTo>
                    <a:pt x="247649" y="1964689"/>
                  </a:lnTo>
                  <a:lnTo>
                    <a:pt x="247649" y="1945639"/>
                  </a:lnTo>
                  <a:close/>
                </a:path>
                <a:path w="303530" h="1983739">
                  <a:moveTo>
                    <a:pt x="188722" y="0"/>
                  </a:moveTo>
                  <a:lnTo>
                    <a:pt x="188722" y="114299"/>
                  </a:lnTo>
                  <a:lnTo>
                    <a:pt x="264921" y="76200"/>
                  </a:lnTo>
                  <a:lnTo>
                    <a:pt x="207772" y="76200"/>
                  </a:lnTo>
                  <a:lnTo>
                    <a:pt x="207772" y="38099"/>
                  </a:lnTo>
                  <a:lnTo>
                    <a:pt x="264921" y="38099"/>
                  </a:lnTo>
                  <a:lnTo>
                    <a:pt x="188722" y="0"/>
                  </a:lnTo>
                  <a:close/>
                </a:path>
                <a:path w="303530" h="1983739">
                  <a:moveTo>
                    <a:pt x="38099" y="57149"/>
                  </a:moveTo>
                  <a:lnTo>
                    <a:pt x="19049" y="76200"/>
                  </a:lnTo>
                  <a:lnTo>
                    <a:pt x="38099" y="76200"/>
                  </a:lnTo>
                  <a:lnTo>
                    <a:pt x="38099" y="57149"/>
                  </a:lnTo>
                  <a:close/>
                </a:path>
                <a:path w="303530" h="1983739">
                  <a:moveTo>
                    <a:pt x="188722" y="57149"/>
                  </a:moveTo>
                  <a:lnTo>
                    <a:pt x="38099" y="57149"/>
                  </a:lnTo>
                  <a:lnTo>
                    <a:pt x="38099" y="76200"/>
                  </a:lnTo>
                  <a:lnTo>
                    <a:pt x="188722" y="76200"/>
                  </a:lnTo>
                  <a:lnTo>
                    <a:pt x="188722" y="57149"/>
                  </a:lnTo>
                  <a:close/>
                </a:path>
                <a:path w="303530" h="1983739">
                  <a:moveTo>
                    <a:pt x="264921" y="38099"/>
                  </a:moveTo>
                  <a:lnTo>
                    <a:pt x="207772" y="38099"/>
                  </a:lnTo>
                  <a:lnTo>
                    <a:pt x="207772" y="76200"/>
                  </a:lnTo>
                  <a:lnTo>
                    <a:pt x="264921" y="76200"/>
                  </a:lnTo>
                  <a:lnTo>
                    <a:pt x="303022" y="57149"/>
                  </a:lnTo>
                  <a:lnTo>
                    <a:pt x="264921" y="3809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897635" y="0"/>
                  </a:moveTo>
                  <a:lnTo>
                    <a:pt x="0" y="700278"/>
                  </a:lnTo>
                  <a:lnTo>
                    <a:pt x="897635" y="1400556"/>
                  </a:lnTo>
                  <a:lnTo>
                    <a:pt x="1795271" y="700278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0" y="700278"/>
                  </a:moveTo>
                  <a:lnTo>
                    <a:pt x="897635" y="0"/>
                  </a:lnTo>
                  <a:lnTo>
                    <a:pt x="1795271" y="700278"/>
                  </a:lnTo>
                  <a:lnTo>
                    <a:pt x="897635" y="1400556"/>
                  </a:lnTo>
                  <a:lnTo>
                    <a:pt x="0" y="7002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382" y="1592961"/>
            <a:ext cx="7340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0" spc="-5" dirty="0">
                <a:latin typeface="Trebuchet MS"/>
                <a:cs typeface="Trebuchet MS"/>
              </a:rPr>
              <a:t>Last  item is  reac</a:t>
            </a:r>
            <a:r>
              <a:rPr sz="1400" b="0" dirty="0">
                <a:latin typeface="Trebuchet MS"/>
                <a:cs typeface="Trebuchet MS"/>
              </a:rPr>
              <a:t>h</a:t>
            </a:r>
            <a:r>
              <a:rPr sz="1400" b="0" spc="-5" dirty="0">
                <a:latin typeface="Trebuchet MS"/>
                <a:cs typeface="Trebuchet MS"/>
              </a:rPr>
              <a:t>ed?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57805" y="3714699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8627" y="374141"/>
            <a:ext cx="1531620" cy="4376420"/>
            <a:chOff x="2738627" y="374141"/>
            <a:chExt cx="1531620" cy="4376420"/>
          </a:xfrm>
        </p:grpSpPr>
        <p:sp>
          <p:nvSpPr>
            <p:cNvPr id="12" name="object 12"/>
            <p:cNvSpPr/>
            <p:nvPr/>
          </p:nvSpPr>
          <p:spPr>
            <a:xfrm>
              <a:off x="2738628" y="374141"/>
              <a:ext cx="1531620" cy="4376420"/>
            </a:xfrm>
            <a:custGeom>
              <a:avLst/>
              <a:gdLst/>
              <a:ahLst/>
              <a:cxnLst/>
              <a:rect l="l" t="t" r="r" b="b"/>
              <a:pathLst>
                <a:path w="1531620" h="4376420">
                  <a:moveTo>
                    <a:pt x="114300" y="3001518"/>
                  </a:moveTo>
                  <a:lnTo>
                    <a:pt x="76200" y="3001518"/>
                  </a:lnTo>
                  <a:lnTo>
                    <a:pt x="76200" y="2258568"/>
                  </a:lnTo>
                  <a:lnTo>
                    <a:pt x="38100" y="2258568"/>
                  </a:lnTo>
                  <a:lnTo>
                    <a:pt x="38100" y="3001518"/>
                  </a:lnTo>
                  <a:lnTo>
                    <a:pt x="0" y="3001518"/>
                  </a:lnTo>
                  <a:lnTo>
                    <a:pt x="57150" y="3115830"/>
                  </a:lnTo>
                  <a:lnTo>
                    <a:pt x="104775" y="3020568"/>
                  </a:lnTo>
                  <a:lnTo>
                    <a:pt x="114300" y="3001518"/>
                  </a:lnTo>
                  <a:close/>
                </a:path>
                <a:path w="1531620" h="4376420">
                  <a:moveTo>
                    <a:pt x="114300" y="742950"/>
                  </a:moveTo>
                  <a:lnTo>
                    <a:pt x="76200" y="74295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742950"/>
                  </a:lnTo>
                  <a:lnTo>
                    <a:pt x="0" y="742950"/>
                  </a:lnTo>
                  <a:lnTo>
                    <a:pt x="57150" y="857250"/>
                  </a:lnTo>
                  <a:lnTo>
                    <a:pt x="104775" y="762000"/>
                  </a:lnTo>
                  <a:lnTo>
                    <a:pt x="114300" y="742950"/>
                  </a:lnTo>
                  <a:close/>
                </a:path>
                <a:path w="1531620" h="4376420">
                  <a:moveTo>
                    <a:pt x="1531493" y="4261777"/>
                  </a:moveTo>
                  <a:lnTo>
                    <a:pt x="1493393" y="4261777"/>
                  </a:lnTo>
                  <a:lnTo>
                    <a:pt x="1493393" y="1576578"/>
                  </a:lnTo>
                  <a:lnTo>
                    <a:pt x="1493393" y="1557528"/>
                  </a:lnTo>
                  <a:lnTo>
                    <a:pt x="1491894" y="1550111"/>
                  </a:lnTo>
                  <a:lnTo>
                    <a:pt x="1487817" y="1544053"/>
                  </a:lnTo>
                  <a:lnTo>
                    <a:pt x="1481759" y="1539976"/>
                  </a:lnTo>
                  <a:lnTo>
                    <a:pt x="1474343" y="1538478"/>
                  </a:lnTo>
                  <a:lnTo>
                    <a:pt x="954786" y="1538478"/>
                  </a:lnTo>
                  <a:lnTo>
                    <a:pt x="954786" y="1576578"/>
                  </a:lnTo>
                  <a:lnTo>
                    <a:pt x="1455293" y="1576578"/>
                  </a:lnTo>
                  <a:lnTo>
                    <a:pt x="1455293" y="4261777"/>
                  </a:lnTo>
                  <a:lnTo>
                    <a:pt x="1417193" y="4261777"/>
                  </a:lnTo>
                  <a:lnTo>
                    <a:pt x="1474343" y="4376064"/>
                  </a:lnTo>
                  <a:lnTo>
                    <a:pt x="1521968" y="4280814"/>
                  </a:lnTo>
                  <a:lnTo>
                    <a:pt x="1531493" y="4261777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8479" y="600481"/>
              <a:ext cx="1088897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813803"/>
              <a:ext cx="973074" cy="19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3027" y="1487449"/>
              <a:ext cx="328409" cy="15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4838" y="1498345"/>
              <a:ext cx="298450" cy="130175"/>
            </a:xfrm>
            <a:custGeom>
              <a:avLst/>
              <a:gdLst/>
              <a:ahLst/>
              <a:cxnLst/>
              <a:rect l="l" t="t" r="r" b="b"/>
              <a:pathLst>
                <a:path w="298450" h="130175">
                  <a:moveTo>
                    <a:pt x="166497" y="33146"/>
                  </a:moveTo>
                  <a:lnTo>
                    <a:pt x="130014" y="53095"/>
                  </a:lnTo>
                  <a:lnTo>
                    <a:pt x="123385" y="81279"/>
                  </a:lnTo>
                  <a:lnTo>
                    <a:pt x="123405" y="83565"/>
                  </a:lnTo>
                  <a:lnTo>
                    <a:pt x="141632" y="122721"/>
                  </a:lnTo>
                  <a:lnTo>
                    <a:pt x="167386" y="129793"/>
                  </a:lnTo>
                  <a:lnTo>
                    <a:pt x="175049" y="129295"/>
                  </a:lnTo>
                  <a:lnTo>
                    <a:pt x="199213" y="116839"/>
                  </a:lnTo>
                  <a:lnTo>
                    <a:pt x="159765" y="116839"/>
                  </a:lnTo>
                  <a:lnTo>
                    <a:pt x="153288" y="114173"/>
                  </a:lnTo>
                  <a:lnTo>
                    <a:pt x="148082" y="108838"/>
                  </a:lnTo>
                  <a:lnTo>
                    <a:pt x="143001" y="103377"/>
                  </a:lnTo>
                  <a:lnTo>
                    <a:pt x="140081" y="95630"/>
                  </a:lnTo>
                  <a:lnTo>
                    <a:pt x="139446" y="85470"/>
                  </a:lnTo>
                  <a:lnTo>
                    <a:pt x="208407" y="85470"/>
                  </a:lnTo>
                  <a:lnTo>
                    <a:pt x="208534" y="81279"/>
                  </a:lnTo>
                  <a:lnTo>
                    <a:pt x="207934" y="72516"/>
                  </a:lnTo>
                  <a:lnTo>
                    <a:pt x="140335" y="72516"/>
                  </a:lnTo>
                  <a:lnTo>
                    <a:pt x="140843" y="64515"/>
                  </a:lnTo>
                  <a:lnTo>
                    <a:pt x="143637" y="58038"/>
                  </a:lnTo>
                  <a:lnTo>
                    <a:pt x="148583" y="53095"/>
                  </a:lnTo>
                  <a:lnTo>
                    <a:pt x="153415" y="48387"/>
                  </a:lnTo>
                  <a:lnTo>
                    <a:pt x="159512" y="45974"/>
                  </a:lnTo>
                  <a:lnTo>
                    <a:pt x="196910" y="45974"/>
                  </a:lnTo>
                  <a:lnTo>
                    <a:pt x="196723" y="45719"/>
                  </a:lnTo>
                  <a:lnTo>
                    <a:pt x="190464" y="40219"/>
                  </a:lnTo>
                  <a:lnTo>
                    <a:pt x="183324" y="36290"/>
                  </a:lnTo>
                  <a:lnTo>
                    <a:pt x="175327" y="33932"/>
                  </a:lnTo>
                  <a:lnTo>
                    <a:pt x="166497" y="33146"/>
                  </a:lnTo>
                  <a:close/>
                </a:path>
                <a:path w="298450" h="130175">
                  <a:moveTo>
                    <a:pt x="191770" y="97916"/>
                  </a:moveTo>
                  <a:lnTo>
                    <a:pt x="173227" y="116839"/>
                  </a:lnTo>
                  <a:lnTo>
                    <a:pt x="199213" y="116839"/>
                  </a:lnTo>
                  <a:lnTo>
                    <a:pt x="202580" y="112506"/>
                  </a:lnTo>
                  <a:lnTo>
                    <a:pt x="205714" y="106614"/>
                  </a:lnTo>
                  <a:lnTo>
                    <a:pt x="208025" y="99949"/>
                  </a:lnTo>
                  <a:lnTo>
                    <a:pt x="191770" y="97916"/>
                  </a:lnTo>
                  <a:close/>
                </a:path>
                <a:path w="298450" h="130175">
                  <a:moveTo>
                    <a:pt x="196910" y="45974"/>
                  </a:moveTo>
                  <a:lnTo>
                    <a:pt x="174625" y="45974"/>
                  </a:lnTo>
                  <a:lnTo>
                    <a:pt x="181101" y="49021"/>
                  </a:lnTo>
                  <a:lnTo>
                    <a:pt x="186055" y="55117"/>
                  </a:lnTo>
                  <a:lnTo>
                    <a:pt x="189357" y="58927"/>
                  </a:lnTo>
                  <a:lnTo>
                    <a:pt x="191262" y="64769"/>
                  </a:lnTo>
                  <a:lnTo>
                    <a:pt x="192024" y="72516"/>
                  </a:lnTo>
                  <a:lnTo>
                    <a:pt x="207934" y="72516"/>
                  </a:lnTo>
                  <a:lnTo>
                    <a:pt x="207795" y="70490"/>
                  </a:lnTo>
                  <a:lnTo>
                    <a:pt x="205581" y="60975"/>
                  </a:lnTo>
                  <a:lnTo>
                    <a:pt x="201890" y="52722"/>
                  </a:lnTo>
                  <a:lnTo>
                    <a:pt x="196910" y="45974"/>
                  </a:lnTo>
                  <a:close/>
                </a:path>
                <a:path w="298450" h="130175">
                  <a:moveTo>
                    <a:pt x="236855" y="97662"/>
                  </a:moveTo>
                  <a:lnTo>
                    <a:pt x="221361" y="100075"/>
                  </a:lnTo>
                  <a:lnTo>
                    <a:pt x="223012" y="109854"/>
                  </a:lnTo>
                  <a:lnTo>
                    <a:pt x="227075" y="117348"/>
                  </a:lnTo>
                  <a:lnTo>
                    <a:pt x="260858" y="129793"/>
                  </a:lnTo>
                  <a:lnTo>
                    <a:pt x="268097" y="129793"/>
                  </a:lnTo>
                  <a:lnTo>
                    <a:pt x="274574" y="128524"/>
                  </a:lnTo>
                  <a:lnTo>
                    <a:pt x="286131" y="123443"/>
                  </a:lnTo>
                  <a:lnTo>
                    <a:pt x="290449" y="119887"/>
                  </a:lnTo>
                  <a:lnTo>
                    <a:pt x="292481" y="116839"/>
                  </a:lnTo>
                  <a:lnTo>
                    <a:pt x="253619" y="116839"/>
                  </a:lnTo>
                  <a:lnTo>
                    <a:pt x="248031" y="115188"/>
                  </a:lnTo>
                  <a:lnTo>
                    <a:pt x="240157" y="108584"/>
                  </a:lnTo>
                  <a:lnTo>
                    <a:pt x="237744" y="103886"/>
                  </a:lnTo>
                  <a:lnTo>
                    <a:pt x="236855" y="97662"/>
                  </a:lnTo>
                  <a:close/>
                </a:path>
                <a:path w="298450" h="130175">
                  <a:moveTo>
                    <a:pt x="265175" y="33146"/>
                  </a:moveTo>
                  <a:lnTo>
                    <a:pt x="253111" y="33146"/>
                  </a:lnTo>
                  <a:lnTo>
                    <a:pt x="248665" y="33781"/>
                  </a:lnTo>
                  <a:lnTo>
                    <a:pt x="244475" y="35051"/>
                  </a:lnTo>
                  <a:lnTo>
                    <a:pt x="240284" y="36194"/>
                  </a:lnTo>
                  <a:lnTo>
                    <a:pt x="236855" y="37718"/>
                  </a:lnTo>
                  <a:lnTo>
                    <a:pt x="234441" y="39624"/>
                  </a:lnTo>
                  <a:lnTo>
                    <a:pt x="231266" y="41909"/>
                  </a:lnTo>
                  <a:lnTo>
                    <a:pt x="228600" y="44830"/>
                  </a:lnTo>
                  <a:lnTo>
                    <a:pt x="226695" y="48259"/>
                  </a:lnTo>
                  <a:lnTo>
                    <a:pt x="224916" y="51815"/>
                  </a:lnTo>
                  <a:lnTo>
                    <a:pt x="223900" y="55625"/>
                  </a:lnTo>
                  <a:lnTo>
                    <a:pt x="223900" y="64262"/>
                  </a:lnTo>
                  <a:lnTo>
                    <a:pt x="225044" y="68452"/>
                  </a:lnTo>
                  <a:lnTo>
                    <a:pt x="227330" y="72136"/>
                  </a:lnTo>
                  <a:lnTo>
                    <a:pt x="229615" y="75945"/>
                  </a:lnTo>
                  <a:lnTo>
                    <a:pt x="269875" y="90677"/>
                  </a:lnTo>
                  <a:lnTo>
                    <a:pt x="275209" y="92455"/>
                  </a:lnTo>
                  <a:lnTo>
                    <a:pt x="277368" y="93852"/>
                  </a:lnTo>
                  <a:lnTo>
                    <a:pt x="280415" y="95884"/>
                  </a:lnTo>
                  <a:lnTo>
                    <a:pt x="281939" y="98678"/>
                  </a:lnTo>
                  <a:lnTo>
                    <a:pt x="281939" y="106171"/>
                  </a:lnTo>
                  <a:lnTo>
                    <a:pt x="280288" y="109600"/>
                  </a:lnTo>
                  <a:lnTo>
                    <a:pt x="276733" y="112521"/>
                  </a:lnTo>
                  <a:lnTo>
                    <a:pt x="273303" y="115442"/>
                  </a:lnTo>
                  <a:lnTo>
                    <a:pt x="267970" y="116839"/>
                  </a:lnTo>
                  <a:lnTo>
                    <a:pt x="292481" y="116839"/>
                  </a:lnTo>
                  <a:lnTo>
                    <a:pt x="293579" y="115188"/>
                  </a:lnTo>
                  <a:lnTo>
                    <a:pt x="296545" y="110616"/>
                  </a:lnTo>
                  <a:lnTo>
                    <a:pt x="297948" y="106171"/>
                  </a:lnTo>
                  <a:lnTo>
                    <a:pt x="298069" y="95123"/>
                  </a:lnTo>
                  <a:lnTo>
                    <a:pt x="296799" y="90677"/>
                  </a:lnTo>
                  <a:lnTo>
                    <a:pt x="260858" y="71627"/>
                  </a:lnTo>
                  <a:lnTo>
                    <a:pt x="253237" y="69468"/>
                  </a:lnTo>
                  <a:lnTo>
                    <a:pt x="248538" y="68199"/>
                  </a:lnTo>
                  <a:lnTo>
                    <a:pt x="247014" y="67563"/>
                  </a:lnTo>
                  <a:lnTo>
                    <a:pt x="244221" y="66548"/>
                  </a:lnTo>
                  <a:lnTo>
                    <a:pt x="242315" y="65150"/>
                  </a:lnTo>
                  <a:lnTo>
                    <a:pt x="241046" y="63373"/>
                  </a:lnTo>
                  <a:lnTo>
                    <a:pt x="239775" y="61849"/>
                  </a:lnTo>
                  <a:lnTo>
                    <a:pt x="239140" y="59943"/>
                  </a:lnTo>
                  <a:lnTo>
                    <a:pt x="239140" y="54737"/>
                  </a:lnTo>
                  <a:lnTo>
                    <a:pt x="240664" y="51942"/>
                  </a:lnTo>
                  <a:lnTo>
                    <a:pt x="243712" y="49529"/>
                  </a:lnTo>
                  <a:lnTo>
                    <a:pt x="246761" y="47243"/>
                  </a:lnTo>
                  <a:lnTo>
                    <a:pt x="251968" y="45974"/>
                  </a:lnTo>
                  <a:lnTo>
                    <a:pt x="290131" y="45974"/>
                  </a:lnTo>
                  <a:lnTo>
                    <a:pt x="289178" y="44703"/>
                  </a:lnTo>
                  <a:lnTo>
                    <a:pt x="286638" y="41148"/>
                  </a:lnTo>
                  <a:lnTo>
                    <a:pt x="282575" y="38353"/>
                  </a:lnTo>
                  <a:lnTo>
                    <a:pt x="277113" y="36321"/>
                  </a:lnTo>
                  <a:lnTo>
                    <a:pt x="271652" y="34162"/>
                  </a:lnTo>
                  <a:lnTo>
                    <a:pt x="265175" y="33146"/>
                  </a:lnTo>
                  <a:close/>
                </a:path>
                <a:path w="298450" h="130175">
                  <a:moveTo>
                    <a:pt x="290131" y="45974"/>
                  </a:moveTo>
                  <a:lnTo>
                    <a:pt x="265175" y="45974"/>
                  </a:lnTo>
                  <a:lnTo>
                    <a:pt x="269875" y="47370"/>
                  </a:lnTo>
                  <a:lnTo>
                    <a:pt x="273303" y="50037"/>
                  </a:lnTo>
                  <a:lnTo>
                    <a:pt x="276606" y="52704"/>
                  </a:lnTo>
                  <a:lnTo>
                    <a:pt x="278638" y="56387"/>
                  </a:lnTo>
                  <a:lnTo>
                    <a:pt x="279273" y="61213"/>
                  </a:lnTo>
                  <a:lnTo>
                    <a:pt x="294639" y="59054"/>
                  </a:lnTo>
                  <a:lnTo>
                    <a:pt x="293624" y="53086"/>
                  </a:lnTo>
                  <a:lnTo>
                    <a:pt x="291846" y="48259"/>
                  </a:lnTo>
                  <a:lnTo>
                    <a:pt x="290131" y="45974"/>
                  </a:lnTo>
                  <a:close/>
                </a:path>
                <a:path w="298450" h="130175">
                  <a:moveTo>
                    <a:pt x="20447" y="0"/>
                  </a:moveTo>
                  <a:lnTo>
                    <a:pt x="0" y="0"/>
                  </a:lnTo>
                  <a:lnTo>
                    <a:pt x="49149" y="73659"/>
                  </a:lnTo>
                  <a:lnTo>
                    <a:pt x="49149" y="127634"/>
                  </a:lnTo>
                  <a:lnTo>
                    <a:pt x="66039" y="127634"/>
                  </a:lnTo>
                  <a:lnTo>
                    <a:pt x="66039" y="73659"/>
                  </a:lnTo>
                  <a:lnTo>
                    <a:pt x="75435" y="60070"/>
                  </a:lnTo>
                  <a:lnTo>
                    <a:pt x="58674" y="60070"/>
                  </a:lnTo>
                  <a:lnTo>
                    <a:pt x="54610" y="52958"/>
                  </a:lnTo>
                  <a:lnTo>
                    <a:pt x="50291" y="45719"/>
                  </a:lnTo>
                  <a:lnTo>
                    <a:pt x="45593" y="38480"/>
                  </a:lnTo>
                  <a:lnTo>
                    <a:pt x="20447" y="0"/>
                  </a:lnTo>
                  <a:close/>
                </a:path>
                <a:path w="298450" h="130175">
                  <a:moveTo>
                    <a:pt x="116966" y="0"/>
                  </a:moveTo>
                  <a:lnTo>
                    <a:pt x="97282" y="0"/>
                  </a:lnTo>
                  <a:lnTo>
                    <a:pt x="72516" y="37591"/>
                  </a:lnTo>
                  <a:lnTo>
                    <a:pt x="68585" y="43711"/>
                  </a:lnTo>
                  <a:lnTo>
                    <a:pt x="64976" y="49498"/>
                  </a:lnTo>
                  <a:lnTo>
                    <a:pt x="61676" y="54951"/>
                  </a:lnTo>
                  <a:lnTo>
                    <a:pt x="58674" y="60070"/>
                  </a:lnTo>
                  <a:lnTo>
                    <a:pt x="75435" y="60070"/>
                  </a:lnTo>
                  <a:lnTo>
                    <a:pt x="116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3950" y="1497456"/>
              <a:ext cx="299847" cy="1315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0067" y="2699029"/>
              <a:ext cx="236969" cy="159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1116" y="2709544"/>
              <a:ext cx="208787" cy="131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341876" y="4267200"/>
            <a:ext cx="750570" cy="19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52</a:t>
            </a:fld>
            <a:endParaRPr spc="-10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Range</a:t>
            </a:r>
            <a:r>
              <a:rPr sz="2800" spc="-260" dirty="0"/>
              <a:t> </a:t>
            </a:r>
            <a:r>
              <a:rPr sz="2800" spc="-235" dirty="0"/>
              <a:t>objects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53735" cy="2755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11112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generate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 range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(start,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stop,</a:t>
            </a: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step)</a:t>
            </a:r>
            <a:endParaRPr sz="2000">
              <a:latin typeface="Verdana"/>
              <a:cs typeface="Verdana"/>
            </a:endParaRPr>
          </a:p>
          <a:p>
            <a:pPr marL="393700" marR="437515" indent="-381000">
              <a:lnSpc>
                <a:spcPct val="1097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store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memory.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force this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function to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51991"/>
            <a:ext cx="20599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/>
              <a:t>While</a:t>
            </a:r>
            <a:r>
              <a:rPr sz="2800" spc="-265" dirty="0"/>
              <a:t> </a:t>
            </a:r>
            <a:r>
              <a:rPr sz="2800" spc="-215" dirty="0"/>
              <a:t>Loop: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83185" y="1734099"/>
            <a:ext cx="5189220" cy="15944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iterate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(condition)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1787651"/>
            <a:ext cx="3345179" cy="1568450"/>
          </a:xfrm>
          <a:custGeom>
            <a:avLst/>
            <a:gdLst/>
            <a:ahLst/>
            <a:cxnLst/>
            <a:rect l="l" t="t" r="r" b="b"/>
            <a:pathLst>
              <a:path w="3345179" h="1568450">
                <a:moveTo>
                  <a:pt x="0" y="1568196"/>
                </a:moveTo>
                <a:lnTo>
                  <a:pt x="3345179" y="1568196"/>
                </a:lnTo>
                <a:lnTo>
                  <a:pt x="3345179" y="0"/>
                </a:lnTo>
                <a:lnTo>
                  <a:pt x="0" y="0"/>
                </a:lnTo>
                <a:lnTo>
                  <a:pt x="0" y="15681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803907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b="1" spc="5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54</a:t>
            </a:fld>
            <a:endParaRPr spc="-105" dirty="0"/>
          </a:p>
        </p:txBody>
      </p:sp>
      <p:sp>
        <p:nvSpPr>
          <p:cNvPr id="6" name="object 6"/>
          <p:cNvSpPr txBox="1"/>
          <p:nvPr/>
        </p:nvSpPr>
        <p:spPr>
          <a:xfrm>
            <a:off x="121072" y="2402863"/>
            <a:ext cx="3266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W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hile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	</a:t>
            </a:r>
            <a:r>
              <a:rPr sz="2400" i="1" spc="204" dirty="0">
                <a:solidFill>
                  <a:srgbClr val="78FF58"/>
                </a:solidFill>
                <a:latin typeface="Arial"/>
                <a:cs typeface="Arial"/>
              </a:rPr>
              <a:t>expression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204" dirty="0">
                <a:solidFill>
                  <a:srgbClr val="E3B781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i="1" spc="150" dirty="0">
                <a:solidFill>
                  <a:srgbClr val="2DCAEC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07261"/>
            <a:ext cx="2332990" cy="2652395"/>
            <a:chOff x="1524000" y="1207261"/>
            <a:chExt cx="2332990" cy="2652395"/>
          </a:xfrm>
        </p:grpSpPr>
        <p:sp>
          <p:nvSpPr>
            <p:cNvPr id="3" name="object 3"/>
            <p:cNvSpPr/>
            <p:nvPr/>
          </p:nvSpPr>
          <p:spPr>
            <a:xfrm>
              <a:off x="1524000" y="1863851"/>
              <a:ext cx="318770" cy="1995805"/>
            </a:xfrm>
            <a:custGeom>
              <a:avLst/>
              <a:gdLst/>
              <a:ahLst/>
              <a:cxnLst/>
              <a:rect l="l" t="t" r="r" b="b"/>
              <a:pathLst>
                <a:path w="318769" h="1995804">
                  <a:moveTo>
                    <a:pt x="133350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1976374"/>
                  </a:lnTo>
                  <a:lnTo>
                    <a:pt x="1494" y="1983797"/>
                  </a:lnTo>
                  <a:lnTo>
                    <a:pt x="5572" y="1989851"/>
                  </a:lnTo>
                  <a:lnTo>
                    <a:pt x="11626" y="1993929"/>
                  </a:lnTo>
                  <a:lnTo>
                    <a:pt x="19050" y="1995424"/>
                  </a:lnTo>
                  <a:lnTo>
                    <a:pt x="318643" y="1995424"/>
                  </a:lnTo>
                  <a:lnTo>
                    <a:pt x="318643" y="1976374"/>
                  </a:lnTo>
                  <a:lnTo>
                    <a:pt x="38100" y="1976374"/>
                  </a:lnTo>
                  <a:lnTo>
                    <a:pt x="19050" y="1957324"/>
                  </a:lnTo>
                  <a:lnTo>
                    <a:pt x="38100" y="1957324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33350" y="57150"/>
                  </a:lnTo>
                  <a:lnTo>
                    <a:pt x="133350" y="38100"/>
                  </a:lnTo>
                  <a:close/>
                </a:path>
                <a:path w="318769" h="1995804">
                  <a:moveTo>
                    <a:pt x="38100" y="1957324"/>
                  </a:moveTo>
                  <a:lnTo>
                    <a:pt x="19050" y="1957324"/>
                  </a:lnTo>
                  <a:lnTo>
                    <a:pt x="38100" y="1976374"/>
                  </a:lnTo>
                  <a:lnTo>
                    <a:pt x="38100" y="1957324"/>
                  </a:lnTo>
                  <a:close/>
                </a:path>
                <a:path w="318769" h="1995804">
                  <a:moveTo>
                    <a:pt x="318643" y="1957324"/>
                  </a:moveTo>
                  <a:lnTo>
                    <a:pt x="38100" y="1957324"/>
                  </a:lnTo>
                  <a:lnTo>
                    <a:pt x="38100" y="1976374"/>
                  </a:lnTo>
                  <a:lnTo>
                    <a:pt x="318643" y="1976374"/>
                  </a:lnTo>
                  <a:lnTo>
                    <a:pt x="318643" y="1957324"/>
                  </a:lnTo>
                  <a:close/>
                </a:path>
                <a:path w="318769" h="1995804">
                  <a:moveTo>
                    <a:pt x="133350" y="0"/>
                  </a:moveTo>
                  <a:lnTo>
                    <a:pt x="133350" y="114300"/>
                  </a:lnTo>
                  <a:lnTo>
                    <a:pt x="209550" y="76200"/>
                  </a:lnTo>
                  <a:lnTo>
                    <a:pt x="152400" y="76200"/>
                  </a:lnTo>
                  <a:lnTo>
                    <a:pt x="152400" y="38100"/>
                  </a:lnTo>
                  <a:lnTo>
                    <a:pt x="209550" y="38100"/>
                  </a:lnTo>
                  <a:lnTo>
                    <a:pt x="133350" y="0"/>
                  </a:lnTo>
                  <a:close/>
                </a:path>
                <a:path w="318769" h="1995804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318769" h="1995804">
                  <a:moveTo>
                    <a:pt x="133350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57150"/>
                  </a:lnTo>
                  <a:close/>
                </a:path>
                <a:path w="318769" h="1995804">
                  <a:moveTo>
                    <a:pt x="20955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1036319" y="0"/>
                  </a:moveTo>
                  <a:lnTo>
                    <a:pt x="0" y="700277"/>
                  </a:lnTo>
                  <a:lnTo>
                    <a:pt x="1036319" y="1400556"/>
                  </a:lnTo>
                  <a:lnTo>
                    <a:pt x="2072639" y="700277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0" y="700277"/>
                  </a:moveTo>
                  <a:lnTo>
                    <a:pt x="1036319" y="0"/>
                  </a:lnTo>
                  <a:lnTo>
                    <a:pt x="2072639" y="700277"/>
                  </a:lnTo>
                  <a:lnTo>
                    <a:pt x="1036319" y="1400556"/>
                  </a:lnTo>
                  <a:lnTo>
                    <a:pt x="0" y="7002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4773" y="1688083"/>
            <a:ext cx="8648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Trebuchet MS"/>
                <a:cs typeface="Trebuchet MS"/>
              </a:rPr>
              <a:t>Test  </a:t>
            </a:r>
            <a:r>
              <a:rPr sz="1400" b="0" spc="-5" dirty="0">
                <a:latin typeface="Trebuchet MS"/>
                <a:cs typeface="Trebuchet MS"/>
              </a:rPr>
              <a:t>e</a:t>
            </a:r>
            <a:r>
              <a:rPr sz="1400" b="0" spc="5" dirty="0">
                <a:latin typeface="Trebuchet MS"/>
                <a:cs typeface="Trebuchet MS"/>
              </a:rPr>
              <a:t>x</a:t>
            </a:r>
            <a:r>
              <a:rPr sz="1400" b="0" spc="-5" dirty="0">
                <a:latin typeface="Trebuchet MS"/>
                <a:cs typeface="Trebuchet MS"/>
              </a:rPr>
              <a:t>p</a:t>
            </a:r>
            <a:r>
              <a:rPr sz="1400" b="0" spc="-10" dirty="0">
                <a:latin typeface="Trebuchet MS"/>
                <a:cs typeface="Trebuchet MS"/>
              </a:rPr>
              <a:t>r</a:t>
            </a:r>
            <a:r>
              <a:rPr sz="1400" b="0" spc="-5" dirty="0">
                <a:latin typeface="Trebuchet MS"/>
                <a:cs typeface="Trebuchet MS"/>
              </a:rPr>
              <a:t>es</a:t>
            </a:r>
            <a:r>
              <a:rPr sz="1400" b="0" spc="-10" dirty="0">
                <a:latin typeface="Trebuchet MS"/>
                <a:cs typeface="Trebuchet MS"/>
              </a:rPr>
              <a:t>s</a:t>
            </a:r>
            <a:r>
              <a:rPr sz="1400" b="0" spc="-5" dirty="0"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43277" y="3489197"/>
            <a:ext cx="1905000" cy="701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0279" y="354075"/>
            <a:ext cx="2352675" cy="4385945"/>
            <a:chOff x="2740279" y="354075"/>
            <a:chExt cx="2352675" cy="4385945"/>
          </a:xfrm>
        </p:grpSpPr>
        <p:sp>
          <p:nvSpPr>
            <p:cNvPr id="12" name="object 12"/>
            <p:cNvSpPr/>
            <p:nvPr/>
          </p:nvSpPr>
          <p:spPr>
            <a:xfrm>
              <a:off x="2740279" y="354075"/>
              <a:ext cx="1570355" cy="4385945"/>
            </a:xfrm>
            <a:custGeom>
              <a:avLst/>
              <a:gdLst/>
              <a:ahLst/>
              <a:cxnLst/>
              <a:rect l="l" t="t" r="r" b="b"/>
              <a:pathLst>
                <a:path w="1570354" h="4385945">
                  <a:moveTo>
                    <a:pt x="114300" y="3021838"/>
                  </a:moveTo>
                  <a:lnTo>
                    <a:pt x="76073" y="3021292"/>
                  </a:lnTo>
                  <a:lnTo>
                    <a:pt x="86614" y="2266696"/>
                  </a:lnTo>
                  <a:lnTo>
                    <a:pt x="48514" y="2266188"/>
                  </a:lnTo>
                  <a:lnTo>
                    <a:pt x="37985" y="3020745"/>
                  </a:lnTo>
                  <a:lnTo>
                    <a:pt x="0" y="3020187"/>
                  </a:lnTo>
                  <a:lnTo>
                    <a:pt x="55499" y="3135376"/>
                  </a:lnTo>
                  <a:lnTo>
                    <a:pt x="104686" y="3040380"/>
                  </a:lnTo>
                  <a:lnTo>
                    <a:pt x="114300" y="3021838"/>
                  </a:lnTo>
                  <a:close/>
                </a:path>
                <a:path w="1570354" h="4385945">
                  <a:moveTo>
                    <a:pt x="123190" y="751078"/>
                  </a:moveTo>
                  <a:lnTo>
                    <a:pt x="85064" y="751598"/>
                  </a:lnTo>
                  <a:lnTo>
                    <a:pt x="74549" y="0"/>
                  </a:lnTo>
                  <a:lnTo>
                    <a:pt x="36449" y="508"/>
                  </a:lnTo>
                  <a:lnTo>
                    <a:pt x="46964" y="752106"/>
                  </a:lnTo>
                  <a:lnTo>
                    <a:pt x="8890" y="752602"/>
                  </a:lnTo>
                  <a:lnTo>
                    <a:pt x="67564" y="866140"/>
                  </a:lnTo>
                  <a:lnTo>
                    <a:pt x="113487" y="771144"/>
                  </a:lnTo>
                  <a:lnTo>
                    <a:pt x="123190" y="751078"/>
                  </a:lnTo>
                  <a:close/>
                </a:path>
                <a:path w="1570354" h="4385945">
                  <a:moveTo>
                    <a:pt x="1569847" y="4271175"/>
                  </a:moveTo>
                  <a:lnTo>
                    <a:pt x="1531747" y="4271175"/>
                  </a:lnTo>
                  <a:lnTo>
                    <a:pt x="1531747" y="1585976"/>
                  </a:lnTo>
                  <a:lnTo>
                    <a:pt x="1531747" y="1566926"/>
                  </a:lnTo>
                  <a:lnTo>
                    <a:pt x="1530248" y="1559509"/>
                  </a:lnTo>
                  <a:lnTo>
                    <a:pt x="1526171" y="1553451"/>
                  </a:lnTo>
                  <a:lnTo>
                    <a:pt x="1520113" y="1549374"/>
                  </a:lnTo>
                  <a:lnTo>
                    <a:pt x="1512697" y="1547876"/>
                  </a:lnTo>
                  <a:lnTo>
                    <a:pt x="1104011" y="1547876"/>
                  </a:lnTo>
                  <a:lnTo>
                    <a:pt x="1104011" y="1585976"/>
                  </a:lnTo>
                  <a:lnTo>
                    <a:pt x="1493647" y="1585976"/>
                  </a:lnTo>
                  <a:lnTo>
                    <a:pt x="1493647" y="4271175"/>
                  </a:lnTo>
                  <a:lnTo>
                    <a:pt x="1455547" y="4271175"/>
                  </a:lnTo>
                  <a:lnTo>
                    <a:pt x="1512697" y="4385462"/>
                  </a:lnTo>
                  <a:lnTo>
                    <a:pt x="1560322" y="4290212"/>
                  </a:lnTo>
                  <a:lnTo>
                    <a:pt x="1569847" y="427117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6744" y="1487449"/>
              <a:ext cx="444258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20" y="2753893"/>
              <a:ext cx="384822" cy="15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3004" y="2765933"/>
              <a:ext cx="354330" cy="130175"/>
            </a:xfrm>
            <a:custGeom>
              <a:avLst/>
              <a:gdLst/>
              <a:ahLst/>
              <a:cxnLst/>
              <a:rect l="l" t="t" r="r" b="b"/>
              <a:pathLst>
                <a:path w="354329" h="130175">
                  <a:moveTo>
                    <a:pt x="312293" y="33019"/>
                  </a:moveTo>
                  <a:lnTo>
                    <a:pt x="275810" y="53040"/>
                  </a:lnTo>
                  <a:lnTo>
                    <a:pt x="269181" y="81153"/>
                  </a:lnTo>
                  <a:lnTo>
                    <a:pt x="269210" y="83566"/>
                  </a:lnTo>
                  <a:lnTo>
                    <a:pt x="287428" y="122701"/>
                  </a:lnTo>
                  <a:lnTo>
                    <a:pt x="313181" y="129667"/>
                  </a:lnTo>
                  <a:lnTo>
                    <a:pt x="320845" y="129188"/>
                  </a:lnTo>
                  <a:lnTo>
                    <a:pt x="344913" y="116840"/>
                  </a:lnTo>
                  <a:lnTo>
                    <a:pt x="305434" y="116840"/>
                  </a:lnTo>
                  <a:lnTo>
                    <a:pt x="299084" y="114173"/>
                  </a:lnTo>
                  <a:lnTo>
                    <a:pt x="293877" y="108712"/>
                  </a:lnTo>
                  <a:lnTo>
                    <a:pt x="288670" y="103378"/>
                  </a:lnTo>
                  <a:lnTo>
                    <a:pt x="285876" y="95504"/>
                  </a:lnTo>
                  <a:lnTo>
                    <a:pt x="285241" y="85343"/>
                  </a:lnTo>
                  <a:lnTo>
                    <a:pt x="354203" y="85343"/>
                  </a:lnTo>
                  <a:lnTo>
                    <a:pt x="354330" y="81153"/>
                  </a:lnTo>
                  <a:lnTo>
                    <a:pt x="353739" y="72517"/>
                  </a:lnTo>
                  <a:lnTo>
                    <a:pt x="286131" y="72517"/>
                  </a:lnTo>
                  <a:lnTo>
                    <a:pt x="286638" y="64389"/>
                  </a:lnTo>
                  <a:lnTo>
                    <a:pt x="289306" y="58039"/>
                  </a:lnTo>
                  <a:lnTo>
                    <a:pt x="299211" y="48387"/>
                  </a:lnTo>
                  <a:lnTo>
                    <a:pt x="305181" y="45974"/>
                  </a:lnTo>
                  <a:lnTo>
                    <a:pt x="342708" y="45974"/>
                  </a:lnTo>
                  <a:lnTo>
                    <a:pt x="342519" y="45719"/>
                  </a:lnTo>
                  <a:lnTo>
                    <a:pt x="336260" y="40145"/>
                  </a:lnTo>
                  <a:lnTo>
                    <a:pt x="329120" y="36179"/>
                  </a:lnTo>
                  <a:lnTo>
                    <a:pt x="321123" y="33807"/>
                  </a:lnTo>
                  <a:lnTo>
                    <a:pt x="312293" y="33019"/>
                  </a:lnTo>
                  <a:close/>
                </a:path>
                <a:path w="354329" h="130175">
                  <a:moveTo>
                    <a:pt x="337566" y="97790"/>
                  </a:moveTo>
                  <a:lnTo>
                    <a:pt x="335153" y="104521"/>
                  </a:lnTo>
                  <a:lnTo>
                    <a:pt x="331978" y="109219"/>
                  </a:lnTo>
                  <a:lnTo>
                    <a:pt x="323849" y="115316"/>
                  </a:lnTo>
                  <a:lnTo>
                    <a:pt x="318896" y="116840"/>
                  </a:lnTo>
                  <a:lnTo>
                    <a:pt x="344913" y="116840"/>
                  </a:lnTo>
                  <a:lnTo>
                    <a:pt x="348329" y="112442"/>
                  </a:lnTo>
                  <a:lnTo>
                    <a:pt x="351492" y="106543"/>
                  </a:lnTo>
                  <a:lnTo>
                    <a:pt x="353821" y="99822"/>
                  </a:lnTo>
                  <a:lnTo>
                    <a:pt x="337566" y="97790"/>
                  </a:lnTo>
                  <a:close/>
                </a:path>
                <a:path w="354329" h="130175">
                  <a:moveTo>
                    <a:pt x="342708" y="45974"/>
                  </a:moveTo>
                  <a:lnTo>
                    <a:pt x="320420" y="45974"/>
                  </a:lnTo>
                  <a:lnTo>
                    <a:pt x="326897" y="49022"/>
                  </a:lnTo>
                  <a:lnTo>
                    <a:pt x="331850" y="54991"/>
                  </a:lnTo>
                  <a:lnTo>
                    <a:pt x="335153" y="58928"/>
                  </a:lnTo>
                  <a:lnTo>
                    <a:pt x="337057" y="64769"/>
                  </a:lnTo>
                  <a:lnTo>
                    <a:pt x="337819" y="72517"/>
                  </a:lnTo>
                  <a:lnTo>
                    <a:pt x="353739" y="72517"/>
                  </a:lnTo>
                  <a:lnTo>
                    <a:pt x="353591" y="70365"/>
                  </a:lnTo>
                  <a:lnTo>
                    <a:pt x="351377" y="60864"/>
                  </a:lnTo>
                  <a:lnTo>
                    <a:pt x="347686" y="52649"/>
                  </a:lnTo>
                  <a:lnTo>
                    <a:pt x="342708" y="45974"/>
                  </a:lnTo>
                  <a:close/>
                </a:path>
                <a:path w="354329" h="130175">
                  <a:moveTo>
                    <a:pt x="190500" y="35179"/>
                  </a:moveTo>
                  <a:lnTo>
                    <a:pt x="174878" y="35179"/>
                  </a:lnTo>
                  <a:lnTo>
                    <a:pt x="174957" y="100075"/>
                  </a:lnTo>
                  <a:lnTo>
                    <a:pt x="175259" y="104012"/>
                  </a:lnTo>
                  <a:lnTo>
                    <a:pt x="175894" y="107061"/>
                  </a:lnTo>
                  <a:lnTo>
                    <a:pt x="176783" y="111633"/>
                  </a:lnTo>
                  <a:lnTo>
                    <a:pt x="201040" y="129667"/>
                  </a:lnTo>
                  <a:lnTo>
                    <a:pt x="206501" y="129667"/>
                  </a:lnTo>
                  <a:lnTo>
                    <a:pt x="215264" y="128690"/>
                  </a:lnTo>
                  <a:lnTo>
                    <a:pt x="223075" y="125761"/>
                  </a:lnTo>
                  <a:lnTo>
                    <a:pt x="229933" y="120880"/>
                  </a:lnTo>
                  <a:lnTo>
                    <a:pt x="233973" y="116205"/>
                  </a:lnTo>
                  <a:lnTo>
                    <a:pt x="204977" y="116205"/>
                  </a:lnTo>
                  <a:lnTo>
                    <a:pt x="200913" y="115062"/>
                  </a:lnTo>
                  <a:lnTo>
                    <a:pt x="197738" y="112649"/>
                  </a:lnTo>
                  <a:lnTo>
                    <a:pt x="194563" y="110362"/>
                  </a:lnTo>
                  <a:lnTo>
                    <a:pt x="192531" y="107061"/>
                  </a:lnTo>
                  <a:lnTo>
                    <a:pt x="191460" y="102743"/>
                  </a:lnTo>
                  <a:lnTo>
                    <a:pt x="190881" y="100075"/>
                  </a:lnTo>
                  <a:lnTo>
                    <a:pt x="190500" y="94615"/>
                  </a:lnTo>
                  <a:lnTo>
                    <a:pt x="190500" y="35179"/>
                  </a:lnTo>
                  <a:close/>
                </a:path>
                <a:path w="354329" h="130175">
                  <a:moveTo>
                    <a:pt x="249808" y="114046"/>
                  </a:moveTo>
                  <a:lnTo>
                    <a:pt x="235838" y="114046"/>
                  </a:lnTo>
                  <a:lnTo>
                    <a:pt x="235838" y="127635"/>
                  </a:lnTo>
                  <a:lnTo>
                    <a:pt x="249808" y="127635"/>
                  </a:lnTo>
                  <a:lnTo>
                    <a:pt x="249808" y="114046"/>
                  </a:lnTo>
                  <a:close/>
                </a:path>
                <a:path w="354329" h="130175">
                  <a:moveTo>
                    <a:pt x="249808" y="35179"/>
                  </a:moveTo>
                  <a:lnTo>
                    <a:pt x="234187" y="35179"/>
                  </a:lnTo>
                  <a:lnTo>
                    <a:pt x="234187" y="92583"/>
                  </a:lnTo>
                  <a:lnTo>
                    <a:pt x="233298" y="98552"/>
                  </a:lnTo>
                  <a:lnTo>
                    <a:pt x="214375" y="116205"/>
                  </a:lnTo>
                  <a:lnTo>
                    <a:pt x="233973" y="116205"/>
                  </a:lnTo>
                  <a:lnTo>
                    <a:pt x="235838" y="114046"/>
                  </a:lnTo>
                  <a:lnTo>
                    <a:pt x="249808" y="114046"/>
                  </a:lnTo>
                  <a:lnTo>
                    <a:pt x="249808" y="35179"/>
                  </a:lnTo>
                  <a:close/>
                </a:path>
                <a:path w="354329" h="130175">
                  <a:moveTo>
                    <a:pt x="129666" y="35179"/>
                  </a:moveTo>
                  <a:lnTo>
                    <a:pt x="115569" y="35179"/>
                  </a:lnTo>
                  <a:lnTo>
                    <a:pt x="115569" y="127635"/>
                  </a:lnTo>
                  <a:lnTo>
                    <a:pt x="131318" y="127635"/>
                  </a:lnTo>
                  <a:lnTo>
                    <a:pt x="131318" y="72643"/>
                  </a:lnTo>
                  <a:lnTo>
                    <a:pt x="132206" y="66548"/>
                  </a:lnTo>
                  <a:lnTo>
                    <a:pt x="145541" y="49275"/>
                  </a:lnTo>
                  <a:lnTo>
                    <a:pt x="161683" y="49275"/>
                  </a:lnTo>
                  <a:lnTo>
                    <a:pt x="129666" y="49149"/>
                  </a:lnTo>
                  <a:lnTo>
                    <a:pt x="129666" y="35179"/>
                  </a:lnTo>
                  <a:close/>
                </a:path>
                <a:path w="354329" h="130175">
                  <a:moveTo>
                    <a:pt x="161683" y="49275"/>
                  </a:moveTo>
                  <a:lnTo>
                    <a:pt x="152781" y="49275"/>
                  </a:lnTo>
                  <a:lnTo>
                    <a:pt x="156590" y="50418"/>
                  </a:lnTo>
                  <a:lnTo>
                    <a:pt x="160400" y="52705"/>
                  </a:lnTo>
                  <a:lnTo>
                    <a:pt x="161683" y="49275"/>
                  </a:lnTo>
                  <a:close/>
                </a:path>
                <a:path w="354329" h="130175">
                  <a:moveTo>
                    <a:pt x="155066" y="33019"/>
                  </a:moveTo>
                  <a:lnTo>
                    <a:pt x="146050" y="33019"/>
                  </a:lnTo>
                  <a:lnTo>
                    <a:pt x="142747" y="34162"/>
                  </a:lnTo>
                  <a:lnTo>
                    <a:pt x="136651" y="38227"/>
                  </a:lnTo>
                  <a:lnTo>
                    <a:pt x="133350" y="42672"/>
                  </a:lnTo>
                  <a:lnTo>
                    <a:pt x="129666" y="49149"/>
                  </a:lnTo>
                  <a:lnTo>
                    <a:pt x="161730" y="49149"/>
                  </a:lnTo>
                  <a:lnTo>
                    <a:pt x="165862" y="38100"/>
                  </a:lnTo>
                  <a:lnTo>
                    <a:pt x="160400" y="34798"/>
                  </a:lnTo>
                  <a:lnTo>
                    <a:pt x="155066" y="33019"/>
                  </a:lnTo>
                  <a:close/>
                </a:path>
                <a:path w="354329" h="130175">
                  <a:moveTo>
                    <a:pt x="58927" y="14986"/>
                  </a:moveTo>
                  <a:lnTo>
                    <a:pt x="42037" y="14986"/>
                  </a:lnTo>
                  <a:lnTo>
                    <a:pt x="42037" y="127635"/>
                  </a:lnTo>
                  <a:lnTo>
                    <a:pt x="58927" y="127635"/>
                  </a:lnTo>
                  <a:lnTo>
                    <a:pt x="58927" y="14986"/>
                  </a:lnTo>
                  <a:close/>
                </a:path>
                <a:path w="354329" h="130175">
                  <a:moveTo>
                    <a:pt x="101218" y="0"/>
                  </a:moveTo>
                  <a:lnTo>
                    <a:pt x="0" y="0"/>
                  </a:lnTo>
                  <a:lnTo>
                    <a:pt x="0" y="14986"/>
                  </a:lnTo>
                  <a:lnTo>
                    <a:pt x="101218" y="14986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2115" y="2765043"/>
              <a:ext cx="356107" cy="131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1876" y="4267199"/>
              <a:ext cx="750570" cy="192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55</a:t>
            </a:fld>
            <a:endParaRPr spc="-10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/>
              <a:t>Break </a:t>
            </a:r>
            <a:r>
              <a:rPr sz="2800" spc="-200" dirty="0"/>
              <a:t>and</a:t>
            </a:r>
            <a:r>
              <a:rPr sz="2800" spc="-235" dirty="0"/>
              <a:t> Continue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86755" cy="19018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32067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without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checking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expression.</a:t>
            </a:r>
            <a:endParaRPr sz="2000">
              <a:latin typeface="Verdana"/>
              <a:cs typeface="Verdana"/>
            </a:endParaRPr>
          </a:p>
          <a:p>
            <a:pPr marL="393700" marR="5080" indent="-381000">
              <a:lnSpc>
                <a:spcPct val="1124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skip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only,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loop.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3D75300-B7B4-9EB5-E723-41BEFDBC769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57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423767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30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35" dirty="0"/>
              <a:t> </a:t>
            </a:r>
            <a:r>
              <a:rPr sz="2800" spc="-325" dirty="0"/>
              <a:t>Comprehensions…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92240" cy="2048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elegant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lists.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faster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loops.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if...else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comprehension.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9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21425" cy="29457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instructions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runs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avoid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rewriting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logic/code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again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call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organize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basically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13410" algn="l"/>
              </a:tabLst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User-defined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716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54" dirty="0"/>
              <a:t>Python </a:t>
            </a:r>
            <a:r>
              <a:rPr sz="2800" spc="-240" dirty="0"/>
              <a:t>Programming</a:t>
            </a:r>
            <a:r>
              <a:rPr sz="2800" spc="-35" dirty="0"/>
              <a:t> </a:t>
            </a:r>
            <a:r>
              <a:rPr sz="2800" spc="-190" dirty="0"/>
              <a:t>Language?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5904865" cy="28308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interpreted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no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compiling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ts val="1760"/>
              </a:lnSpc>
              <a:spcBef>
                <a:spcPts val="125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linking</a:t>
            </a:r>
            <a:r>
              <a:rPr sz="1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required.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7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200" b="1" i="1" spc="-35" dirty="0">
                <a:solidFill>
                  <a:srgbClr val="2DCAEC"/>
                </a:solidFill>
                <a:latin typeface="Arial"/>
                <a:cs typeface="Arial"/>
              </a:rPr>
              <a:t>Interpreter: </a:t>
            </a:r>
            <a:r>
              <a:rPr sz="1200" i="1" spc="-4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interpreter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r>
              <a:rPr sz="12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executes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ts val="1430"/>
              </a:lnSpc>
            </a:pP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r>
              <a:rPr sz="12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scripting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requiring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2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previously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compiled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200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program.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Modes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Interactive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(legacy)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(present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future)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Beginner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03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Built-in</a:t>
            </a:r>
            <a:r>
              <a:rPr sz="2800" spc="-245" dirty="0"/>
              <a:t> </a:t>
            </a:r>
            <a:r>
              <a:rPr sz="2800" spc="-235" dirty="0"/>
              <a:t>Functions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80644" y="3393947"/>
            <a:ext cx="4572000" cy="1015365"/>
          </a:xfrm>
          <a:custGeom>
            <a:avLst/>
            <a:gdLst/>
            <a:ahLst/>
            <a:cxnLst/>
            <a:rect l="l" t="t" r="r" b="b"/>
            <a:pathLst>
              <a:path w="4572000" h="1015364">
                <a:moveTo>
                  <a:pt x="0" y="1014983"/>
                </a:moveTo>
                <a:lnTo>
                  <a:pt x="4572000" y="1014983"/>
                </a:lnTo>
                <a:lnTo>
                  <a:pt x="4572000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44" y="1185242"/>
            <a:ext cx="6581775" cy="316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are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already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interpreter.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example,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print(),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range(),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list()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b="1" spc="-25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800" b="1" spc="-20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13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that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195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662940" marR="2138045" indent="-559435">
              <a:lnSpc>
                <a:spcPct val="100000"/>
              </a:lnSpc>
              <a:spcBef>
                <a:spcPts val="5"/>
              </a:spcBef>
              <a:tabLst>
                <a:tab pos="662940" algn="l"/>
                <a:tab pos="26187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155" dirty="0">
                <a:solidFill>
                  <a:srgbClr val="16A2B6"/>
                </a:solidFill>
                <a:latin typeface="Arial"/>
                <a:cs typeface="Arial"/>
              </a:rPr>
              <a:t>fu</a:t>
            </a:r>
            <a:r>
              <a:rPr sz="2000" spc="200" dirty="0">
                <a:solidFill>
                  <a:srgbClr val="16A2B6"/>
                </a:solidFill>
                <a:latin typeface="Arial"/>
                <a:cs typeface="Arial"/>
              </a:rPr>
              <a:t>n</a:t>
            </a:r>
            <a:r>
              <a:rPr sz="2000" spc="505" dirty="0">
                <a:solidFill>
                  <a:srgbClr val="16A2B6"/>
                </a:solidFill>
                <a:latin typeface="Arial"/>
                <a:cs typeface="Arial"/>
              </a:rPr>
              <a:t>ct</a:t>
            </a:r>
            <a:r>
              <a:rPr sz="2000" spc="280" dirty="0">
                <a:solidFill>
                  <a:srgbClr val="16A2B6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16A2B6"/>
                </a:solidFill>
                <a:latin typeface="Arial"/>
                <a:cs typeface="Arial"/>
              </a:rPr>
              <a:t>o</a:t>
            </a:r>
            <a:r>
              <a:rPr sz="2000" spc="-105" dirty="0">
                <a:solidFill>
                  <a:srgbClr val="16A2B6"/>
                </a:solidFill>
                <a:latin typeface="Arial"/>
                <a:cs typeface="Arial"/>
              </a:rPr>
              <a:t>n_name</a:t>
            </a:r>
            <a:r>
              <a:rPr sz="2000" dirty="0">
                <a:solidFill>
                  <a:srgbClr val="16A2B6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-70" dirty="0">
                <a:solidFill>
                  <a:srgbClr val="E3B781"/>
                </a:solidFill>
                <a:latin typeface="Arial"/>
                <a:cs typeface="Arial"/>
              </a:rPr>
              <a:t>p</a:t>
            </a:r>
            <a:r>
              <a:rPr sz="2000" b="1" spc="-75" dirty="0">
                <a:solidFill>
                  <a:srgbClr val="E3B781"/>
                </a:solidFill>
                <a:latin typeface="Arial"/>
                <a:cs typeface="Arial"/>
              </a:rPr>
              <a:t>a</a:t>
            </a:r>
            <a:r>
              <a:rPr sz="2000" b="1" spc="310" dirty="0">
                <a:solidFill>
                  <a:srgbClr val="E3B781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E3B781"/>
                </a:solidFill>
                <a:latin typeface="Arial"/>
                <a:cs typeface="Arial"/>
              </a:rPr>
              <a:t>ameter</a:t>
            </a:r>
            <a:r>
              <a:rPr sz="2000" b="1" spc="-5" dirty="0">
                <a:solidFill>
                  <a:srgbClr val="E3B781"/>
                </a:solidFill>
                <a:latin typeface="Arial"/>
                <a:cs typeface="Arial"/>
              </a:rPr>
              <a:t>s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545" dirty="0">
                <a:solidFill>
                  <a:srgbClr val="C5C2D5"/>
                </a:solidFill>
                <a:latin typeface="Arial"/>
                <a:cs typeface="Arial"/>
              </a:rPr>
              <a:t>:  </a:t>
            </a: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60</a:t>
            </a:fld>
            <a:endParaRPr spc="-10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9" y="629412"/>
            <a:ext cx="4572000" cy="1016635"/>
          </a:xfrm>
          <a:custGeom>
            <a:avLst/>
            <a:gdLst/>
            <a:ahLst/>
            <a:cxnLst/>
            <a:rect l="l" t="t" r="r" b="b"/>
            <a:pathLst>
              <a:path w="4572000" h="1016635">
                <a:moveTo>
                  <a:pt x="0" y="1016508"/>
                </a:moveTo>
                <a:lnTo>
                  <a:pt x="4572000" y="1016508"/>
                </a:lnTo>
                <a:lnTo>
                  <a:pt x="45720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574" y="648081"/>
            <a:ext cx="7051675" cy="332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tabLst>
                <a:tab pos="586740" algn="l"/>
                <a:tab pos="25425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90" dirty="0">
                <a:solidFill>
                  <a:srgbClr val="16A2B6"/>
                </a:solidFill>
                <a:latin typeface="Arial"/>
                <a:cs typeface="Arial"/>
              </a:rPr>
              <a:t>function_name	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120" dirty="0">
                <a:solidFill>
                  <a:srgbClr val="E3B781"/>
                </a:solidFill>
                <a:latin typeface="Arial"/>
                <a:cs typeface="Arial"/>
              </a:rPr>
              <a:t>parameters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120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</a:pP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Keyword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“def”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marks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Colon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marl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statements.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61</a:t>
            </a:fld>
            <a:endParaRPr spc="-10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301318"/>
            <a:ext cx="246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/>
              <a:t>A</a:t>
            </a:r>
            <a:r>
              <a:rPr sz="3600" spc="-225" dirty="0"/>
              <a:t>r</a:t>
            </a:r>
            <a:r>
              <a:rPr sz="3600" spc="-170" dirty="0"/>
              <a:t>g</a:t>
            </a:r>
            <a:r>
              <a:rPr sz="3600" spc="-425" dirty="0"/>
              <a:t>um</a:t>
            </a:r>
            <a:r>
              <a:rPr sz="3600" spc="-315" dirty="0"/>
              <a:t>e</a:t>
            </a:r>
            <a:r>
              <a:rPr sz="3600" spc="-415" dirty="0"/>
              <a:t>n</a:t>
            </a:r>
            <a:r>
              <a:rPr sz="3600" spc="-335" dirty="0"/>
              <a:t>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2270963"/>
            <a:ext cx="2885440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Positional</a:t>
            </a:r>
            <a:r>
              <a:rPr sz="20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Arbitrary</a:t>
            </a:r>
            <a:r>
              <a:rPr sz="2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/>
              <a:t>Variable</a:t>
            </a:r>
            <a:r>
              <a:rPr sz="2800" spc="-280" dirty="0"/>
              <a:t> </a:t>
            </a:r>
            <a:r>
              <a:rPr sz="2800" spc="-200" dirty="0"/>
              <a:t>Scope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573645" cy="378650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created,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Scope: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it</a:t>
            </a:r>
            <a:r>
              <a:rPr sz="16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inside.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Scope: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treat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variable,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 marR="304165">
              <a:lnSpc>
                <a:spcPct val="114999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(outside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function)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(inside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i.e.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2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Anonymous</a:t>
            </a:r>
            <a:r>
              <a:rPr sz="2800" spc="-220" dirty="0"/>
              <a:t> </a:t>
            </a: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05575" cy="2816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 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“lambda”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keyword,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knows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40"/>
              </a:spcBef>
            </a:pPr>
            <a:r>
              <a:rPr sz="1600" spc="110" dirty="0">
                <a:solidFill>
                  <a:srgbClr val="E66433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381000">
              <a:lnSpc>
                <a:spcPts val="1889"/>
              </a:lnSpc>
              <a:spcBef>
                <a:spcPts val="5"/>
              </a:spcBef>
            </a:pPr>
            <a:r>
              <a:rPr sz="1600" spc="-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10" dirty="0">
                <a:solidFill>
                  <a:srgbClr val="78FF58"/>
                </a:solidFill>
                <a:latin typeface="Arial"/>
                <a:cs typeface="Arial"/>
              </a:rPr>
              <a:t>arguments</a:t>
            </a:r>
            <a:r>
              <a:rPr sz="1600" spc="10" dirty="0">
                <a:solidFill>
                  <a:srgbClr val="48D5E9"/>
                </a:solidFill>
                <a:latin typeface="Arial"/>
                <a:cs typeface="Arial"/>
              </a:rPr>
              <a:t>:</a:t>
            </a:r>
            <a:r>
              <a:rPr sz="1600" spc="420" dirty="0">
                <a:solidFill>
                  <a:srgbClr val="48D5E9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F66FF6"/>
                </a:solidFill>
                <a:latin typeface="Arial"/>
                <a:cs typeface="Arial"/>
              </a:rPr>
              <a:t>expressions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arguments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expression,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evaluated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returned.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small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532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/>
              <a:t>Filter </a:t>
            </a:r>
            <a:r>
              <a:rPr sz="2800" spc="-204" dirty="0"/>
              <a:t>and</a:t>
            </a:r>
            <a:r>
              <a:rPr sz="2800" spc="-245" dirty="0"/>
              <a:t> </a:t>
            </a:r>
            <a:r>
              <a:rPr sz="2800" spc="-175" dirty="0"/>
              <a:t>Map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734300" cy="2684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along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filter()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Map().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245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48D5E9"/>
                </a:solidFill>
                <a:latin typeface="Arial"/>
                <a:cs typeface="Arial"/>
              </a:rPr>
              <a:t>filter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-40" dirty="0">
                <a:solidFill>
                  <a:srgbClr val="E3B781"/>
                </a:solidFill>
                <a:latin typeface="Arial"/>
                <a:cs typeface="Arial"/>
              </a:rPr>
              <a:t>(x</a:t>
            </a:r>
            <a:r>
              <a:rPr sz="1600" b="1" spc="-40" dirty="0">
                <a:solidFill>
                  <a:srgbClr val="DF769B"/>
                </a:solidFill>
                <a:latin typeface="Arial"/>
                <a:cs typeface="Arial"/>
              </a:rPr>
              <a:t>%</a:t>
            </a:r>
            <a:r>
              <a:rPr sz="1600" spc="-40" dirty="0">
                <a:solidFill>
                  <a:srgbClr val="6F5FEB"/>
                </a:solidFill>
                <a:latin typeface="Arial"/>
                <a:cs typeface="Arial"/>
              </a:rPr>
              <a:t>2 </a:t>
            </a:r>
            <a:r>
              <a:rPr sz="1600" b="1" spc="-60" dirty="0">
                <a:solidFill>
                  <a:srgbClr val="DF769B"/>
                </a:solidFill>
                <a:latin typeface="Arial"/>
                <a:cs typeface="Arial"/>
              </a:rPr>
              <a:t>== </a:t>
            </a:r>
            <a:r>
              <a:rPr sz="1600" spc="250" dirty="0">
                <a:solidFill>
                  <a:srgbClr val="6F5FEB"/>
                </a:solidFill>
                <a:latin typeface="Arial"/>
                <a:cs typeface="Arial"/>
              </a:rPr>
              <a:t>0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),</a:t>
            </a:r>
            <a:r>
              <a:rPr sz="1600" spc="68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Map: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114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48D5E9"/>
                </a:solidFill>
                <a:latin typeface="Arial"/>
                <a:cs typeface="Arial"/>
              </a:rPr>
              <a:t>map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x</a:t>
            </a:r>
            <a:r>
              <a:rPr sz="1600" b="1" spc="195" dirty="0">
                <a:solidFill>
                  <a:srgbClr val="DF769B"/>
                </a:solidFill>
                <a:latin typeface="Arial"/>
                <a:cs typeface="Arial"/>
              </a:rPr>
              <a:t>**</a:t>
            </a:r>
            <a:r>
              <a:rPr sz="1600" b="1" spc="195" dirty="0">
                <a:solidFill>
                  <a:srgbClr val="6F5FEB"/>
                </a:solidFill>
                <a:latin typeface="Arial"/>
                <a:cs typeface="Arial"/>
              </a:rPr>
              <a:t>2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,</a:t>
            </a:r>
            <a:r>
              <a:rPr sz="1600" spc="9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23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Python </a:t>
            </a:r>
            <a:r>
              <a:rPr sz="2800" spc="-225" dirty="0"/>
              <a:t>generators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4461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iterators.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iterator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such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5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optimization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important.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list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space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memory,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iterable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created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replacing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67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19215" cy="2609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that, return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terminate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entirely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pause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 marR="34417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saving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successive 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calls.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empty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raise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but,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loose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advantages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recommended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487284" cy="1971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generator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main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2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C5C2D5"/>
                </a:solidFill>
                <a:latin typeface="Verdana"/>
                <a:cs typeface="Verdana"/>
              </a:rPr>
              <a:t>that,</a:t>
            </a:r>
            <a:r>
              <a:rPr sz="1600" spc="-16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C5C2D5"/>
                </a:solidFill>
                <a:latin typeface="Verdana"/>
                <a:cs typeface="Verdana"/>
              </a:rPr>
              <a:t>entire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once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whereas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value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C5C2D5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C5C2D5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Example </a:t>
            </a:r>
            <a:r>
              <a:rPr sz="1600" spc="-229" dirty="0">
                <a:solidFill>
                  <a:srgbClr val="C5C2D5"/>
                </a:solidFill>
                <a:latin typeface="Verdana"/>
                <a:cs typeface="Verdana"/>
              </a:rPr>
              <a:t>. </a:t>
            </a:r>
            <a:r>
              <a:rPr sz="1600" spc="210" dirty="0">
                <a:solidFill>
                  <a:srgbClr val="E3B781"/>
                </a:solidFill>
                <a:latin typeface="Arial"/>
                <a:cs typeface="Arial"/>
              </a:rPr>
              <a:t>(x 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** </a:t>
            </a:r>
            <a:r>
              <a:rPr sz="1600" spc="-15" dirty="0">
                <a:solidFill>
                  <a:srgbClr val="E3B781"/>
                </a:solidFill>
                <a:latin typeface="Arial"/>
                <a:cs typeface="Arial"/>
              </a:rPr>
              <a:t>2 </a:t>
            </a:r>
            <a:r>
              <a:rPr sz="1600" b="1" spc="160" dirty="0">
                <a:solidFill>
                  <a:srgbClr val="DF769B"/>
                </a:solidFill>
                <a:latin typeface="Arial"/>
                <a:cs typeface="Arial"/>
              </a:rPr>
              <a:t>for </a:t>
            </a:r>
            <a:r>
              <a:rPr sz="1600" spc="7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b="1" spc="165" dirty="0">
                <a:solidFill>
                  <a:srgbClr val="DF769B"/>
                </a:solidFill>
                <a:latin typeface="Arial"/>
                <a:cs typeface="Arial"/>
              </a:rPr>
              <a:t>in </a:t>
            </a:r>
            <a:r>
              <a:rPr sz="1600" spc="100" dirty="0">
                <a:solidFill>
                  <a:srgbClr val="E3B781"/>
                </a:solidFill>
                <a:latin typeface="Arial"/>
                <a:cs typeface="Arial"/>
              </a:rPr>
              <a:t>range(10)</a:t>
            </a:r>
            <a:r>
              <a:rPr sz="1600" spc="-65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E3B78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0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File</a:t>
            </a:r>
            <a:r>
              <a:rPr sz="2800" spc="-265" dirty="0"/>
              <a:t> </a:t>
            </a:r>
            <a:r>
              <a:rPr sz="2800" spc="-215" dirty="0"/>
              <a:t>Handling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214745" cy="25126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mate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order: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function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open().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(Filename,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Mode).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History </a:t>
            </a:r>
            <a:r>
              <a:rPr sz="2800" spc="-145" dirty="0"/>
              <a:t>of</a:t>
            </a:r>
            <a:r>
              <a:rPr sz="2800" spc="-21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5952490" cy="18923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by Guido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Rossum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1991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Launched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2001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2008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backward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2.7's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end-of-life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initially set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18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postponed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2020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15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M</a:t>
            </a:r>
            <a:r>
              <a:rPr sz="2800" spc="-180" dirty="0"/>
              <a:t>od</a:t>
            </a:r>
            <a:r>
              <a:rPr sz="2800" spc="-215" dirty="0"/>
              <a:t>e</a:t>
            </a:r>
            <a:r>
              <a:rPr sz="2800" spc="-325" dirty="0"/>
              <a:t>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70</a:t>
            </a:fld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55" y="1183944"/>
          <a:ext cx="7240905" cy="345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40"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13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‘r’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reading, error if the file does not exists.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‘w’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Write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does not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4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‘a’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Append to 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does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39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‘x’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error if file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‘t’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text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9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‘b’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binary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e.g.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image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33991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T</a:t>
            </a:r>
            <a:r>
              <a:rPr spc="-800" dirty="0"/>
              <a:t>h</a:t>
            </a:r>
            <a:r>
              <a:rPr spc="-530" dirty="0"/>
              <a:t>a</a:t>
            </a:r>
            <a:r>
              <a:rPr spc="-545" dirty="0"/>
              <a:t>n</a:t>
            </a:r>
            <a:r>
              <a:rPr spc="-919" dirty="0"/>
              <a:t>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256996"/>
            <a:ext cx="3573145" cy="190753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questions?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Comment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forget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Subscribe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28615" y="138684"/>
            <a:ext cx="3171825" cy="3988435"/>
            <a:chOff x="4928615" y="138684"/>
            <a:chExt cx="3171825" cy="3988435"/>
          </a:xfrm>
        </p:grpSpPr>
        <p:sp>
          <p:nvSpPr>
            <p:cNvPr id="5" name="object 5"/>
            <p:cNvSpPr/>
            <p:nvPr/>
          </p:nvSpPr>
          <p:spPr>
            <a:xfrm>
              <a:off x="4928615" y="2237232"/>
              <a:ext cx="3171443" cy="1889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4579" y="1470659"/>
              <a:ext cx="548640" cy="1598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1219" y="138684"/>
              <a:ext cx="1280159" cy="1498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71</a:t>
            </a:fld>
            <a:endParaRPr spc="-1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Uses </a:t>
            </a:r>
            <a:r>
              <a:rPr sz="2800" spc="-145" dirty="0"/>
              <a:t>of</a:t>
            </a:r>
            <a:r>
              <a:rPr sz="2800" spc="-18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664710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Hacking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(Favorite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b/w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hackers)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88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Advantages </a:t>
            </a:r>
            <a:r>
              <a:rPr sz="2800" spc="-145" dirty="0"/>
              <a:t>of</a:t>
            </a:r>
            <a:r>
              <a:rPr sz="2800" spc="-22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3796665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Multipurpose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sz="18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Interpreted (best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prototyping)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3561</Words>
  <Application>Microsoft Office PowerPoint</Application>
  <PresentationFormat>On-screen Show (16:9)</PresentationFormat>
  <Paragraphs>528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DejaVu Sans</vt:lpstr>
      <vt:lpstr>Times New Roman</vt:lpstr>
      <vt:lpstr>Trebuchet MS</vt:lpstr>
      <vt:lpstr>Verdana</vt:lpstr>
      <vt:lpstr>Office Theme</vt:lpstr>
      <vt:lpstr>PowerPoint Presentation</vt:lpstr>
      <vt:lpstr>Hello!</vt:lpstr>
      <vt:lpstr>Today’s Agenda</vt:lpstr>
      <vt:lpstr>Agenda Cont.</vt:lpstr>
      <vt:lpstr>PowerPoint Presentation</vt:lpstr>
      <vt:lpstr>What is Python Programming Language?</vt:lpstr>
      <vt:lpstr>History of python</vt:lpstr>
      <vt:lpstr>Uses of python</vt:lpstr>
      <vt:lpstr>Advantages of python</vt:lpstr>
      <vt:lpstr>PowerPoint Presentation</vt:lpstr>
      <vt:lpstr>What is Anaconda Distribution?</vt:lpstr>
      <vt:lpstr>Installation</vt:lpstr>
      <vt:lpstr>Basic anaconda commands</vt:lpstr>
      <vt:lpstr>PowerPoint Presentation</vt:lpstr>
      <vt:lpstr>Jupyter Notebook…</vt:lpstr>
      <vt:lpstr>PowerPoint Presentation</vt:lpstr>
      <vt:lpstr>Jupyter Notebook…</vt:lpstr>
      <vt:lpstr>PowerPoint Presentation</vt:lpstr>
      <vt:lpstr>Numbers in python</vt:lpstr>
      <vt:lpstr>Variables</vt:lpstr>
      <vt:lpstr>PowerPoint Presentation</vt:lpstr>
      <vt:lpstr>Objects…</vt:lpstr>
      <vt:lpstr>Hello There!</vt:lpstr>
      <vt:lpstr>Objects…</vt:lpstr>
      <vt:lpstr>PowerPoint Presentation</vt:lpstr>
      <vt:lpstr>Data types…</vt:lpstr>
      <vt:lpstr>PowerPoint Presentation</vt:lpstr>
      <vt:lpstr>Sequences…</vt:lpstr>
      <vt:lpstr>Slicing…</vt:lpstr>
      <vt:lpstr>PowerPoint Presentation</vt:lpstr>
      <vt:lpstr>Strings…</vt:lpstr>
      <vt:lpstr>String Methods</vt:lpstr>
      <vt:lpstr>PowerPoint Presentation</vt:lpstr>
      <vt:lpstr>Lists…</vt:lpstr>
      <vt:lpstr>List Methods</vt:lpstr>
      <vt:lpstr>Tuples…</vt:lpstr>
      <vt:lpstr>Sets…</vt:lpstr>
      <vt:lpstr>Dictionaries…</vt:lpstr>
      <vt:lpstr>PowerPoint Presentation</vt:lpstr>
      <vt:lpstr>Dynamic Typing…</vt:lpstr>
      <vt:lpstr>Static Typing…</vt:lpstr>
      <vt:lpstr>PowerPoint Presentation</vt:lpstr>
      <vt:lpstr>Booleans &amp; Expressions</vt:lpstr>
      <vt:lpstr>Logical Operators</vt:lpstr>
      <vt:lpstr>Comparison Operators</vt:lpstr>
      <vt:lpstr>Decision Making</vt:lpstr>
      <vt:lpstr>PowerPoint Presentation</vt:lpstr>
      <vt:lpstr>PowerPoint Presentation</vt:lpstr>
      <vt:lpstr>PowerPoint Presentation</vt:lpstr>
      <vt:lpstr>Loops…</vt:lpstr>
      <vt:lpstr>For loops:</vt:lpstr>
      <vt:lpstr>Last  item is  reached?</vt:lpstr>
      <vt:lpstr>Range objects</vt:lpstr>
      <vt:lpstr>While Loop:</vt:lpstr>
      <vt:lpstr>Test  expression</vt:lpstr>
      <vt:lpstr>Break and Continue</vt:lpstr>
      <vt:lpstr>PowerPoint Presentation</vt:lpstr>
      <vt:lpstr>List Comprehensions…</vt:lpstr>
      <vt:lpstr>Functions</vt:lpstr>
      <vt:lpstr>Built-in Functions</vt:lpstr>
      <vt:lpstr>PowerPoint Presentation</vt:lpstr>
      <vt:lpstr>Arguments</vt:lpstr>
      <vt:lpstr>Variable Scope</vt:lpstr>
      <vt:lpstr>Anonymous Functions</vt:lpstr>
      <vt:lpstr>Filter and Map</vt:lpstr>
      <vt:lpstr>Python generators</vt:lpstr>
      <vt:lpstr>Cont…</vt:lpstr>
      <vt:lpstr>Cont…</vt:lpstr>
      <vt:lpstr>File Handling</vt:lpstr>
      <vt:lpstr>Modes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deepak yadu</cp:lastModifiedBy>
  <cp:revision>10</cp:revision>
  <dcterms:created xsi:type="dcterms:W3CDTF">2022-06-10T09:03:18Z</dcterms:created>
  <dcterms:modified xsi:type="dcterms:W3CDTF">2022-06-15T10:22:58Z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2022-06-10T00:00:00Z</vt:filetime>
  </property>
</Properties>
</file>