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6A7AE-63E3-402B-9B7F-226D8E96901B}" type="doc">
      <dgm:prSet loTypeId="urn:microsoft.com/office/officeart/2005/8/layout/cycle1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2E541ADD-B40D-4767-91DE-632B7B1501F0}">
      <dgm:prSet phldrT="[Text]"/>
      <dgm:spPr/>
      <dgm:t>
        <a:bodyPr/>
        <a:lstStyle/>
        <a:p>
          <a:r>
            <a:rPr lang="en-IN"/>
            <a:t>Customer adds products into the Cart by placing them on the platform meant for scanning.</a:t>
          </a:r>
          <a:endParaRPr lang="en-US"/>
        </a:p>
      </dgm:t>
    </dgm:pt>
    <dgm:pt modelId="{2981CC24-FB22-4169-A2C0-CA99FA12A85F}" type="parTrans" cxnId="{A7A2BBFF-7ADB-474F-9C1D-34A9336578E3}">
      <dgm:prSet/>
      <dgm:spPr/>
      <dgm:t>
        <a:bodyPr/>
        <a:lstStyle/>
        <a:p>
          <a:endParaRPr lang="en-US"/>
        </a:p>
      </dgm:t>
    </dgm:pt>
    <dgm:pt modelId="{BFE5E80D-6F18-4F5B-A66A-A67476731484}" type="sibTrans" cxnId="{A7A2BBFF-7ADB-474F-9C1D-34A9336578E3}">
      <dgm:prSet/>
      <dgm:spPr/>
      <dgm:t>
        <a:bodyPr/>
        <a:lstStyle/>
        <a:p>
          <a:endParaRPr lang="en-US"/>
        </a:p>
      </dgm:t>
    </dgm:pt>
    <dgm:pt modelId="{51337310-A9B6-44C7-883D-854606C41010}">
      <dgm:prSet phldrT="[Text]"/>
      <dgm:spPr/>
      <dgm:t>
        <a:bodyPr/>
        <a:lstStyle/>
        <a:p>
          <a:r>
            <a:rPr lang="en-US"/>
            <a:t>The product only when scanned for barcode is put inside the Cart, and the respective item is added corresponding to the customer's list.</a:t>
          </a:r>
        </a:p>
      </dgm:t>
    </dgm:pt>
    <dgm:pt modelId="{4ADA81B0-CFE6-4DEB-B266-473184C803A7}" type="parTrans" cxnId="{2C81D8E4-0AB6-40F5-9EC3-60A8D16D9A49}">
      <dgm:prSet/>
      <dgm:spPr/>
      <dgm:t>
        <a:bodyPr/>
        <a:lstStyle/>
        <a:p>
          <a:endParaRPr lang="en-US"/>
        </a:p>
      </dgm:t>
    </dgm:pt>
    <dgm:pt modelId="{27070965-EB58-48EB-B1FC-876BB46C12C0}" type="sibTrans" cxnId="{2C81D8E4-0AB6-40F5-9EC3-60A8D16D9A49}">
      <dgm:prSet/>
      <dgm:spPr/>
      <dgm:t>
        <a:bodyPr/>
        <a:lstStyle/>
        <a:p>
          <a:endParaRPr lang="en-US"/>
        </a:p>
      </dgm:t>
    </dgm:pt>
    <dgm:pt modelId="{C2CACAB9-62C6-4D50-A642-F9BBFCDB5223}">
      <dgm:prSet phldrT="[Text]"/>
      <dgm:spPr/>
      <dgm:t>
        <a:bodyPr/>
        <a:lstStyle/>
        <a:p>
          <a:r>
            <a:rPr lang="en-US"/>
            <a:t>For removing anything he/she has to remove the product and scan it against the external scanner.</a:t>
          </a:r>
        </a:p>
      </dgm:t>
    </dgm:pt>
    <dgm:pt modelId="{6F658D77-694C-4B53-9A6B-E423678B34EB}" type="parTrans" cxnId="{8B4DFE01-AAA2-4462-8C63-61EE83920129}">
      <dgm:prSet/>
      <dgm:spPr/>
      <dgm:t>
        <a:bodyPr/>
        <a:lstStyle/>
        <a:p>
          <a:endParaRPr lang="en-US"/>
        </a:p>
      </dgm:t>
    </dgm:pt>
    <dgm:pt modelId="{58F53304-F679-479C-AB1B-C2F39E1EFABF}" type="sibTrans" cxnId="{8B4DFE01-AAA2-4462-8C63-61EE83920129}">
      <dgm:prSet/>
      <dgm:spPr/>
      <dgm:t>
        <a:bodyPr/>
        <a:lstStyle/>
        <a:p>
          <a:endParaRPr lang="en-US"/>
        </a:p>
      </dgm:t>
    </dgm:pt>
    <dgm:pt modelId="{1B13BCFF-350C-4B06-9BD3-AE250A9CBFDA}">
      <dgm:prSet phldrT="[Text]"/>
      <dgm:spPr/>
      <dgm:t>
        <a:bodyPr/>
        <a:lstStyle/>
        <a:p>
          <a:r>
            <a:rPr lang="en-US"/>
            <a:t>The Customer pays for the products using the "shop balance" and exits the store.</a:t>
          </a:r>
        </a:p>
      </dgm:t>
    </dgm:pt>
    <dgm:pt modelId="{D309B4F8-30AA-4947-B81B-573AE45A47E1}" type="parTrans" cxnId="{C97BC5FF-5521-4796-A25D-6978A4399D03}">
      <dgm:prSet/>
      <dgm:spPr/>
      <dgm:t>
        <a:bodyPr/>
        <a:lstStyle/>
        <a:p>
          <a:endParaRPr lang="en-US"/>
        </a:p>
      </dgm:t>
    </dgm:pt>
    <dgm:pt modelId="{BEEC9ACC-DA47-48EB-9341-0728398A7DD9}" type="sibTrans" cxnId="{C97BC5FF-5521-4796-A25D-6978A4399D03}">
      <dgm:prSet/>
      <dgm:spPr/>
      <dgm:t>
        <a:bodyPr/>
        <a:lstStyle/>
        <a:p>
          <a:endParaRPr lang="en-US"/>
        </a:p>
      </dgm:t>
    </dgm:pt>
    <dgm:pt modelId="{4CADA6E0-5541-40FE-87BA-5D780BA57E0F}">
      <dgm:prSet phldrT="[Text]"/>
      <dgm:spPr/>
      <dgm:t>
        <a:bodyPr/>
        <a:lstStyle/>
        <a:p>
          <a:r>
            <a:rPr lang="en-IN" dirty="0"/>
            <a:t>Customer Scans his/her unique QR code against the scanner placed on Cart which logs in the particular person into that cart.</a:t>
          </a:r>
          <a:endParaRPr lang="en-US" dirty="0"/>
        </a:p>
      </dgm:t>
    </dgm:pt>
    <dgm:pt modelId="{40A36585-E5AD-4F6E-A67F-36697FE35D99}" type="parTrans" cxnId="{5E0B021E-0A79-4F11-B3D9-4E74B38099E1}">
      <dgm:prSet/>
      <dgm:spPr/>
      <dgm:t>
        <a:bodyPr/>
        <a:lstStyle/>
        <a:p>
          <a:endParaRPr lang="en-US"/>
        </a:p>
      </dgm:t>
    </dgm:pt>
    <dgm:pt modelId="{9B47EC68-6FC1-4589-B272-CF51EEE1E447}" type="sibTrans" cxnId="{5E0B021E-0A79-4F11-B3D9-4E74B38099E1}">
      <dgm:prSet/>
      <dgm:spPr/>
      <dgm:t>
        <a:bodyPr/>
        <a:lstStyle/>
        <a:p>
          <a:endParaRPr lang="en-US"/>
        </a:p>
      </dgm:t>
    </dgm:pt>
    <dgm:pt modelId="{C036990A-F9BA-4AC7-BE17-244EFAFE3426}" type="pres">
      <dgm:prSet presAssocID="{8C16A7AE-63E3-402B-9B7F-226D8E9690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420BF2-23C5-4850-939F-5998CF49B1CE}" type="pres">
      <dgm:prSet presAssocID="{2E541ADD-B40D-4767-91DE-632B7B1501F0}" presName="dummy" presStyleCnt="0"/>
      <dgm:spPr/>
    </dgm:pt>
    <dgm:pt modelId="{E48F20D1-5412-4DD8-9C4C-0503E2D3A33D}" type="pres">
      <dgm:prSet presAssocID="{2E541ADD-B40D-4767-91DE-632B7B1501F0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59496F-9DDC-45F4-BDAA-B1A70C0086A9}" type="pres">
      <dgm:prSet presAssocID="{BFE5E80D-6F18-4F5B-A66A-A67476731484}" presName="sibTrans" presStyleLbl="node1" presStyleIdx="0" presStyleCnt="5"/>
      <dgm:spPr/>
      <dgm:t>
        <a:bodyPr/>
        <a:lstStyle/>
        <a:p>
          <a:endParaRPr lang="en-US"/>
        </a:p>
      </dgm:t>
    </dgm:pt>
    <dgm:pt modelId="{4C08D8A1-5FFE-4B90-BDB4-19812EE9B03D}" type="pres">
      <dgm:prSet presAssocID="{51337310-A9B6-44C7-883D-854606C41010}" presName="dummy" presStyleCnt="0"/>
      <dgm:spPr/>
    </dgm:pt>
    <dgm:pt modelId="{A603AB2D-6B17-4067-9FF0-71EB20D131C0}" type="pres">
      <dgm:prSet presAssocID="{51337310-A9B6-44C7-883D-854606C41010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7A490-C1E9-4888-B954-5B41FB11186E}" type="pres">
      <dgm:prSet presAssocID="{27070965-EB58-48EB-B1FC-876BB46C12C0}" presName="sibTrans" presStyleLbl="node1" presStyleIdx="1" presStyleCnt="5"/>
      <dgm:spPr/>
      <dgm:t>
        <a:bodyPr/>
        <a:lstStyle/>
        <a:p>
          <a:endParaRPr lang="en-US"/>
        </a:p>
      </dgm:t>
    </dgm:pt>
    <dgm:pt modelId="{E03B0F19-9FF6-458E-BB63-771BCD1E28C3}" type="pres">
      <dgm:prSet presAssocID="{C2CACAB9-62C6-4D50-A642-F9BBFCDB5223}" presName="dummy" presStyleCnt="0"/>
      <dgm:spPr/>
    </dgm:pt>
    <dgm:pt modelId="{4FB3473A-3256-4FFA-9F91-76E525FD9C80}" type="pres">
      <dgm:prSet presAssocID="{C2CACAB9-62C6-4D50-A642-F9BBFCDB5223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2CBF1-BE09-45F3-9156-1B6D026A4C3A}" type="pres">
      <dgm:prSet presAssocID="{58F53304-F679-479C-AB1B-C2F39E1EFABF}" presName="sibTrans" presStyleLbl="node1" presStyleIdx="2" presStyleCnt="5"/>
      <dgm:spPr/>
      <dgm:t>
        <a:bodyPr/>
        <a:lstStyle/>
        <a:p>
          <a:endParaRPr lang="en-US"/>
        </a:p>
      </dgm:t>
    </dgm:pt>
    <dgm:pt modelId="{A08718A4-8EAF-49B9-BE1D-B2ED25A1849E}" type="pres">
      <dgm:prSet presAssocID="{1B13BCFF-350C-4B06-9BD3-AE250A9CBFDA}" presName="dummy" presStyleCnt="0"/>
      <dgm:spPr/>
    </dgm:pt>
    <dgm:pt modelId="{80CE45BE-C8B9-4E78-9979-F7875A3506F5}" type="pres">
      <dgm:prSet presAssocID="{1B13BCFF-350C-4B06-9BD3-AE250A9CBFDA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156DC-B7DD-4051-A884-C8CAA9609D6A}" type="pres">
      <dgm:prSet presAssocID="{BEEC9ACC-DA47-48EB-9341-0728398A7DD9}" presName="sibTrans" presStyleLbl="node1" presStyleIdx="3" presStyleCnt="5"/>
      <dgm:spPr/>
      <dgm:t>
        <a:bodyPr/>
        <a:lstStyle/>
        <a:p>
          <a:endParaRPr lang="en-US"/>
        </a:p>
      </dgm:t>
    </dgm:pt>
    <dgm:pt modelId="{61EFBC7F-DE1C-4F3C-9D20-AD9F83CB6572}" type="pres">
      <dgm:prSet presAssocID="{4CADA6E0-5541-40FE-87BA-5D780BA57E0F}" presName="dummy" presStyleCnt="0"/>
      <dgm:spPr/>
    </dgm:pt>
    <dgm:pt modelId="{F4A83259-7174-4ED5-812E-53BA9224FD30}" type="pres">
      <dgm:prSet presAssocID="{4CADA6E0-5541-40FE-87BA-5D780BA57E0F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1594C2-DB0F-4BE0-B49F-C7C1F1572431}" type="pres">
      <dgm:prSet presAssocID="{9B47EC68-6FC1-4589-B272-CF51EEE1E447}" presName="sibTrans" presStyleLbl="node1" presStyleIdx="4" presStyleCnt="5" custLinFactNeighborX="-281" custLinFactNeighborY="141"/>
      <dgm:spPr/>
      <dgm:t>
        <a:bodyPr/>
        <a:lstStyle/>
        <a:p>
          <a:endParaRPr lang="en-US"/>
        </a:p>
      </dgm:t>
    </dgm:pt>
  </dgm:ptLst>
  <dgm:cxnLst>
    <dgm:cxn modelId="{19CE6F2F-FDF1-4B78-ACD8-2A85DBFF8A05}" type="presOf" srcId="{8C16A7AE-63E3-402B-9B7F-226D8E96901B}" destId="{C036990A-F9BA-4AC7-BE17-244EFAFE3426}" srcOrd="0" destOrd="0" presId="urn:microsoft.com/office/officeart/2005/8/layout/cycle1"/>
    <dgm:cxn modelId="{65BEC8CA-2FEA-4D77-9AE3-A280DA4A497E}" type="presOf" srcId="{51337310-A9B6-44C7-883D-854606C41010}" destId="{A603AB2D-6B17-4067-9FF0-71EB20D131C0}" srcOrd="0" destOrd="0" presId="urn:microsoft.com/office/officeart/2005/8/layout/cycle1"/>
    <dgm:cxn modelId="{5E0B021E-0A79-4F11-B3D9-4E74B38099E1}" srcId="{8C16A7AE-63E3-402B-9B7F-226D8E96901B}" destId="{4CADA6E0-5541-40FE-87BA-5D780BA57E0F}" srcOrd="4" destOrd="0" parTransId="{40A36585-E5AD-4F6E-A67F-36697FE35D99}" sibTransId="{9B47EC68-6FC1-4589-B272-CF51EEE1E447}"/>
    <dgm:cxn modelId="{3BC97B85-0525-48C9-B187-DCD631746F81}" type="presOf" srcId="{BFE5E80D-6F18-4F5B-A66A-A67476731484}" destId="{E659496F-9DDC-45F4-BDAA-B1A70C0086A9}" srcOrd="0" destOrd="0" presId="urn:microsoft.com/office/officeart/2005/8/layout/cycle1"/>
    <dgm:cxn modelId="{F8A507EF-92BC-4725-984A-A9F01C13625C}" type="presOf" srcId="{1B13BCFF-350C-4B06-9BD3-AE250A9CBFDA}" destId="{80CE45BE-C8B9-4E78-9979-F7875A3506F5}" srcOrd="0" destOrd="0" presId="urn:microsoft.com/office/officeart/2005/8/layout/cycle1"/>
    <dgm:cxn modelId="{1E02BFE6-B92C-45BD-B46C-5B694F39E812}" type="presOf" srcId="{27070965-EB58-48EB-B1FC-876BB46C12C0}" destId="{2487A490-C1E9-4888-B954-5B41FB11186E}" srcOrd="0" destOrd="0" presId="urn:microsoft.com/office/officeart/2005/8/layout/cycle1"/>
    <dgm:cxn modelId="{218E38FB-1C59-44CF-B4B1-57461CF2FC60}" type="presOf" srcId="{BEEC9ACC-DA47-48EB-9341-0728398A7DD9}" destId="{55A156DC-B7DD-4051-A884-C8CAA9609D6A}" srcOrd="0" destOrd="0" presId="urn:microsoft.com/office/officeart/2005/8/layout/cycle1"/>
    <dgm:cxn modelId="{3B6C288C-E628-4880-AEC5-BB8A7F2F86D2}" type="presOf" srcId="{58F53304-F679-479C-AB1B-C2F39E1EFABF}" destId="{FA72CBF1-BE09-45F3-9156-1B6D026A4C3A}" srcOrd="0" destOrd="0" presId="urn:microsoft.com/office/officeart/2005/8/layout/cycle1"/>
    <dgm:cxn modelId="{2C81D8E4-0AB6-40F5-9EC3-60A8D16D9A49}" srcId="{8C16A7AE-63E3-402B-9B7F-226D8E96901B}" destId="{51337310-A9B6-44C7-883D-854606C41010}" srcOrd="1" destOrd="0" parTransId="{4ADA81B0-CFE6-4DEB-B266-473184C803A7}" sibTransId="{27070965-EB58-48EB-B1FC-876BB46C12C0}"/>
    <dgm:cxn modelId="{A7A2BBFF-7ADB-474F-9C1D-34A9336578E3}" srcId="{8C16A7AE-63E3-402B-9B7F-226D8E96901B}" destId="{2E541ADD-B40D-4767-91DE-632B7B1501F0}" srcOrd="0" destOrd="0" parTransId="{2981CC24-FB22-4169-A2C0-CA99FA12A85F}" sibTransId="{BFE5E80D-6F18-4F5B-A66A-A67476731484}"/>
    <dgm:cxn modelId="{66841FA5-2AC7-41E6-9C9E-925100EE6879}" type="presOf" srcId="{9B47EC68-6FC1-4589-B272-CF51EEE1E447}" destId="{AA1594C2-DB0F-4BE0-B49F-C7C1F1572431}" srcOrd="0" destOrd="0" presId="urn:microsoft.com/office/officeart/2005/8/layout/cycle1"/>
    <dgm:cxn modelId="{C97BC5FF-5521-4796-A25D-6978A4399D03}" srcId="{8C16A7AE-63E3-402B-9B7F-226D8E96901B}" destId="{1B13BCFF-350C-4B06-9BD3-AE250A9CBFDA}" srcOrd="3" destOrd="0" parTransId="{D309B4F8-30AA-4947-B81B-573AE45A47E1}" sibTransId="{BEEC9ACC-DA47-48EB-9341-0728398A7DD9}"/>
    <dgm:cxn modelId="{8B4DFE01-AAA2-4462-8C63-61EE83920129}" srcId="{8C16A7AE-63E3-402B-9B7F-226D8E96901B}" destId="{C2CACAB9-62C6-4D50-A642-F9BBFCDB5223}" srcOrd="2" destOrd="0" parTransId="{6F658D77-694C-4B53-9A6B-E423678B34EB}" sibTransId="{58F53304-F679-479C-AB1B-C2F39E1EFABF}"/>
    <dgm:cxn modelId="{A122D974-26AE-4C61-810E-0A66CA1C2E13}" type="presOf" srcId="{4CADA6E0-5541-40FE-87BA-5D780BA57E0F}" destId="{F4A83259-7174-4ED5-812E-53BA9224FD30}" srcOrd="0" destOrd="0" presId="urn:microsoft.com/office/officeart/2005/8/layout/cycle1"/>
    <dgm:cxn modelId="{19090FB9-921D-405B-B4F3-EAB005FF303E}" type="presOf" srcId="{2E541ADD-B40D-4767-91DE-632B7B1501F0}" destId="{E48F20D1-5412-4DD8-9C4C-0503E2D3A33D}" srcOrd="0" destOrd="0" presId="urn:microsoft.com/office/officeart/2005/8/layout/cycle1"/>
    <dgm:cxn modelId="{B7B9D865-7ADC-4D0F-8CD9-A98B87AA8F6C}" type="presOf" srcId="{C2CACAB9-62C6-4D50-A642-F9BBFCDB5223}" destId="{4FB3473A-3256-4FFA-9F91-76E525FD9C80}" srcOrd="0" destOrd="0" presId="urn:microsoft.com/office/officeart/2005/8/layout/cycle1"/>
    <dgm:cxn modelId="{5FAEFE20-997E-40FB-B9B0-1581D26ADFF9}" type="presParOf" srcId="{C036990A-F9BA-4AC7-BE17-244EFAFE3426}" destId="{05420BF2-23C5-4850-939F-5998CF49B1CE}" srcOrd="0" destOrd="0" presId="urn:microsoft.com/office/officeart/2005/8/layout/cycle1"/>
    <dgm:cxn modelId="{D3FDC226-6D03-4A09-AD12-683051716CD0}" type="presParOf" srcId="{C036990A-F9BA-4AC7-BE17-244EFAFE3426}" destId="{E48F20D1-5412-4DD8-9C4C-0503E2D3A33D}" srcOrd="1" destOrd="0" presId="urn:microsoft.com/office/officeart/2005/8/layout/cycle1"/>
    <dgm:cxn modelId="{15572714-AB38-41D6-AC2E-E6FCE8EFCE53}" type="presParOf" srcId="{C036990A-F9BA-4AC7-BE17-244EFAFE3426}" destId="{E659496F-9DDC-45F4-BDAA-B1A70C0086A9}" srcOrd="2" destOrd="0" presId="urn:microsoft.com/office/officeart/2005/8/layout/cycle1"/>
    <dgm:cxn modelId="{41277838-B334-4154-B435-923C88736CC2}" type="presParOf" srcId="{C036990A-F9BA-4AC7-BE17-244EFAFE3426}" destId="{4C08D8A1-5FFE-4B90-BDB4-19812EE9B03D}" srcOrd="3" destOrd="0" presId="urn:microsoft.com/office/officeart/2005/8/layout/cycle1"/>
    <dgm:cxn modelId="{4003AB66-171D-4F7A-9527-641F2C70D436}" type="presParOf" srcId="{C036990A-F9BA-4AC7-BE17-244EFAFE3426}" destId="{A603AB2D-6B17-4067-9FF0-71EB20D131C0}" srcOrd="4" destOrd="0" presId="urn:microsoft.com/office/officeart/2005/8/layout/cycle1"/>
    <dgm:cxn modelId="{29988140-AC55-41D1-9968-59C864601199}" type="presParOf" srcId="{C036990A-F9BA-4AC7-BE17-244EFAFE3426}" destId="{2487A490-C1E9-4888-B954-5B41FB11186E}" srcOrd="5" destOrd="0" presId="urn:microsoft.com/office/officeart/2005/8/layout/cycle1"/>
    <dgm:cxn modelId="{9369DF52-D913-411E-B816-257E5B615810}" type="presParOf" srcId="{C036990A-F9BA-4AC7-BE17-244EFAFE3426}" destId="{E03B0F19-9FF6-458E-BB63-771BCD1E28C3}" srcOrd="6" destOrd="0" presId="urn:microsoft.com/office/officeart/2005/8/layout/cycle1"/>
    <dgm:cxn modelId="{6A9386CB-65BB-4D34-AB02-BB4F4CEB0C3D}" type="presParOf" srcId="{C036990A-F9BA-4AC7-BE17-244EFAFE3426}" destId="{4FB3473A-3256-4FFA-9F91-76E525FD9C80}" srcOrd="7" destOrd="0" presId="urn:microsoft.com/office/officeart/2005/8/layout/cycle1"/>
    <dgm:cxn modelId="{8C510FD9-28F5-4DC1-9B1E-2B055C141F43}" type="presParOf" srcId="{C036990A-F9BA-4AC7-BE17-244EFAFE3426}" destId="{FA72CBF1-BE09-45F3-9156-1B6D026A4C3A}" srcOrd="8" destOrd="0" presId="urn:microsoft.com/office/officeart/2005/8/layout/cycle1"/>
    <dgm:cxn modelId="{8CACC8F3-8BA1-4165-83B0-E02F1BD2C2CD}" type="presParOf" srcId="{C036990A-F9BA-4AC7-BE17-244EFAFE3426}" destId="{A08718A4-8EAF-49B9-BE1D-B2ED25A1849E}" srcOrd="9" destOrd="0" presId="urn:microsoft.com/office/officeart/2005/8/layout/cycle1"/>
    <dgm:cxn modelId="{24D38AF5-E5A9-4228-A15B-18CEB2875005}" type="presParOf" srcId="{C036990A-F9BA-4AC7-BE17-244EFAFE3426}" destId="{80CE45BE-C8B9-4E78-9979-F7875A3506F5}" srcOrd="10" destOrd="0" presId="urn:microsoft.com/office/officeart/2005/8/layout/cycle1"/>
    <dgm:cxn modelId="{2C0AEEFE-164D-4E16-B70D-E91A2FAB8687}" type="presParOf" srcId="{C036990A-F9BA-4AC7-BE17-244EFAFE3426}" destId="{55A156DC-B7DD-4051-A884-C8CAA9609D6A}" srcOrd="11" destOrd="0" presId="urn:microsoft.com/office/officeart/2005/8/layout/cycle1"/>
    <dgm:cxn modelId="{2B7CF1CE-F381-4FBE-987B-4B670112E0C4}" type="presParOf" srcId="{C036990A-F9BA-4AC7-BE17-244EFAFE3426}" destId="{61EFBC7F-DE1C-4F3C-9D20-AD9F83CB6572}" srcOrd="12" destOrd="0" presId="urn:microsoft.com/office/officeart/2005/8/layout/cycle1"/>
    <dgm:cxn modelId="{7B6D18B9-BBDA-44DB-BCFB-A6EA340627A7}" type="presParOf" srcId="{C036990A-F9BA-4AC7-BE17-244EFAFE3426}" destId="{F4A83259-7174-4ED5-812E-53BA9224FD30}" srcOrd="13" destOrd="0" presId="urn:microsoft.com/office/officeart/2005/8/layout/cycle1"/>
    <dgm:cxn modelId="{789B8A2C-5C70-4C2E-9699-1E126190616E}" type="presParOf" srcId="{C036990A-F9BA-4AC7-BE17-244EFAFE3426}" destId="{AA1594C2-DB0F-4BE0-B49F-C7C1F1572431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F20D1-5412-4DD8-9C4C-0503E2D3A33D}">
      <dsp:nvSpPr>
        <dsp:cNvPr id="0" name=""/>
        <dsp:cNvSpPr/>
      </dsp:nvSpPr>
      <dsp:spPr>
        <a:xfrm>
          <a:off x="7142639" y="52138"/>
          <a:ext cx="1748324" cy="1748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/>
            <a:t>Customer adds products into the Cart by placing them on the platform meant for scanning.</a:t>
          </a:r>
          <a:endParaRPr lang="en-US" sz="1500" kern="1200"/>
        </a:p>
      </dsp:txBody>
      <dsp:txXfrm>
        <a:off x="7142639" y="52138"/>
        <a:ext cx="1748324" cy="1748324"/>
      </dsp:txXfrm>
    </dsp:sp>
    <dsp:sp modelId="{E659496F-9DDC-45F4-BDAA-B1A70C0086A9}">
      <dsp:nvSpPr>
        <dsp:cNvPr id="0" name=""/>
        <dsp:cNvSpPr/>
      </dsp:nvSpPr>
      <dsp:spPr>
        <a:xfrm>
          <a:off x="3020183" y="385"/>
          <a:ext cx="6567269" cy="6567269"/>
        </a:xfrm>
        <a:prstGeom prst="circularArrow">
          <a:avLst>
            <a:gd name="adj1" fmla="val 5191"/>
            <a:gd name="adj2" fmla="val 335264"/>
            <a:gd name="adj3" fmla="val 21295886"/>
            <a:gd name="adj4" fmla="val 19763922"/>
            <a:gd name="adj5" fmla="val 60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3AB2D-6B17-4067-9FF0-71EB20D131C0}">
      <dsp:nvSpPr>
        <dsp:cNvPr id="0" name=""/>
        <dsp:cNvSpPr/>
      </dsp:nvSpPr>
      <dsp:spPr>
        <a:xfrm>
          <a:off x="8201321" y="3310426"/>
          <a:ext cx="1748324" cy="1748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The product only when scanned for barcode is put inside the Cart, and the respective item is added corresponding to the customer's list.</a:t>
          </a:r>
        </a:p>
      </dsp:txBody>
      <dsp:txXfrm>
        <a:off x="8201321" y="3310426"/>
        <a:ext cx="1748324" cy="1748324"/>
      </dsp:txXfrm>
    </dsp:sp>
    <dsp:sp modelId="{2487A490-C1E9-4888-B954-5B41FB11186E}">
      <dsp:nvSpPr>
        <dsp:cNvPr id="0" name=""/>
        <dsp:cNvSpPr/>
      </dsp:nvSpPr>
      <dsp:spPr>
        <a:xfrm>
          <a:off x="3020183" y="385"/>
          <a:ext cx="6567269" cy="6567269"/>
        </a:xfrm>
        <a:prstGeom prst="circularArrow">
          <a:avLst>
            <a:gd name="adj1" fmla="val 5191"/>
            <a:gd name="adj2" fmla="val 335264"/>
            <a:gd name="adj3" fmla="val 4017438"/>
            <a:gd name="adj4" fmla="val 2250917"/>
            <a:gd name="adj5" fmla="val 60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3473A-3256-4FFA-9F91-76E525FD9C80}">
      <dsp:nvSpPr>
        <dsp:cNvPr id="0" name=""/>
        <dsp:cNvSpPr/>
      </dsp:nvSpPr>
      <dsp:spPr>
        <a:xfrm>
          <a:off x="5429655" y="5324159"/>
          <a:ext cx="1748324" cy="1748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For removing anything he/she has to remove the product and scan it against the external scanner.</a:t>
          </a:r>
        </a:p>
      </dsp:txBody>
      <dsp:txXfrm>
        <a:off x="5429655" y="5324159"/>
        <a:ext cx="1748324" cy="1748324"/>
      </dsp:txXfrm>
    </dsp:sp>
    <dsp:sp modelId="{FA72CBF1-BE09-45F3-9156-1B6D026A4C3A}">
      <dsp:nvSpPr>
        <dsp:cNvPr id="0" name=""/>
        <dsp:cNvSpPr/>
      </dsp:nvSpPr>
      <dsp:spPr>
        <a:xfrm>
          <a:off x="3020183" y="385"/>
          <a:ext cx="6567269" cy="6567269"/>
        </a:xfrm>
        <a:prstGeom prst="circularArrow">
          <a:avLst>
            <a:gd name="adj1" fmla="val 5191"/>
            <a:gd name="adj2" fmla="val 335264"/>
            <a:gd name="adj3" fmla="val 8213819"/>
            <a:gd name="adj4" fmla="val 6447298"/>
            <a:gd name="adj5" fmla="val 60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E45BE-C8B9-4E78-9979-F7875A3506F5}">
      <dsp:nvSpPr>
        <dsp:cNvPr id="0" name=""/>
        <dsp:cNvSpPr/>
      </dsp:nvSpPr>
      <dsp:spPr>
        <a:xfrm>
          <a:off x="2657990" y="3310426"/>
          <a:ext cx="1748324" cy="1748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The Customer pays for the products using the "shop balance" and exits the store.</a:t>
          </a:r>
        </a:p>
      </dsp:txBody>
      <dsp:txXfrm>
        <a:off x="2657990" y="3310426"/>
        <a:ext cx="1748324" cy="1748324"/>
      </dsp:txXfrm>
    </dsp:sp>
    <dsp:sp modelId="{55A156DC-B7DD-4051-A884-C8CAA9609D6A}">
      <dsp:nvSpPr>
        <dsp:cNvPr id="0" name=""/>
        <dsp:cNvSpPr/>
      </dsp:nvSpPr>
      <dsp:spPr>
        <a:xfrm>
          <a:off x="3020183" y="385"/>
          <a:ext cx="6567269" cy="6567269"/>
        </a:xfrm>
        <a:prstGeom prst="circularArrow">
          <a:avLst>
            <a:gd name="adj1" fmla="val 5191"/>
            <a:gd name="adj2" fmla="val 335264"/>
            <a:gd name="adj3" fmla="val 12300814"/>
            <a:gd name="adj4" fmla="val 10768850"/>
            <a:gd name="adj5" fmla="val 60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83259-7174-4ED5-812E-53BA9224FD30}">
      <dsp:nvSpPr>
        <dsp:cNvPr id="0" name=""/>
        <dsp:cNvSpPr/>
      </dsp:nvSpPr>
      <dsp:spPr>
        <a:xfrm>
          <a:off x="3716672" y="52138"/>
          <a:ext cx="1748324" cy="1748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Customer Scans his/her unique QR code against the scanner placed on Cart which logs in the particular person into that cart.</a:t>
          </a:r>
          <a:endParaRPr lang="en-US" sz="1500" kern="1200" dirty="0"/>
        </a:p>
      </dsp:txBody>
      <dsp:txXfrm>
        <a:off x="3716672" y="52138"/>
        <a:ext cx="1748324" cy="1748324"/>
      </dsp:txXfrm>
    </dsp:sp>
    <dsp:sp modelId="{AA1594C2-DB0F-4BE0-B49F-C7C1F1572431}">
      <dsp:nvSpPr>
        <dsp:cNvPr id="0" name=""/>
        <dsp:cNvSpPr/>
      </dsp:nvSpPr>
      <dsp:spPr>
        <a:xfrm>
          <a:off x="3001728" y="9645"/>
          <a:ext cx="6567269" cy="6567269"/>
        </a:xfrm>
        <a:prstGeom prst="circularArrow">
          <a:avLst>
            <a:gd name="adj1" fmla="val 5191"/>
            <a:gd name="adj2" fmla="val 335264"/>
            <a:gd name="adj3" fmla="val 16868418"/>
            <a:gd name="adj4" fmla="val 15196318"/>
            <a:gd name="adj5" fmla="val 60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2F33-C095-46C4-88B0-CE682650483E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0590-4402-4337-92D9-5EBE05015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32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2F33-C095-46C4-88B0-CE682650483E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0590-4402-4337-92D9-5EBE05015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03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2F33-C095-46C4-88B0-CE682650483E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0590-4402-4337-92D9-5EBE05015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03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2F33-C095-46C4-88B0-CE682650483E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0590-4402-4337-92D9-5EBE05015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66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2F33-C095-46C4-88B0-CE682650483E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0590-4402-4337-92D9-5EBE05015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57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2F33-C095-46C4-88B0-CE682650483E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0590-4402-4337-92D9-5EBE05015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02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2F33-C095-46C4-88B0-CE682650483E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0590-4402-4337-92D9-5EBE05015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59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2F33-C095-46C4-88B0-CE682650483E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0590-4402-4337-92D9-5EBE05015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71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2F33-C095-46C4-88B0-CE682650483E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0590-4402-4337-92D9-5EBE05015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68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2F33-C095-46C4-88B0-CE682650483E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0590-4402-4337-92D9-5EBE05015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73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2F33-C095-46C4-88B0-CE682650483E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0590-4402-4337-92D9-5EBE05015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08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C2F33-C095-46C4-88B0-CE682650483E}" type="datetimeFigureOut">
              <a:rPr lang="en-IN" smtClean="0"/>
              <a:t>17-03-2019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F0590-4402-4337-92D9-5EBE05015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4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b="1" dirty="0" smtClean="0"/>
              <a:t>             The Smart Cart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5490" y="4969020"/>
            <a:ext cx="6530110" cy="165576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Presented by: Fords of Bellman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756" y="577706"/>
            <a:ext cx="5813034" cy="202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7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652" y="975392"/>
            <a:ext cx="10515600" cy="4908171"/>
          </a:xfrm>
        </p:spPr>
        <p:txBody>
          <a:bodyPr/>
          <a:lstStyle/>
          <a:p>
            <a:r>
              <a:rPr lang="en-IN" sz="3600" dirty="0" smtClean="0"/>
              <a:t>Our design consists of the following:</a:t>
            </a:r>
          </a:p>
          <a:p>
            <a:pPr lvl="1"/>
            <a:r>
              <a:rPr lang="en-IN" sz="2800" dirty="0" smtClean="0"/>
              <a:t>A physical </a:t>
            </a:r>
            <a:r>
              <a:rPr lang="en-IN" sz="2800" smtClean="0"/>
              <a:t>cart.</a:t>
            </a:r>
            <a:endParaRPr lang="en-IN" sz="2800" dirty="0" smtClean="0"/>
          </a:p>
          <a:p>
            <a:pPr lvl="1"/>
            <a:r>
              <a:rPr lang="en-IN" sz="2800" dirty="0" smtClean="0"/>
              <a:t>A motor actuated platform and microcontroller.</a:t>
            </a:r>
          </a:p>
          <a:p>
            <a:pPr lvl="1"/>
            <a:r>
              <a:rPr lang="en-IN" sz="2800" dirty="0" smtClean="0"/>
              <a:t>Two QR/Bar code scanners one for updating the list when the item is added in and another for removing items from the list in case the customer doesn’t wants to take a particular added item.</a:t>
            </a:r>
          </a:p>
          <a:p>
            <a:pPr lvl="1"/>
            <a:r>
              <a:rPr lang="en-IN" sz="2800" dirty="0" smtClean="0"/>
              <a:t>Load Cell with amplifiers and microcontroller to cross validate the addition and removal of items.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18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948872"/>
            <a:ext cx="10515600" cy="2022763"/>
          </a:xfrm>
        </p:spPr>
        <p:txBody>
          <a:bodyPr/>
          <a:lstStyle/>
          <a:p>
            <a:r>
              <a:rPr lang="en-IN" b="1" dirty="0" smtClean="0"/>
              <a:t>		</a:t>
            </a:r>
            <a:r>
              <a:rPr lang="en-IN" sz="5400" b="1" dirty="0" smtClean="0"/>
              <a:t>		Work Flow</a:t>
            </a:r>
            <a:endParaRPr lang="en-IN" sz="5400" b="1" dirty="0"/>
          </a:p>
        </p:txBody>
      </p:sp>
      <p:graphicFrame>
        <p:nvGraphicFramePr>
          <p:cNvPr id="4" name="Diagram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804437"/>
              </p:ext>
            </p:extLst>
          </p:nvPr>
        </p:nvGraphicFramePr>
        <p:xfrm>
          <a:off x="-415636" y="-92365"/>
          <a:ext cx="12607636" cy="7075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63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Certain What-ifs: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63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A product added without scanning?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smtClean="0"/>
              <a:t>- Servo motor can’t budge without scanning</a:t>
            </a:r>
          </a:p>
          <a:p>
            <a:r>
              <a:rPr lang="en-IN" sz="3200" dirty="0" smtClean="0"/>
              <a:t>A product removed without scanning from external scanner?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smtClean="0"/>
              <a:t>- Error message in Cart because load cell detects loss in weight</a:t>
            </a:r>
          </a:p>
          <a:p>
            <a:r>
              <a:rPr lang="en-IN" sz="3200" dirty="0" smtClean="0"/>
              <a:t>Removing different products of same price?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smtClean="0"/>
              <a:t>- Load cell &amp; scanner makes sure only the “</a:t>
            </a:r>
            <a:r>
              <a:rPr lang="en-IN" sz="3200" dirty="0" err="1" smtClean="0"/>
              <a:t>intented</a:t>
            </a:r>
            <a:r>
              <a:rPr lang="en-IN" sz="3200" dirty="0" smtClean="0"/>
              <a:t>” product is taken out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1065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The Cart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12" y="1943788"/>
            <a:ext cx="7315576" cy="4115011"/>
          </a:xfrm>
        </p:spPr>
      </p:pic>
    </p:spTree>
    <p:extLst>
      <p:ext uri="{BB962C8B-B14F-4D97-AF65-F5344CB8AC3E}">
        <p14:creationId xmlns:p14="http://schemas.microsoft.com/office/powerpoint/2010/main" val="359174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over RFID: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Cost effective</a:t>
            </a:r>
          </a:p>
          <a:p>
            <a:r>
              <a:rPr lang="en-IN" dirty="0" smtClean="0"/>
              <a:t>No Advanced computational power or servers required</a:t>
            </a:r>
          </a:p>
          <a:p>
            <a:r>
              <a:rPr lang="en-IN" dirty="0" smtClean="0"/>
              <a:t>Implementation considerably easy since based upon QR code </a:t>
            </a:r>
            <a:endParaRPr lang="en-IN" dirty="0"/>
          </a:p>
          <a:p>
            <a:r>
              <a:rPr lang="en-IN" dirty="0" smtClean="0"/>
              <a:t>Non damageable &amp; more robust scanning technology</a:t>
            </a:r>
          </a:p>
        </p:txBody>
      </p:sp>
    </p:spTree>
    <p:extLst>
      <p:ext uri="{BB962C8B-B14F-4D97-AF65-F5344CB8AC3E}">
        <p14:creationId xmlns:p14="http://schemas.microsoft.com/office/powerpoint/2010/main" val="149933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dirty="0" smtClean="0"/>
              <a:t>			</a:t>
            </a:r>
          </a:p>
          <a:p>
            <a:pPr marL="0" indent="0">
              <a:buNone/>
            </a:pPr>
            <a:r>
              <a:rPr lang="en-IN" sz="6000" dirty="0"/>
              <a:t>	</a:t>
            </a:r>
            <a:r>
              <a:rPr lang="en-IN" sz="6000" dirty="0" smtClean="0"/>
              <a:t>	</a:t>
            </a:r>
            <a:r>
              <a:rPr lang="en-IN" sz="6000" smtClean="0"/>
              <a:t>	  THANK </a:t>
            </a:r>
            <a:r>
              <a:rPr lang="en-IN" sz="6000" dirty="0" smtClean="0"/>
              <a:t>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29385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216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           The Smart Cart</vt:lpstr>
      <vt:lpstr>PowerPoint Presentation</vt:lpstr>
      <vt:lpstr>    Work Flow</vt:lpstr>
      <vt:lpstr>Certain What-ifs: </vt:lpstr>
      <vt:lpstr>The Cart</vt:lpstr>
      <vt:lpstr>Advantages over RFID: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Walmart-Smart Cart</dc:title>
  <dc:creator>deepak goyal</dc:creator>
  <cp:lastModifiedBy>deepak goyal</cp:lastModifiedBy>
  <cp:revision>15</cp:revision>
  <dcterms:created xsi:type="dcterms:W3CDTF">2019-03-17T00:27:45Z</dcterms:created>
  <dcterms:modified xsi:type="dcterms:W3CDTF">2019-03-17T06:28:52Z</dcterms:modified>
</cp:coreProperties>
</file>