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Quicksan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https://github.com/deepak75500/APPIAN_IIT_MADRAS_BLAZE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43764" y="8938268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618706" y="8679359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23594" y="153998"/>
            <a:ext cx="18288000" cy="6263640"/>
          </a:xfrm>
          <a:custGeom>
            <a:avLst/>
            <a:gdLst/>
            <a:ahLst/>
            <a:cxnLst/>
            <a:rect r="r" b="b" t="t" l="l"/>
            <a:pathLst>
              <a:path h="6263640" w="18288000">
                <a:moveTo>
                  <a:pt x="0" y="0"/>
                </a:moveTo>
                <a:lnTo>
                  <a:pt x="18288000" y="0"/>
                </a:lnTo>
                <a:lnTo>
                  <a:pt x="18288000" y="6263640"/>
                </a:lnTo>
                <a:lnTo>
                  <a:pt x="0" y="6263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0946" y="7281446"/>
            <a:ext cx="11806614" cy="531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4"/>
              </a:lnSpc>
              <a:spcBef>
                <a:spcPct val="0"/>
              </a:spcBef>
            </a:pPr>
            <a:r>
              <a:rPr lang="en-US" sz="30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GITHUB LINK - </a:t>
            </a:r>
            <a:r>
              <a:rPr lang="en-US" sz="3089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  <a:hlinkClick r:id="rId5" tooltip="https://github.com/deepak75500/APPIAN_IIT_MADRAS_BLAZE"/>
              </a:rPr>
              <a:t>here's the link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2860"/>
            <a:ext cx="18247540" cy="10309860"/>
          </a:xfrm>
          <a:custGeom>
            <a:avLst/>
            <a:gdLst/>
            <a:ahLst/>
            <a:cxnLst/>
            <a:rect r="r" b="b" t="t" l="l"/>
            <a:pathLst>
              <a:path h="10309860" w="18247540">
                <a:moveTo>
                  <a:pt x="0" y="0"/>
                </a:moveTo>
                <a:lnTo>
                  <a:pt x="18247540" y="0"/>
                </a:lnTo>
                <a:lnTo>
                  <a:pt x="18247540" y="10309860"/>
                </a:lnTo>
                <a:lnTo>
                  <a:pt x="0" y="1030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60" y="0"/>
            <a:ext cx="18207080" cy="10287000"/>
          </a:xfrm>
          <a:custGeom>
            <a:avLst/>
            <a:gdLst/>
            <a:ahLst/>
            <a:cxnLst/>
            <a:rect r="r" b="b" t="t" l="l"/>
            <a:pathLst>
              <a:path h="10287000" w="18207080">
                <a:moveTo>
                  <a:pt x="0" y="0"/>
                </a:moveTo>
                <a:lnTo>
                  <a:pt x="18207080" y="0"/>
                </a:lnTo>
                <a:lnTo>
                  <a:pt x="182070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2860"/>
            <a:ext cx="18288000" cy="10332720"/>
          </a:xfrm>
          <a:custGeom>
            <a:avLst/>
            <a:gdLst/>
            <a:ahLst/>
            <a:cxnLst/>
            <a:rect r="r" b="b" t="t" l="l"/>
            <a:pathLst>
              <a:path h="10332720" w="18288000">
                <a:moveTo>
                  <a:pt x="0" y="0"/>
                </a:moveTo>
                <a:lnTo>
                  <a:pt x="18288000" y="0"/>
                </a:lnTo>
                <a:lnTo>
                  <a:pt x="18288000" y="10332720"/>
                </a:lnTo>
                <a:lnTo>
                  <a:pt x="0" y="10332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460" y="0"/>
            <a:ext cx="18247540" cy="10309860"/>
          </a:xfrm>
          <a:custGeom>
            <a:avLst/>
            <a:gdLst/>
            <a:ahLst/>
            <a:cxnLst/>
            <a:rect r="r" b="b" t="t" l="l"/>
            <a:pathLst>
              <a:path h="10309860" w="18247540">
                <a:moveTo>
                  <a:pt x="0" y="0"/>
                </a:moveTo>
                <a:lnTo>
                  <a:pt x="18247540" y="0"/>
                </a:lnTo>
                <a:lnTo>
                  <a:pt x="18247540" y="10309860"/>
                </a:lnTo>
                <a:lnTo>
                  <a:pt x="0" y="1030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2860"/>
            <a:ext cx="18247540" cy="10309860"/>
          </a:xfrm>
          <a:custGeom>
            <a:avLst/>
            <a:gdLst/>
            <a:ahLst/>
            <a:cxnLst/>
            <a:rect r="r" b="b" t="t" l="l"/>
            <a:pathLst>
              <a:path h="10309860" w="18247540">
                <a:moveTo>
                  <a:pt x="0" y="0"/>
                </a:moveTo>
                <a:lnTo>
                  <a:pt x="18247540" y="0"/>
                </a:lnTo>
                <a:lnTo>
                  <a:pt x="18247540" y="10309860"/>
                </a:lnTo>
                <a:lnTo>
                  <a:pt x="0" y="1030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2860"/>
            <a:ext cx="18247540" cy="10309860"/>
          </a:xfrm>
          <a:custGeom>
            <a:avLst/>
            <a:gdLst/>
            <a:ahLst/>
            <a:cxnLst/>
            <a:rect r="r" b="b" t="t" l="l"/>
            <a:pathLst>
              <a:path h="10309860" w="18247540">
                <a:moveTo>
                  <a:pt x="0" y="0"/>
                </a:moveTo>
                <a:lnTo>
                  <a:pt x="18247540" y="0"/>
                </a:lnTo>
                <a:lnTo>
                  <a:pt x="18247540" y="10309860"/>
                </a:lnTo>
                <a:lnTo>
                  <a:pt x="0" y="10309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DAGaaX6nj88</dc:identifier>
  <dcterms:modified xsi:type="dcterms:W3CDTF">2011-08-01T06:04:30Z</dcterms:modified>
  <cp:revision>1</cp:revision>
  <dc:title>HTML Reimagined: Next-Gen Modernization</dc:title>
</cp:coreProperties>
</file>