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23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2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6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43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00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36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977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2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71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50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4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46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1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39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9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4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1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000" dirty="0"/>
              <a:t>Covid-19 (India) Analysis and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050" dirty="0" smtClean="0"/>
              <a:t>    </a:t>
            </a:r>
            <a:r>
              <a:rPr lang="en-US" sz="1200" b="1" dirty="0" smtClean="0"/>
              <a:t>Team </a:t>
            </a:r>
            <a:r>
              <a:rPr lang="en-US" sz="1200" b="1" dirty="0"/>
              <a:t>Members:</a:t>
            </a:r>
          </a:p>
          <a:p>
            <a:r>
              <a:rPr lang="en-US" sz="1200" b="1" dirty="0" smtClean="0"/>
              <a:t>    </a:t>
            </a:r>
            <a:r>
              <a:rPr sz="1200" b="1" dirty="0" smtClean="0"/>
              <a:t>Deepak </a:t>
            </a:r>
            <a:r>
              <a:rPr sz="1200" b="1" dirty="0"/>
              <a:t>Kumar </a:t>
            </a:r>
            <a:endParaRPr lang="en-US" sz="1200" b="1" dirty="0"/>
          </a:p>
          <a:p>
            <a:r>
              <a:rPr lang="en-US" sz="1200" b="1" dirty="0" smtClean="0"/>
              <a:t>      ID</a:t>
            </a:r>
            <a:r>
              <a:rPr lang="en-US" sz="1200" b="1" dirty="0"/>
              <a:t>: AF0443891</a:t>
            </a:r>
            <a:endParaRPr lang="en-US" sz="1200" b="1" dirty="0" smtClean="0"/>
          </a:p>
          <a:p>
            <a:r>
              <a:rPr lang="en-US" sz="1200" b="1" dirty="0" smtClean="0"/>
              <a:t>    </a:t>
            </a:r>
            <a:r>
              <a:rPr sz="1200" b="1" dirty="0" err="1" smtClean="0"/>
              <a:t>Anukalp</a:t>
            </a:r>
            <a:r>
              <a:rPr sz="1200" b="1" dirty="0" smtClean="0"/>
              <a:t> </a:t>
            </a:r>
            <a:r>
              <a:rPr sz="1200" b="1" dirty="0"/>
              <a:t>Patel </a:t>
            </a:r>
          </a:p>
          <a:p>
            <a:r>
              <a:rPr lang="en-US" sz="1200" b="1" dirty="0" smtClean="0"/>
              <a:t>     ID: </a:t>
            </a:r>
            <a:r>
              <a:rPr sz="1200" b="1" dirty="0" smtClean="0"/>
              <a:t>AF0444463</a:t>
            </a:r>
            <a:endParaRPr sz="1200" b="1" dirty="0"/>
          </a:p>
          <a:p>
            <a:r>
              <a:rPr lang="en-US" sz="1200" b="1" dirty="0" smtClean="0"/>
              <a:t>             </a:t>
            </a:r>
            <a:r>
              <a:rPr sz="1200" b="1" dirty="0" smtClean="0"/>
              <a:t>Date</a:t>
            </a:r>
            <a:r>
              <a:rPr sz="1200" b="1" dirty="0"/>
              <a:t>: 10 March 202</a:t>
            </a:r>
            <a:r>
              <a:rPr sz="1200" dirty="0"/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data analysis and visualization study of the COVID-19 pandemic in India. It helps officials make data-driven decisions based on key findings.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 the right dataset was the biggest hurdle and challenge.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smtClean="0"/>
              <a:t>- </a:t>
            </a:r>
            <a:r>
              <a:rPr dirty="0"/>
              <a:t>Pandas</a:t>
            </a:r>
          </a:p>
          <a:p>
            <a:r>
              <a:rPr dirty="0"/>
              <a:t>- </a:t>
            </a:r>
            <a:r>
              <a:rPr dirty="0" err="1"/>
              <a:t>Matplotlib</a:t>
            </a:r>
            <a:endParaRPr dirty="0"/>
          </a:p>
          <a:p>
            <a:r>
              <a:rPr dirty="0"/>
              <a:t>- </a:t>
            </a:r>
            <a:r>
              <a:rPr dirty="0" err="1"/>
              <a:t>NumPy</a:t>
            </a:r>
            <a:endParaRPr dirty="0"/>
          </a:p>
          <a:p>
            <a:r>
              <a:rPr dirty="0"/>
              <a:t>- </a:t>
            </a:r>
            <a:r>
              <a:rPr dirty="0" err="1"/>
              <a:t>Git</a:t>
            </a:r>
            <a:endParaRPr dirty="0"/>
          </a:p>
          <a:p>
            <a:r>
              <a:rPr dirty="0"/>
              <a:t>- Python</a:t>
            </a:r>
          </a:p>
          <a:p>
            <a:r>
              <a:rPr dirty="0"/>
              <a:t>- </a:t>
            </a:r>
            <a:r>
              <a:rPr dirty="0" err="1"/>
              <a:t>Jupyter</a:t>
            </a:r>
            <a:r>
              <a:rPr dirty="0"/>
              <a:t> Notebook</a:t>
            </a:r>
          </a:p>
          <a:p>
            <a:r>
              <a:rPr dirty="0"/>
              <a:t>- 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Cumulative and non-cumulative COVID-19 cases</a:t>
            </a:r>
          </a:p>
          <a:p>
            <a:r>
              <a:t>- Age group distribution of positive cases</a:t>
            </a:r>
          </a:p>
          <a:p>
            <a:r>
              <a:t>- Cases per million people in states &amp; UTs</a:t>
            </a:r>
          </a:p>
          <a:p>
            <a:r>
              <a:t>- Population density vs. positive cases correlation</a:t>
            </a:r>
          </a:p>
          <a:p>
            <a:r>
              <a:t>- Public health facilities in India</a:t>
            </a:r>
          </a:p>
          <a:p>
            <a:r>
              <a:t>- ICMR testing details</a:t>
            </a:r>
          </a:p>
          <a:p>
            <a:r>
              <a:t>- Highest and lowest confirmed case regions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 &amp;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analysis provides crucial insights into COVID-19 trends in India, helping authorities take effective action based on real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highlights the importance of data-driven decision-making in pandemic response. By analyzing real-time data, it helps in effective policy-making.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187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Covid-19 (India) Analysis and Visualization</vt:lpstr>
      <vt:lpstr>Introduction</vt:lpstr>
      <vt:lpstr>Challenges Faced</vt:lpstr>
      <vt:lpstr>Technologies Used</vt:lpstr>
      <vt:lpstr>Overview of Analysis</vt:lpstr>
      <vt:lpstr>Findings &amp; Visualizations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(India) Analysis and Visualization</dc:title>
  <dc:subject/>
  <dc:creator>HP</dc:creator>
  <cp:keywords/>
  <dc:description>generated using python-pptx</dc:description>
  <cp:lastModifiedBy>HP</cp:lastModifiedBy>
  <cp:revision>4</cp:revision>
  <dcterms:created xsi:type="dcterms:W3CDTF">2013-01-27T09:14:16Z</dcterms:created>
  <dcterms:modified xsi:type="dcterms:W3CDTF">2025-03-10T05:04:18Z</dcterms:modified>
  <cp:category/>
</cp:coreProperties>
</file>