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3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6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6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0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0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tforall.com/wifi-role-io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IOT &amp; M2M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3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M2M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M2M</a:t>
            </a:r>
            <a:r>
              <a:rPr lang="en-IN" dirty="0"/>
              <a:t>, or machine-to-machine, is a direct communication between devices using wired or wireless communication channels.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M2M refers to the interaction of two or more devices/machines that are connected to each other.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Machine-to-machine </a:t>
            </a:r>
            <a:r>
              <a:rPr lang="en-IN" dirty="0"/>
              <a:t>communication, or M2M, is exactly as it sounds: two machines “communicating,” or exchanging data, without human interfacing or interaction. uptake of both M2M and </a:t>
            </a:r>
            <a:r>
              <a:rPr lang="en-IN" dirty="0" err="1"/>
              <a:t>IoT</a:t>
            </a:r>
            <a:r>
              <a:rPr lang="en-IN" dirty="0"/>
              <a:t> solutions will increase dramatically.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These </a:t>
            </a:r>
            <a:r>
              <a:rPr lang="en-IN" dirty="0"/>
              <a:t>devices capture data and share with other connected devices, creating an intelligent network of things or systems. 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Since non-IP based protocols are used within M2M area networks, </a:t>
            </a:r>
            <a:r>
              <a:rPr lang="en-IN" dirty="0" smtClean="0"/>
              <a:t>the M2M </a:t>
            </a:r>
            <a:r>
              <a:rPr lang="en-IN" dirty="0"/>
              <a:t>nodes within one network cannot communicate with nodes in </a:t>
            </a:r>
            <a:r>
              <a:rPr lang="en-IN" dirty="0" smtClean="0"/>
              <a:t>an external </a:t>
            </a:r>
            <a:r>
              <a:rPr lang="en-IN" dirty="0"/>
              <a:t>network.</a:t>
            </a:r>
          </a:p>
        </p:txBody>
      </p:sp>
    </p:spTree>
    <p:extLst>
      <p:ext uri="{BB962C8B-B14F-4D97-AF65-F5344CB8AC3E}">
        <p14:creationId xmlns:p14="http://schemas.microsoft.com/office/powerpoint/2010/main" val="17445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005" y="927279"/>
            <a:ext cx="7733103" cy="50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0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IOT &amp; M2M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IOT is an </a:t>
            </a:r>
            <a:r>
              <a:rPr lang="en-IN" sz="2400" dirty="0"/>
              <a:t>evolution of M2M that increases the things that device connectivity can achieve at both a consumer and an enterprise level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 err="1"/>
              <a:t>IoT</a:t>
            </a:r>
            <a:r>
              <a:rPr lang="en-IN" sz="2400" dirty="0"/>
              <a:t> takes the basic concepts of M2M and expands them outward by creating large “cloud” networks of devices that communicate with one another through cloud networking platforms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</a:t>
            </a:r>
            <a:r>
              <a:rPr lang="en-IN" sz="2400" dirty="0"/>
              <a:t>The technologies used by </a:t>
            </a:r>
            <a:r>
              <a:rPr lang="en-IN" sz="2400" dirty="0" err="1"/>
              <a:t>IoT</a:t>
            </a:r>
            <a:r>
              <a:rPr lang="en-IN" sz="2400" dirty="0"/>
              <a:t> devices allow users to create fast, flexible, high-performance networks that connect a wide variety of devices.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929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128789"/>
            <a:ext cx="10357190" cy="57403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dirty="0"/>
              <a:t>P</a:t>
            </a:r>
            <a:r>
              <a:rPr lang="en-IN" sz="3600" dirty="0"/>
              <a:t>oint-to-point </a:t>
            </a:r>
            <a:r>
              <a:rPr lang="en-IN" sz="3600" dirty="0"/>
              <a:t>communication </a:t>
            </a:r>
            <a:r>
              <a:rPr lang="en-IN" sz="3600" dirty="0"/>
              <a:t>:</a:t>
            </a:r>
          </a:p>
          <a:p>
            <a:r>
              <a:rPr lang="en-IN" dirty="0" smtClean="0"/>
              <a:t>M2M </a:t>
            </a:r>
            <a:r>
              <a:rPr lang="en-IN" dirty="0"/>
              <a:t>system uses point-to-point communication. An </a:t>
            </a:r>
            <a:r>
              <a:rPr lang="en-IN" dirty="0" err="1"/>
              <a:t>IoT</a:t>
            </a:r>
            <a:r>
              <a:rPr lang="en-IN" dirty="0"/>
              <a:t> system, meanwhile, typically situates its devices within a global cloud network that allows larger-scale integration and more sophisticated applications. </a:t>
            </a:r>
          </a:p>
          <a:p>
            <a:r>
              <a:rPr lang="en-IN" sz="3600" dirty="0" smtClean="0"/>
              <a:t>Scalability:</a:t>
            </a:r>
          </a:p>
          <a:p>
            <a:r>
              <a:rPr lang="en-IN" dirty="0" err="1" smtClean="0"/>
              <a:t>IoT</a:t>
            </a:r>
            <a:r>
              <a:rPr lang="en-IN" dirty="0" smtClean="0"/>
              <a:t> </a:t>
            </a:r>
            <a:r>
              <a:rPr lang="en-IN" dirty="0"/>
              <a:t>is designed to be highly scalable since devices can often be added to a network and integrated into existing systems with minimal hassle. </a:t>
            </a:r>
            <a:r>
              <a:rPr lang="en-IN" dirty="0" smtClean="0"/>
              <a:t> M2M </a:t>
            </a:r>
            <a:r>
              <a:rPr lang="en-IN" dirty="0"/>
              <a:t>networks can also be more </a:t>
            </a:r>
            <a:r>
              <a:rPr lang="en-IN" dirty="0" err="1"/>
              <a:t>labor-intensive</a:t>
            </a:r>
            <a:r>
              <a:rPr lang="en-IN" dirty="0"/>
              <a:t> to set up and maintain, since new point-to-point connections must be created for each device. </a:t>
            </a:r>
            <a:r>
              <a:rPr lang="en-IN" dirty="0" smtClean="0"/>
              <a:t>Wireless </a:t>
            </a:r>
            <a:r>
              <a:rPr lang="en-IN" dirty="0"/>
              <a:t>devices </a:t>
            </a:r>
            <a:r>
              <a:rPr lang="en-IN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Wireless </a:t>
            </a:r>
            <a:r>
              <a:rPr lang="en-IN" sz="3600" dirty="0"/>
              <a:t>devices </a:t>
            </a:r>
            <a:r>
              <a:rPr lang="en-IN" sz="3600" dirty="0"/>
              <a:t>:</a:t>
            </a:r>
          </a:p>
          <a:p>
            <a:r>
              <a:rPr lang="en-IN" dirty="0" smtClean="0"/>
              <a:t>The </a:t>
            </a:r>
            <a:r>
              <a:rPr lang="en-IN" dirty="0"/>
              <a:t>term “</a:t>
            </a:r>
            <a:r>
              <a:rPr lang="en-IN" dirty="0" err="1"/>
              <a:t>IoT</a:t>
            </a:r>
            <a:r>
              <a:rPr lang="en-IN" dirty="0"/>
              <a:t>” also typically refers to wireless devices, while M2M may or may not involve wireless communication. The wireless nature of most </a:t>
            </a:r>
            <a:r>
              <a:rPr lang="en-IN" dirty="0" err="1"/>
              <a:t>IoT</a:t>
            </a:r>
            <a:r>
              <a:rPr lang="en-IN" dirty="0"/>
              <a:t> devices can be both a blessing and a curse, requiring less maintenance of technologies such as Ethernet networks but shifting the burden to </a:t>
            </a:r>
            <a:r>
              <a:rPr lang="en-IN" dirty="0" err="1">
                <a:hlinkClick r:id="rId2"/>
              </a:rPr>
              <a:t>WiFi</a:t>
            </a:r>
            <a:r>
              <a:rPr lang="en-IN" dirty="0"/>
              <a:t> networks, which can be less reliable and have problems of their own.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6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Communication Protocols</a:t>
            </a:r>
          </a:p>
          <a:p>
            <a:pPr marL="0" indent="0">
              <a:buNone/>
            </a:pPr>
            <a:r>
              <a:rPr lang="en-IN" dirty="0" smtClean="0"/>
              <a:t>M2M </a:t>
            </a:r>
            <a:r>
              <a:rPr lang="en-IN" dirty="0"/>
              <a:t>uses either proprietary or non-IP based communication protocols </a:t>
            </a:r>
            <a:r>
              <a:rPr lang="en-IN" dirty="0" smtClean="0"/>
              <a:t>for communication </a:t>
            </a:r>
            <a:r>
              <a:rPr lang="en-IN" dirty="0"/>
              <a:t>within the M2M area networks.</a:t>
            </a:r>
          </a:p>
          <a:p>
            <a:r>
              <a:rPr lang="en-IN" sz="2400" dirty="0" smtClean="0"/>
              <a:t>Machines </a:t>
            </a:r>
            <a:r>
              <a:rPr lang="en-IN" sz="2400" dirty="0"/>
              <a:t>in M2M </a:t>
            </a:r>
            <a:r>
              <a:rPr lang="en-IN" sz="2400" dirty="0" err="1"/>
              <a:t>vs</a:t>
            </a:r>
            <a:r>
              <a:rPr lang="en-IN" sz="2400" dirty="0"/>
              <a:t> Things in </a:t>
            </a:r>
            <a:r>
              <a:rPr lang="en-IN" sz="2400" dirty="0" err="1"/>
              <a:t>IoT</a:t>
            </a:r>
            <a:endParaRPr lang="en-IN" sz="2400" dirty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"Things" in </a:t>
            </a:r>
            <a:r>
              <a:rPr lang="en-IN" dirty="0" err="1"/>
              <a:t>IoT</a:t>
            </a:r>
            <a:r>
              <a:rPr lang="en-IN" dirty="0"/>
              <a:t> refers to physical objects that have unique identifiers </a:t>
            </a:r>
            <a:r>
              <a:rPr lang="en-IN" dirty="0" err="1" smtClean="0"/>
              <a:t>andcan</a:t>
            </a:r>
            <a:r>
              <a:rPr lang="en-IN" dirty="0" smtClean="0"/>
              <a:t> </a:t>
            </a:r>
            <a:r>
              <a:rPr lang="en-IN" dirty="0"/>
              <a:t>sense and communicate with their external environment (and </a:t>
            </a:r>
            <a:r>
              <a:rPr lang="en-IN" dirty="0" smtClean="0"/>
              <a:t>user applications</a:t>
            </a:r>
            <a:r>
              <a:rPr lang="en-IN" dirty="0"/>
              <a:t>) or their internal physical states</a:t>
            </a:r>
            <a:r>
              <a:rPr lang="en-IN" dirty="0" smtClean="0"/>
              <a:t>. </a:t>
            </a:r>
            <a:r>
              <a:rPr lang="en-IN" dirty="0"/>
              <a:t>M2M systems, in contrast to </a:t>
            </a:r>
            <a:r>
              <a:rPr lang="en-IN" dirty="0" err="1"/>
              <a:t>IoT</a:t>
            </a:r>
            <a:r>
              <a:rPr lang="en-IN" dirty="0"/>
              <a:t>, typically have homogeneous machine </a:t>
            </a:r>
            <a:r>
              <a:rPr lang="en-IN" dirty="0" smtClean="0"/>
              <a:t>types within </a:t>
            </a:r>
            <a:r>
              <a:rPr lang="en-IN" dirty="0"/>
              <a:t>an M2M area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46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86603"/>
            <a:ext cx="10305674" cy="558249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Hardware </a:t>
            </a:r>
            <a:r>
              <a:rPr lang="en-IN" sz="2800" dirty="0" err="1"/>
              <a:t>vs</a:t>
            </a:r>
            <a:r>
              <a:rPr lang="en-IN" sz="2800" dirty="0"/>
              <a:t> Software Emphasis</a:t>
            </a:r>
          </a:p>
          <a:p>
            <a:r>
              <a:rPr lang="en-IN" dirty="0" smtClean="0"/>
              <a:t>While </a:t>
            </a:r>
            <a:r>
              <a:rPr lang="en-IN" dirty="0"/>
              <a:t>the emphasis of M2M is more on hardware with embedded modules, </a:t>
            </a:r>
            <a:r>
              <a:rPr lang="en-IN" dirty="0" smtClean="0"/>
              <a:t>the emphasis </a:t>
            </a:r>
            <a:r>
              <a:rPr lang="en-IN" dirty="0"/>
              <a:t>of </a:t>
            </a:r>
            <a:r>
              <a:rPr lang="en-IN" dirty="0" err="1"/>
              <a:t>IoT</a:t>
            </a:r>
            <a:r>
              <a:rPr lang="en-IN" dirty="0"/>
              <a:t> is more on software.</a:t>
            </a:r>
          </a:p>
          <a:p>
            <a:r>
              <a:rPr lang="en-IN" sz="2800" dirty="0" smtClean="0"/>
              <a:t>Data </a:t>
            </a:r>
            <a:r>
              <a:rPr lang="en-IN" sz="2800" dirty="0"/>
              <a:t>Collection &amp; Analysis</a:t>
            </a:r>
          </a:p>
          <a:p>
            <a:r>
              <a:rPr lang="en-IN" dirty="0" smtClean="0"/>
              <a:t>M2M </a:t>
            </a:r>
            <a:r>
              <a:rPr lang="en-IN" dirty="0"/>
              <a:t>data is collected in point solutions and often in on-premises </a:t>
            </a:r>
            <a:r>
              <a:rPr lang="en-IN" dirty="0" smtClean="0"/>
              <a:t>storage </a:t>
            </a:r>
            <a:r>
              <a:rPr lang="en-IN" dirty="0" err="1" smtClean="0"/>
              <a:t>infrastructure.In</a:t>
            </a:r>
            <a:r>
              <a:rPr lang="en-IN" dirty="0" smtClean="0"/>
              <a:t> </a:t>
            </a:r>
            <a:r>
              <a:rPr lang="en-IN" dirty="0"/>
              <a:t>contrast to M2M, the data in </a:t>
            </a:r>
            <a:r>
              <a:rPr lang="en-IN" dirty="0" err="1"/>
              <a:t>IoT</a:t>
            </a:r>
            <a:r>
              <a:rPr lang="en-IN" dirty="0"/>
              <a:t> is collected in the cloud (can be public, private </a:t>
            </a:r>
            <a:r>
              <a:rPr lang="en-IN" dirty="0" smtClean="0"/>
              <a:t>or hybrid </a:t>
            </a:r>
            <a:r>
              <a:rPr lang="en-IN" dirty="0"/>
              <a:t>cloud).</a:t>
            </a:r>
          </a:p>
          <a:p>
            <a:r>
              <a:rPr lang="en-IN" sz="2400" dirty="0" smtClean="0"/>
              <a:t>Applications</a:t>
            </a:r>
            <a:endParaRPr lang="en-IN" sz="2400" dirty="0"/>
          </a:p>
          <a:p>
            <a:r>
              <a:rPr lang="en-IN" dirty="0" smtClean="0"/>
              <a:t> </a:t>
            </a:r>
            <a:r>
              <a:rPr lang="en-IN" dirty="0"/>
              <a:t>M2M data is collected in point solutions and can be accessed by </a:t>
            </a:r>
            <a:r>
              <a:rPr lang="en-IN" dirty="0" smtClean="0"/>
              <a:t>on-premises applications </a:t>
            </a:r>
            <a:r>
              <a:rPr lang="en-IN" dirty="0"/>
              <a:t>such as diagnosis applications, service management applications, and </a:t>
            </a:r>
            <a:r>
              <a:rPr lang="en-IN" dirty="0" err="1" smtClean="0"/>
              <a:t>onpremisis</a:t>
            </a:r>
            <a:r>
              <a:rPr lang="en-IN" dirty="0" smtClean="0"/>
              <a:t> enterprise </a:t>
            </a:r>
            <a:r>
              <a:rPr lang="en-IN" dirty="0"/>
              <a:t>applications</a:t>
            </a:r>
            <a:r>
              <a:rPr lang="en-IN" dirty="0" smtClean="0"/>
              <a:t>. </a:t>
            </a:r>
            <a:r>
              <a:rPr lang="en-IN" dirty="0" err="1"/>
              <a:t>IoT</a:t>
            </a:r>
            <a:r>
              <a:rPr lang="en-IN" dirty="0"/>
              <a:t> data is collected in the cloud and can be accessed by cloud applications such </a:t>
            </a:r>
            <a:r>
              <a:rPr lang="en-IN" dirty="0" smtClean="0"/>
              <a:t>as analytics </a:t>
            </a:r>
            <a:r>
              <a:rPr lang="en-IN" dirty="0"/>
              <a:t>applications, enterprise applications, remote diagnosis and </a:t>
            </a:r>
            <a:r>
              <a:rPr lang="en-IN" dirty="0" smtClean="0"/>
              <a:t>management applications</a:t>
            </a:r>
            <a:r>
              <a:rPr lang="en-IN" dirty="0"/>
              <a:t>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0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</TotalTime>
  <Words>444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IOT &amp; M2M  </vt:lpstr>
      <vt:lpstr>M2M</vt:lpstr>
      <vt:lpstr>PowerPoint Presentation</vt:lpstr>
      <vt:lpstr>IOT &amp; M2M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&amp; M2M</dc:title>
  <dc:creator>Dell</dc:creator>
  <cp:lastModifiedBy>Dell</cp:lastModifiedBy>
  <cp:revision>8</cp:revision>
  <dcterms:created xsi:type="dcterms:W3CDTF">2021-12-14T16:28:36Z</dcterms:created>
  <dcterms:modified xsi:type="dcterms:W3CDTF">2021-12-15T04:54:02Z</dcterms:modified>
</cp:coreProperties>
</file>