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97" y="713221"/>
            <a:ext cx="7018270" cy="5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an object or component of data</a:t>
            </a:r>
            <a:r>
              <a:rPr lang="en-US" dirty="0" smtClean="0"/>
              <a:t>. It is a concept </a:t>
            </a:r>
            <a:r>
              <a:rPr lang="en-US" dirty="0"/>
              <a:t>about which information is stored</a:t>
            </a:r>
            <a:r>
              <a:rPr lang="en-US" dirty="0" smtClean="0"/>
              <a:t>. Information are known as attributes and relationship.</a:t>
            </a:r>
          </a:p>
          <a:p>
            <a:pPr marL="0" indent="0">
              <a:buNone/>
            </a:pPr>
            <a:r>
              <a:rPr lang="en-US" dirty="0" smtClean="0"/>
              <a:t>Type: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Normal Entity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Weak Entity:</a:t>
            </a:r>
            <a:r>
              <a:rPr lang="en-US" dirty="0"/>
              <a:t> An entity that cannot be uniquely identified by its own attributes and relies on the relationship with other entity is called weak entity. The weak entity is represented by a double rectangle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describes the property of an entity. An attribute is represented as Oval in an ER </a:t>
            </a:r>
            <a:r>
              <a:rPr lang="en-US" dirty="0" smtClean="0"/>
              <a:t>diagram.</a:t>
            </a:r>
          </a:p>
          <a:p>
            <a:pPr marL="0" indent="0">
              <a:buNone/>
            </a:pPr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dirty="0"/>
              <a:t>1. Key attribute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Composite attribute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Multivalued attribute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Derived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1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1820333"/>
            <a:ext cx="8732135" cy="4221029"/>
          </a:xfrm>
        </p:spPr>
        <p:txBody>
          <a:bodyPr>
            <a:normAutofit/>
          </a:bodyPr>
          <a:lstStyle/>
          <a:p>
            <a:r>
              <a:rPr lang="en-US" dirty="0" smtClean="0"/>
              <a:t>Key Attribute: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key attribute can uniquely identify an entity from an entity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Composite Attribute:</a:t>
            </a:r>
          </a:p>
          <a:p>
            <a:pPr marL="0" indent="0">
              <a:buNone/>
            </a:pPr>
            <a:r>
              <a:rPr lang="en-US" dirty="0"/>
              <a:t>An attribute that is a combination of other attributes is known as composite attribute</a:t>
            </a:r>
            <a:r>
              <a:rPr lang="en-US" dirty="0" smtClean="0"/>
              <a:t>. Like Address</a:t>
            </a:r>
          </a:p>
          <a:p>
            <a:r>
              <a:rPr lang="en-US" dirty="0" smtClean="0"/>
              <a:t>Multi-Valued Attribute:</a:t>
            </a:r>
          </a:p>
          <a:p>
            <a:pPr marL="0" indent="0">
              <a:buNone/>
            </a:pPr>
            <a:r>
              <a:rPr lang="en-US" dirty="0"/>
              <a:t>An attribute that can hold multiple values is known as multivalued attribute. It is represented with </a:t>
            </a:r>
            <a:r>
              <a:rPr lang="en-US" b="1" dirty="0"/>
              <a:t>double ovals</a:t>
            </a:r>
            <a:r>
              <a:rPr lang="en-US" dirty="0"/>
              <a:t> in an ER </a:t>
            </a:r>
            <a:r>
              <a:rPr lang="en-US" dirty="0" smtClean="0"/>
              <a:t>Diagram. </a:t>
            </a:r>
            <a:r>
              <a:rPr lang="en-US" dirty="0"/>
              <a:t>L</a:t>
            </a:r>
            <a:r>
              <a:rPr lang="en-US" dirty="0" smtClean="0"/>
              <a:t>ike phone-no</a:t>
            </a:r>
          </a:p>
          <a:p>
            <a:r>
              <a:rPr lang="en-US" dirty="0" smtClean="0"/>
              <a:t>Derived attributes:</a:t>
            </a:r>
          </a:p>
          <a:p>
            <a:pPr marL="0" indent="0">
              <a:buNone/>
            </a:pPr>
            <a:r>
              <a:rPr lang="en-US" dirty="0"/>
              <a:t>A derived attribute is one whose value is dynamic and derived from another attribute. It is represented by </a:t>
            </a:r>
            <a:r>
              <a:rPr lang="en-US" b="1" dirty="0"/>
              <a:t>dashed oval</a:t>
            </a:r>
            <a:r>
              <a:rPr lang="en-US" dirty="0"/>
              <a:t> in an ER </a:t>
            </a:r>
            <a:r>
              <a:rPr lang="en-US" dirty="0" smtClean="0"/>
              <a:t>Diagram. Like 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1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to one</a:t>
            </a:r>
          </a:p>
          <a:p>
            <a:r>
              <a:rPr lang="en-US" sz="2800" dirty="0" smtClean="0"/>
              <a:t>One to Many</a:t>
            </a:r>
          </a:p>
          <a:p>
            <a:r>
              <a:rPr lang="en-US" sz="2800" dirty="0" smtClean="0"/>
              <a:t>Many to One</a:t>
            </a:r>
          </a:p>
          <a:p>
            <a:r>
              <a:rPr lang="en-US" sz="2800" dirty="0" smtClean="0"/>
              <a:t>Many to Many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478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292664"/>
            <a:ext cx="8596312" cy="16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6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697" y="2455333"/>
            <a:ext cx="10067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" y="2024525"/>
            <a:ext cx="9925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3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534"/>
            <a:ext cx="10172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Software </a:t>
            </a:r>
            <a:r>
              <a:rPr lang="en-US" sz="2400" dirty="0"/>
              <a:t>tool that helps organize, store and retrieve data from a database.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involves a number of functions that collectively work together to ensure that the data is accurate, available and accessible.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72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Main elements of DBMS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physical database that contains the data.</a:t>
            </a:r>
          </a:p>
          <a:p>
            <a:r>
              <a:rPr lang="en-US" sz="2800" dirty="0"/>
              <a:t>A database engine that helps to access the data and modify its contents.</a:t>
            </a:r>
          </a:p>
          <a:p>
            <a:r>
              <a:rPr lang="en-US" sz="2800" dirty="0"/>
              <a:t>A database scheme which provides the logical structure of the data stored in the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Reducing Data Redundancy.</a:t>
            </a:r>
          </a:p>
          <a:p>
            <a:r>
              <a:rPr lang="en-US" sz="2400" dirty="0" smtClean="0"/>
              <a:t>Sharing of data.</a:t>
            </a:r>
          </a:p>
          <a:p>
            <a:r>
              <a:rPr lang="en-US" sz="2400" dirty="0" smtClean="0"/>
              <a:t>Data Integrity</a:t>
            </a:r>
          </a:p>
          <a:p>
            <a:r>
              <a:rPr lang="en-US" sz="2400" dirty="0" smtClean="0"/>
              <a:t>Data security</a:t>
            </a:r>
          </a:p>
          <a:p>
            <a:r>
              <a:rPr lang="en-US" sz="2400" dirty="0" smtClean="0"/>
              <a:t>Privacy</a:t>
            </a:r>
          </a:p>
          <a:p>
            <a:r>
              <a:rPr lang="en-US" sz="2400" dirty="0" smtClean="0"/>
              <a:t>Backup and Recovery</a:t>
            </a:r>
          </a:p>
          <a:p>
            <a:r>
              <a:rPr lang="en-US" sz="2400" dirty="0" smtClean="0"/>
              <a:t>Data Consistency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838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ER(</a:t>
            </a:r>
            <a:r>
              <a:rPr lang="en-US" dirty="0"/>
              <a:t>Entity-Relationship </a:t>
            </a:r>
            <a:r>
              <a:rPr lang="en-US" dirty="0" smtClean="0"/>
              <a:t>)-Model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model stands for an Entity-Relationship model.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high-level data model. 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to define the data elements and relationship for a specified system.</a:t>
            </a:r>
          </a:p>
          <a:p>
            <a:r>
              <a:rPr lang="en-US" dirty="0"/>
              <a:t>D</a:t>
            </a:r>
            <a:r>
              <a:rPr lang="en-US" dirty="0" smtClean="0"/>
              <a:t>evelops </a:t>
            </a:r>
            <a:r>
              <a:rPr lang="en-US" dirty="0"/>
              <a:t>a conceptual design </a:t>
            </a:r>
            <a:r>
              <a:rPr lang="en-US" dirty="0" smtClean="0"/>
              <a:t>that is</a:t>
            </a:r>
          </a:p>
          <a:p>
            <a:r>
              <a:rPr lang="en-US" dirty="0" smtClean="0"/>
              <a:t> </a:t>
            </a:r>
            <a:r>
              <a:rPr lang="en-US" dirty="0"/>
              <a:t>very simple and easy to design view of data.</a:t>
            </a:r>
          </a:p>
          <a:p>
            <a:r>
              <a:rPr lang="en-US" dirty="0"/>
              <a:t>In ER modeling, the database structure is portrayed as a diagram called an entity-relationship diagram.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8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Entity</a:t>
            </a:r>
          </a:p>
          <a:p>
            <a:r>
              <a:rPr lang="en-US" sz="3200" dirty="0" smtClean="0"/>
              <a:t>Attribute</a:t>
            </a:r>
          </a:p>
          <a:p>
            <a:r>
              <a:rPr lang="en-US" sz="3200" dirty="0" smtClean="0"/>
              <a:t>Relation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534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39" y="1437776"/>
            <a:ext cx="74648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71" y="797233"/>
            <a:ext cx="8795231" cy="52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3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57" y="966894"/>
            <a:ext cx="7147147" cy="50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6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405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Database Management system</vt:lpstr>
      <vt:lpstr>DBMS</vt:lpstr>
      <vt:lpstr>Main elements of DBMS</vt:lpstr>
      <vt:lpstr>Advantage of DBMS</vt:lpstr>
      <vt:lpstr>ER(Entity-Relationship )-Model</vt:lpstr>
      <vt:lpstr>Component of ER diagram</vt:lpstr>
      <vt:lpstr>PowerPoint Presentation</vt:lpstr>
      <vt:lpstr>PowerPoint Presentation</vt:lpstr>
      <vt:lpstr>PowerPoint Presentation</vt:lpstr>
      <vt:lpstr>PowerPoint Presentation</vt:lpstr>
      <vt:lpstr>Entity</vt:lpstr>
      <vt:lpstr>Attribute</vt:lpstr>
      <vt:lpstr>Type of Attributes</vt:lpstr>
      <vt:lpstr>Relationship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GUNJAN MAM</dc:creator>
  <cp:lastModifiedBy>GUNJAN MAM</cp:lastModifiedBy>
  <cp:revision>10</cp:revision>
  <dcterms:created xsi:type="dcterms:W3CDTF">2021-11-22T15:29:47Z</dcterms:created>
  <dcterms:modified xsi:type="dcterms:W3CDTF">2021-11-22T17:24:52Z</dcterms:modified>
</cp:coreProperties>
</file>