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7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Key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 </a:t>
            </a:r>
            <a:r>
              <a:rPr lang="en-US" dirty="0"/>
              <a:t>are the entity set that is used to identify an entity within its entity set uniquely.</a:t>
            </a:r>
          </a:p>
          <a:p>
            <a:r>
              <a:rPr lang="en-US" dirty="0"/>
              <a:t>An entity set can have multiple keys, but out of which one key will be the primary key. A primary key can contain a unique and null value in the relational table.</a:t>
            </a:r>
          </a:p>
        </p:txBody>
      </p:sp>
    </p:spTree>
    <p:extLst>
      <p:ext uri="{BB962C8B-B14F-4D97-AF65-F5344CB8AC3E}">
        <p14:creationId xmlns:p14="http://schemas.microsoft.com/office/powerpoint/2010/main" val="89764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354" y="1649773"/>
            <a:ext cx="70770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3783"/>
            <a:ext cx="8596668" cy="4877580"/>
          </a:xfrm>
        </p:spPr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ntegrity </a:t>
            </a:r>
            <a:r>
              <a:rPr lang="en-US" sz="2400" dirty="0"/>
              <a:t>constraints are a set of rules. It is used to maintain the quality of information.</a:t>
            </a:r>
          </a:p>
          <a:p>
            <a:r>
              <a:rPr lang="en-US" sz="2400" dirty="0"/>
              <a:t>Integrity constraints ensure that the data insertion, updating, and other processes have to be performed in such a way that data integrity is not affected.</a:t>
            </a:r>
          </a:p>
          <a:p>
            <a:r>
              <a:rPr lang="en-US" sz="2400" dirty="0"/>
              <a:t>Thus, integrity constraint is used to guard against accidental damage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7218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919" y="0"/>
            <a:ext cx="7896790" cy="140370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72" y="1343562"/>
            <a:ext cx="9312609" cy="41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9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Domain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Domain constraints can be defined as the definition of a valid set of values for an attribute.</a:t>
            </a:r>
          </a:p>
          <a:p>
            <a:r>
              <a:rPr lang="en-US" sz="2000" dirty="0"/>
              <a:t>The data type of domain includes string, character, integer, time, date, currency, etc. The value of the attribute must be available in the corresponding domain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4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94" y="2391569"/>
            <a:ext cx="84772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6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dirty="0"/>
              <a:t>  Entity integrity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entity integrity constraint states that primary key value can't be null.</a:t>
            </a:r>
          </a:p>
          <a:p>
            <a:r>
              <a:rPr lang="en-US" dirty="0"/>
              <a:t>This is because the primary key value is used to identify individual rows in relation and if the primary key has a null value, then we can't identify those rows.</a:t>
            </a:r>
          </a:p>
          <a:p>
            <a:r>
              <a:rPr lang="en-US" dirty="0"/>
              <a:t>A table can contain a null value other than the primary key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85" y="1270000"/>
            <a:ext cx="72675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1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Referential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referential integrity constraint is specified between two tables.</a:t>
            </a:r>
          </a:p>
          <a:p>
            <a:r>
              <a:rPr lang="en-US" dirty="0"/>
              <a:t>In the Referential integrity constraints, if a foreign key in Table 1 refers to the Primary Key of Table 2, then every value of the Foreign Key in Table 1 must be null or be available in Table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0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0" y="756083"/>
            <a:ext cx="78390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2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292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Integrity constraints</vt:lpstr>
      <vt:lpstr>PowerPoint Presentation</vt:lpstr>
      <vt:lpstr>PowerPoint Presentation</vt:lpstr>
      <vt:lpstr>1. Domain constraints </vt:lpstr>
      <vt:lpstr>PowerPoint Presentation</vt:lpstr>
      <vt:lpstr>2.  Entity integrity constraints </vt:lpstr>
      <vt:lpstr>PowerPoint Presentation</vt:lpstr>
      <vt:lpstr>3. Referential Integrity Constraints</vt:lpstr>
      <vt:lpstr>PowerPoint Presentation</vt:lpstr>
      <vt:lpstr>4. Key constraints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Intigrity constarints</dc:title>
  <dc:creator>GUNJAN MAM</dc:creator>
  <cp:lastModifiedBy>Dell</cp:lastModifiedBy>
  <cp:revision>4</cp:revision>
  <dcterms:created xsi:type="dcterms:W3CDTF">2021-11-28T14:33:40Z</dcterms:created>
  <dcterms:modified xsi:type="dcterms:W3CDTF">2021-11-29T02:27:40Z</dcterms:modified>
</cp:coreProperties>
</file>