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8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493949"/>
            <a:ext cx="9169758" cy="52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Relational model can represent as a table with columns and rows. Each row is known as a tuple. Each table of the column has a name or attribute</a:t>
            </a:r>
            <a:r>
              <a:rPr lang="en-IN" sz="2000" dirty="0" smtClean="0"/>
              <a:t>.</a:t>
            </a:r>
          </a:p>
          <a:p>
            <a:r>
              <a:rPr lang="en-IN" sz="2000" b="1" dirty="0"/>
              <a:t>Domain:</a:t>
            </a:r>
            <a:r>
              <a:rPr lang="en-IN" sz="2000" dirty="0"/>
              <a:t> It contains a set of atomic values that an attribute can take.</a:t>
            </a:r>
          </a:p>
          <a:p>
            <a:r>
              <a:rPr lang="en-IN" sz="2000" b="1" dirty="0"/>
              <a:t>Attribute:</a:t>
            </a:r>
            <a:r>
              <a:rPr lang="en-IN" sz="2000" dirty="0"/>
              <a:t> It contains the name of a column in a particular table. Each attribute Ai must have a domain, </a:t>
            </a:r>
            <a:r>
              <a:rPr lang="en-IN" sz="2000" dirty="0" err="1"/>
              <a:t>dom</a:t>
            </a:r>
            <a:r>
              <a:rPr lang="en-IN" sz="2000" dirty="0"/>
              <a:t>(Ai)</a:t>
            </a:r>
          </a:p>
          <a:p>
            <a:r>
              <a:rPr lang="en-IN" sz="2000" b="1" dirty="0"/>
              <a:t>Relational instance:</a:t>
            </a:r>
            <a:r>
              <a:rPr lang="en-IN" sz="2000" dirty="0"/>
              <a:t> In the relational database system, the relational instance is represented by a finite set of tuples. Relation instances do not have duplicate tuples.</a:t>
            </a:r>
          </a:p>
          <a:p>
            <a:r>
              <a:rPr lang="en-IN" sz="2000" b="1" dirty="0"/>
              <a:t>Relational schema:</a:t>
            </a:r>
            <a:r>
              <a:rPr lang="en-IN" sz="2000" dirty="0"/>
              <a:t> A relational schema contains the name of the relation and name of all columns or attributes.</a:t>
            </a:r>
          </a:p>
          <a:p>
            <a:r>
              <a:rPr lang="en-IN" sz="2000" b="1" dirty="0"/>
              <a:t>Relational key:</a:t>
            </a:r>
            <a:r>
              <a:rPr lang="en-IN" sz="2000" dirty="0"/>
              <a:t> In the relational key, each row has one or more attributes. It can identify the row in the relation uniquely.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9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of the relation is distinct from all other relations.</a:t>
            </a:r>
          </a:p>
          <a:p>
            <a:r>
              <a:rPr lang="en-IN" dirty="0"/>
              <a:t>Each relation cell contains exactly one atomic (single) value</a:t>
            </a:r>
          </a:p>
          <a:p>
            <a:r>
              <a:rPr lang="en-IN" dirty="0"/>
              <a:t>Each attribute contains a distinct name</a:t>
            </a:r>
          </a:p>
          <a:p>
            <a:r>
              <a:rPr lang="en-IN" dirty="0"/>
              <a:t>Attribute domain has no significance</a:t>
            </a:r>
          </a:p>
          <a:p>
            <a:r>
              <a:rPr lang="en-IN" dirty="0"/>
              <a:t>tuple has no duplicate value</a:t>
            </a:r>
          </a:p>
          <a:p>
            <a:r>
              <a:rPr lang="en-IN" dirty="0"/>
              <a:t>Order of tuple can have a different sequence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02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688" y="1481071"/>
            <a:ext cx="10069916" cy="38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to uniquely identify any record or row of data from the table. It is also used to establish and identify relationships between tables.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6" y="3013657"/>
            <a:ext cx="7871731" cy="34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2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Primary key</a:t>
            </a:r>
          </a:p>
          <a:p>
            <a:pPr marL="0" indent="0">
              <a:buNone/>
            </a:pPr>
            <a:r>
              <a:rPr lang="en-IN" sz="2000" dirty="0"/>
              <a:t>It is the first key which is used to identify one and only one instance of an entity </a:t>
            </a:r>
            <a:r>
              <a:rPr lang="en-IN" sz="2000" dirty="0" smtClean="0"/>
              <a:t>uniquely</a:t>
            </a:r>
          </a:p>
          <a:p>
            <a:r>
              <a:rPr lang="en-IN" sz="2000" dirty="0" smtClean="0"/>
              <a:t>Candidate Key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A candidate key is an attribute or set of an attribute which can uniquely identify a tuple.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 remaining attributes except for primary key are considered as a candidate key. The candidate keys are as strong as the primary key.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8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Super Key</a:t>
            </a:r>
          </a:p>
          <a:p>
            <a:pPr marL="0" indent="0">
              <a:buNone/>
            </a:pPr>
            <a:r>
              <a:rPr lang="en-IN" sz="2000" dirty="0"/>
              <a:t>Super key is a set of an attribute which can uniquely identify a tuple. Super key is a superset of a candidate key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Foreign key</a:t>
            </a:r>
          </a:p>
          <a:p>
            <a:pPr marL="0" indent="0">
              <a:buNone/>
            </a:pPr>
            <a:r>
              <a:rPr lang="en-IN" sz="2000" dirty="0"/>
              <a:t>Foreign keys are the column of the table which is used to point to the primary key of another 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Generalization is like a bottom-up approach in which two or more entities of lower level combine to form a higher level entity if they have some attributes in common.</a:t>
            </a:r>
          </a:p>
          <a:p>
            <a:r>
              <a:rPr lang="en-IN" dirty="0"/>
              <a:t>In generalization, an entity of a higher level can also combine with the entities of the lower level to form a further higher level entity.</a:t>
            </a:r>
          </a:p>
          <a:p>
            <a:r>
              <a:rPr lang="en-IN" dirty="0"/>
              <a:t>Generalization is more like subclass and superclass system, but the only difference is the approach. Generalization uses the bottom-up approach.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7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07" y="1149634"/>
            <a:ext cx="4306239" cy="4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Specialization is a top-down approach, and it is opposite to Generalization. In specialization, one higher level entity can be broken down into two lower level entities.</a:t>
            </a:r>
          </a:p>
          <a:p>
            <a:r>
              <a:rPr lang="en-IN" dirty="0"/>
              <a:t>Specialization is used to identify the subset of an entity set that shares some distinguishing characteristics.</a:t>
            </a:r>
          </a:p>
          <a:p>
            <a:r>
              <a:rPr lang="en-IN" dirty="0"/>
              <a:t>Normally, the superclass is defined first, the subclass and its related attributes are defined next, and relationship set are then added.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83" y="617133"/>
            <a:ext cx="4910741" cy="48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9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Aggreggation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Aggregation in DBMS (Database Management System) is </a:t>
            </a:r>
            <a:r>
              <a:rPr lang="en-IN" b="1" dirty="0"/>
              <a:t>a process of combining two or more entities to form a more meaningful new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05" y="2868501"/>
            <a:ext cx="6029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7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393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Keys</vt:lpstr>
      <vt:lpstr>PowerPoint Presentation</vt:lpstr>
      <vt:lpstr>PowerPoint Presentation</vt:lpstr>
      <vt:lpstr>Generalization </vt:lpstr>
      <vt:lpstr>PowerPoint Presentation</vt:lpstr>
      <vt:lpstr>Specialization</vt:lpstr>
      <vt:lpstr>PowerPoint Presentation</vt:lpstr>
      <vt:lpstr>Aggreggation</vt:lpstr>
      <vt:lpstr>Relational Model</vt:lpstr>
      <vt:lpstr>Properties of Relations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2021-11-24T01:10:58Z</dcterms:created>
  <dcterms:modified xsi:type="dcterms:W3CDTF">2021-11-24T01:47:47Z</dcterms:modified>
</cp:coreProperties>
</file>