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8" r:id="rId14"/>
    <p:sldId id="267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Relational Algebra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3787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89" y="2730321"/>
            <a:ext cx="10367493" cy="4302715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/>
              <a:t>∏ CUSTOMER_NAME (</a:t>
            </a:r>
            <a:r>
              <a:rPr lang="en-IN" sz="2400" dirty="0" err="1"/>
              <a:t>Customer_deposit</a:t>
            </a:r>
            <a:r>
              <a:rPr lang="en-IN" sz="2400" dirty="0" smtClean="0"/>
              <a:t>) ∩ </a:t>
            </a:r>
            <a:r>
              <a:rPr lang="en-IN" sz="2400" dirty="0"/>
              <a:t> ∏ CUST_NAME (</a:t>
            </a:r>
            <a:r>
              <a:rPr lang="en-IN" sz="2400" dirty="0" err="1"/>
              <a:t>Customer_loan</a:t>
            </a:r>
            <a:r>
              <a:rPr lang="en-IN" sz="2400" dirty="0"/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469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Set Difference: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Suppose there are two tuples R and S. The set intersection operation contains all tuples that are in R but not in S.</a:t>
            </a:r>
            <a:br>
              <a:rPr lang="en-IN" dirty="0"/>
            </a:br>
            <a:r>
              <a:rPr lang="en-IN" dirty="0"/>
              <a:t>It is denoted by intersection minus </a:t>
            </a:r>
            <a:r>
              <a:rPr lang="en-IN" dirty="0" smtClean="0"/>
              <a:t>(-).</a:t>
            </a:r>
          </a:p>
          <a:p>
            <a:r>
              <a:rPr lang="en-IN" dirty="0"/>
              <a:t>Notation: R - S  </a:t>
            </a:r>
          </a:p>
          <a:p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9248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89" y="2730321"/>
            <a:ext cx="10367493" cy="4302715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/>
              <a:t>∏ CUSTOMER_NAME (</a:t>
            </a:r>
            <a:r>
              <a:rPr lang="en-IN" sz="2400" dirty="0" err="1"/>
              <a:t>Customer_deposit</a:t>
            </a:r>
            <a:r>
              <a:rPr lang="en-IN" sz="2400" dirty="0" smtClean="0"/>
              <a:t>) </a:t>
            </a:r>
            <a:r>
              <a:rPr lang="en-IN" sz="2400" dirty="0"/>
              <a:t> ∏ CUST_NAME (</a:t>
            </a:r>
            <a:r>
              <a:rPr lang="en-IN" sz="2400" dirty="0" err="1"/>
              <a:t>Customer_loan</a:t>
            </a:r>
            <a:r>
              <a:rPr lang="en-IN" sz="2400" dirty="0"/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9983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Cartesian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Cartesian product is used to combine each row in one table with each row in the other table. It is also known as a cross product.</a:t>
            </a:r>
          </a:p>
          <a:p>
            <a:r>
              <a:rPr lang="en-IN" dirty="0"/>
              <a:t>It is denoted by X</a:t>
            </a:r>
            <a:r>
              <a:rPr lang="en-IN" dirty="0" smtClean="0"/>
              <a:t>.</a:t>
            </a:r>
          </a:p>
          <a:p>
            <a:r>
              <a:rPr lang="en-IN" dirty="0"/>
              <a:t>Notation: E X D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5365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EMPLOYEE </a:t>
            </a:r>
            <a:r>
              <a:rPr lang="en-IN" dirty="0" smtClean="0"/>
              <a:t>(</a:t>
            </a:r>
            <a:r>
              <a:rPr lang="en-IN" dirty="0" err="1" smtClean="0"/>
              <a:t>EMP_id</a:t>
            </a:r>
            <a:r>
              <a:rPr lang="en-IN" dirty="0" smtClean="0"/>
              <a:t>, Name, </a:t>
            </a:r>
            <a:r>
              <a:rPr lang="en-IN" dirty="0" err="1" smtClean="0"/>
              <a:t>dept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dirty="0" smtClean="0"/>
              <a:t>DEPARTMENT</a:t>
            </a:r>
            <a:r>
              <a:rPr lang="en-IN" dirty="0"/>
              <a:t> </a:t>
            </a:r>
            <a:r>
              <a:rPr lang="en-IN" dirty="0" smtClean="0"/>
              <a:t>(</a:t>
            </a:r>
            <a:r>
              <a:rPr lang="en-IN" dirty="0" err="1" smtClean="0"/>
              <a:t>dept_id</a:t>
            </a:r>
            <a:r>
              <a:rPr lang="en-IN" dirty="0"/>
              <a:t>, </a:t>
            </a:r>
            <a:r>
              <a:rPr lang="en-IN" dirty="0" err="1" smtClean="0"/>
              <a:t>dept_Name</a:t>
            </a:r>
            <a:r>
              <a:rPr lang="en-IN" dirty="0" smtClean="0"/>
              <a:t>)</a:t>
            </a: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/>
              <a:t>EMPLOYEE X DEPARTMENT </a:t>
            </a:r>
          </a:p>
        </p:txBody>
      </p:sp>
    </p:spTree>
    <p:extLst>
      <p:ext uri="{BB962C8B-B14F-4D97-AF65-F5344CB8AC3E}">
        <p14:creationId xmlns:p14="http://schemas.microsoft.com/office/powerpoint/2010/main" val="1933394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Rename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</a:t>
            </a:r>
            <a:r>
              <a:rPr lang="en-IN" dirty="0"/>
              <a:t>rename operation is used to rename the output relation. It is denoted by </a:t>
            </a:r>
            <a:r>
              <a:rPr lang="en-IN" b="1" dirty="0"/>
              <a:t>rho</a:t>
            </a:r>
            <a:r>
              <a:rPr lang="en-IN" dirty="0"/>
              <a:t> (ρ).</a:t>
            </a:r>
          </a:p>
          <a:p>
            <a:r>
              <a:rPr lang="en-IN" b="1" dirty="0"/>
              <a:t>Example:</a:t>
            </a:r>
            <a:r>
              <a:rPr lang="en-IN" dirty="0"/>
              <a:t> We can use the rename operator to rename STUDENT relation to STUDENT1.</a:t>
            </a:r>
          </a:p>
          <a:p>
            <a:r>
              <a:rPr lang="en-IN" dirty="0" smtClean="0"/>
              <a:t>Example: </a:t>
            </a:r>
            <a:r>
              <a:rPr lang="el-GR" dirty="0"/>
              <a:t>ρ(</a:t>
            </a:r>
            <a:r>
              <a:rPr lang="en-IN" dirty="0"/>
              <a:t>STUDENT1, STUDENT)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5135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Join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A Join operation combines related tuples from different relations, if and only if a given join condition is satisfied. It is denoted by ⋈.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02699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168" y="1487581"/>
            <a:ext cx="49530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200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1. Natural Join:</a:t>
            </a:r>
          </a:p>
          <a:p>
            <a:r>
              <a:rPr lang="en-IN" dirty="0"/>
              <a:t>A natural join is the set of tuples of all combinations in R and S that are equal on their common attribute names.</a:t>
            </a:r>
          </a:p>
          <a:p>
            <a:r>
              <a:rPr lang="en-IN" dirty="0"/>
              <a:t>It is denoted by ⋈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/>
              <a:t>a. Left outer join:</a:t>
            </a:r>
          </a:p>
          <a:p>
            <a:r>
              <a:rPr lang="en-IN" dirty="0"/>
              <a:t>Left outer join contains the set of tuples of all combinations in R and S that are equal on their common attribute names.</a:t>
            </a:r>
          </a:p>
          <a:p>
            <a:r>
              <a:rPr lang="en-IN" dirty="0"/>
              <a:t>In the left outer join, tuples in R have no matching tuples in S.</a:t>
            </a:r>
          </a:p>
          <a:p>
            <a:r>
              <a:rPr lang="en-IN" dirty="0"/>
              <a:t>It is denoted by ⟕.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9853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b. Right outer join:</a:t>
            </a:r>
          </a:p>
          <a:p>
            <a:r>
              <a:rPr lang="en-IN" dirty="0"/>
              <a:t>Right outer join contains the set of tuples of all combinations in R and S that are equal on their common attribute names.</a:t>
            </a:r>
          </a:p>
          <a:p>
            <a:r>
              <a:rPr lang="en-IN" dirty="0"/>
              <a:t>In right outer join, tuples in S have no matching tuples in R.</a:t>
            </a:r>
          </a:p>
          <a:p>
            <a:r>
              <a:rPr lang="en-IN" dirty="0"/>
              <a:t>It is denoted by ⟖.</a:t>
            </a:r>
          </a:p>
          <a:p>
            <a:pPr marL="0" indent="0">
              <a:buNone/>
            </a:pPr>
            <a:r>
              <a:rPr lang="en-IN" dirty="0" smtClean="0"/>
              <a:t>c,.	Full </a:t>
            </a:r>
            <a:r>
              <a:rPr lang="en-IN" dirty="0"/>
              <a:t>outer join:</a:t>
            </a:r>
          </a:p>
          <a:p>
            <a:r>
              <a:rPr lang="en-IN" dirty="0"/>
              <a:t>Full outer join is like a left or right join except that it contains all rows from both tables.</a:t>
            </a:r>
          </a:p>
          <a:p>
            <a:r>
              <a:rPr lang="en-IN" dirty="0"/>
              <a:t>In full outer join, tuples in R that have no matching tuples in S and tuples in S that have no matching tuples in R in their common attribute name.</a:t>
            </a:r>
          </a:p>
          <a:p>
            <a:r>
              <a:rPr lang="en-IN" dirty="0"/>
              <a:t>It is denoted by ⟗.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623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36373"/>
            <a:ext cx="8596668" cy="48049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Relational algebra is a procedural query language. It gives a step by step process to obtain the result of the query. It uses operators to perform queries</a:t>
            </a:r>
            <a:r>
              <a:rPr lang="en-IN" sz="2400" dirty="0" smtClean="0"/>
              <a:t>.</a:t>
            </a:r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557173"/>
            <a:ext cx="8750784" cy="346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394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961623" y="216058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IN" dirty="0">
                <a:solidFill>
                  <a:srgbClr val="610B4B"/>
                </a:solidFill>
                <a:latin typeface="erdana"/>
              </a:rPr>
              <a:t>3. </a:t>
            </a:r>
            <a:r>
              <a:rPr lang="en-IN" dirty="0" err="1">
                <a:solidFill>
                  <a:srgbClr val="610B4B"/>
                </a:solidFill>
                <a:latin typeface="erdana"/>
              </a:rPr>
              <a:t>Equi</a:t>
            </a:r>
            <a:r>
              <a:rPr lang="en-IN" dirty="0">
                <a:solidFill>
                  <a:srgbClr val="610B4B"/>
                </a:solidFill>
                <a:latin typeface="erdana"/>
              </a:rPr>
              <a:t> join:</a:t>
            </a:r>
          </a:p>
          <a:p>
            <a:pPr algn="just"/>
            <a:r>
              <a:rPr lang="en-IN" dirty="0">
                <a:solidFill>
                  <a:srgbClr val="333333"/>
                </a:solidFill>
                <a:latin typeface="inter-regular"/>
              </a:rPr>
              <a:t>It is also known as an inner join. It is the most common join. It is based on matched data as per the equality condition. The </a:t>
            </a:r>
            <a:r>
              <a:rPr lang="en-IN" dirty="0" err="1">
                <a:solidFill>
                  <a:srgbClr val="333333"/>
                </a:solidFill>
                <a:latin typeface="inter-regular"/>
              </a:rPr>
              <a:t>equi</a:t>
            </a:r>
            <a:r>
              <a:rPr lang="en-IN" dirty="0">
                <a:solidFill>
                  <a:srgbClr val="333333"/>
                </a:solidFill>
                <a:latin typeface="inter-regular"/>
              </a:rPr>
              <a:t> join uses the comparison operator(=).</a:t>
            </a:r>
            <a:endParaRPr lang="en-IN" b="0" i="0" dirty="0">
              <a:solidFill>
                <a:srgbClr val="333333"/>
              </a:solidFill>
              <a:effectLst/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96820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Select operation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The </a:t>
            </a:r>
            <a:r>
              <a:rPr lang="en-IN" dirty="0"/>
              <a:t>select operation selects tuples that satisfy a given predicate.</a:t>
            </a:r>
          </a:p>
          <a:p>
            <a:r>
              <a:rPr lang="en-IN" dirty="0"/>
              <a:t>It is denoted by sigma (σ</a:t>
            </a:r>
            <a:r>
              <a:rPr lang="en-IN" dirty="0" smtClean="0"/>
              <a:t>).</a:t>
            </a:r>
          </a:p>
          <a:p>
            <a:r>
              <a:rPr lang="en-IN" dirty="0"/>
              <a:t>Notation:  </a:t>
            </a:r>
            <a:r>
              <a:rPr lang="el-GR" dirty="0"/>
              <a:t>σ </a:t>
            </a:r>
            <a:r>
              <a:rPr lang="en-IN" dirty="0"/>
              <a:t>p(r)  </a:t>
            </a:r>
          </a:p>
          <a:p>
            <a:pPr marL="0" indent="0">
              <a:buNone/>
            </a:pPr>
            <a:r>
              <a:rPr lang="en-IN" b="1" dirty="0" smtClean="0"/>
              <a:t>(Where</a:t>
            </a:r>
            <a:r>
              <a:rPr lang="en-IN" b="1" dirty="0"/>
              <a:t>: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σ</a:t>
            </a:r>
            <a:r>
              <a:rPr lang="en-IN" dirty="0"/>
              <a:t> is used for selection prediction</a:t>
            </a:r>
            <a:br>
              <a:rPr lang="en-IN" dirty="0"/>
            </a:br>
            <a:r>
              <a:rPr lang="en-IN" b="1" dirty="0"/>
              <a:t>r</a:t>
            </a:r>
            <a:r>
              <a:rPr lang="en-IN" dirty="0"/>
              <a:t> is used for relation</a:t>
            </a:r>
            <a:br>
              <a:rPr lang="en-IN" dirty="0"/>
            </a:br>
            <a:r>
              <a:rPr lang="en-IN" b="1" dirty="0"/>
              <a:t>p</a:t>
            </a:r>
            <a:r>
              <a:rPr lang="en-IN" dirty="0"/>
              <a:t> is used as a propositional logic formula which may use connectors like: AND OR and NOT. These relational can use as relational operators like =, ≠, ≥, &lt;, &gt;, ≤.</a:t>
            </a:r>
          </a:p>
          <a:p>
            <a:pPr marL="0" indent="0">
              <a:buNone/>
            </a:pPr>
            <a:r>
              <a:rPr lang="en-IN" dirty="0" smtClean="0"/>
              <a:t>)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5590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of Select operation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sz="2400" dirty="0"/>
              <a:t>σ </a:t>
            </a:r>
            <a:r>
              <a:rPr lang="en-IN" sz="2400" dirty="0"/>
              <a:t>BRANCH_NAME</a:t>
            </a:r>
            <a:r>
              <a:rPr lang="en-IN" sz="2400" dirty="0" smtClean="0"/>
              <a:t>=“kota_MN</a:t>
            </a:r>
            <a:r>
              <a:rPr lang="en-IN" sz="2400" dirty="0"/>
              <a:t>1</a:t>
            </a:r>
            <a:r>
              <a:rPr lang="en-IN" sz="2400" dirty="0" smtClean="0"/>
              <a:t>"</a:t>
            </a:r>
            <a:r>
              <a:rPr lang="en-IN" sz="2400" dirty="0"/>
              <a:t> (LOAN)  </a:t>
            </a:r>
            <a:endParaRPr lang="en-IN" sz="2400" dirty="0" smtClean="0"/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en-IN" dirty="0" smtClean="0"/>
              <a:t>Show table with all attributes satisfying condition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5176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 Project Operation: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operation shows the list of those attributes that we wish to appear in the result. Rest of the attributes are eliminated from the table</a:t>
            </a:r>
            <a:r>
              <a:rPr lang="en-IN" dirty="0" smtClean="0"/>
              <a:t>. </a:t>
            </a:r>
            <a:r>
              <a:rPr lang="en-IN" dirty="0"/>
              <a:t>It is denoted by ∏.</a:t>
            </a:r>
          </a:p>
          <a:p>
            <a:r>
              <a:rPr lang="en-IN" dirty="0"/>
              <a:t>Notation: ∏ A1, A2, An (r)   </a:t>
            </a:r>
          </a:p>
          <a:p>
            <a:pPr marL="0" indent="0">
              <a:buNone/>
            </a:pPr>
            <a:r>
              <a:rPr lang="en-IN" dirty="0" smtClean="0"/>
              <a:t>(</a:t>
            </a:r>
            <a:r>
              <a:rPr lang="en-IN" b="1" dirty="0"/>
              <a:t>Where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A1</a:t>
            </a:r>
            <a:r>
              <a:rPr lang="en-IN" dirty="0"/>
              <a:t>, </a:t>
            </a:r>
            <a:r>
              <a:rPr lang="en-IN" b="1" dirty="0"/>
              <a:t>A2</a:t>
            </a:r>
            <a:r>
              <a:rPr lang="en-IN" dirty="0"/>
              <a:t>, </a:t>
            </a:r>
            <a:r>
              <a:rPr lang="en-IN" b="1" dirty="0"/>
              <a:t>A3</a:t>
            </a:r>
            <a:r>
              <a:rPr lang="en-IN" dirty="0"/>
              <a:t> is used as an attribute name of relation </a:t>
            </a:r>
            <a:r>
              <a:rPr lang="en-IN" b="1" dirty="0"/>
              <a:t>r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IN" dirty="0" smtClean="0"/>
              <a:t>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6240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err="1" smtClean="0"/>
              <a:t>Customer_Loan</a:t>
            </a:r>
            <a:r>
              <a:rPr lang="en-IN" dirty="0" smtClean="0"/>
              <a:t>(Name, street, city, </a:t>
            </a:r>
            <a:r>
              <a:rPr lang="en-IN" dirty="0" err="1" smtClean="0"/>
              <a:t>loan_id,Cus_id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sz="2800" dirty="0"/>
              <a:t>∏ NAME, CITY (CUSTOMER)  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5428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Union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Suppose </a:t>
            </a:r>
            <a:r>
              <a:rPr lang="en-IN" dirty="0"/>
              <a:t>there are two tuples R and S. The union operation contains all the tuples that are either in R or S or both in R &amp; S.</a:t>
            </a:r>
          </a:p>
          <a:p>
            <a:r>
              <a:rPr lang="en-IN" dirty="0"/>
              <a:t>It eliminates the duplicate tuples. It is denoted by ∪.</a:t>
            </a:r>
          </a:p>
          <a:p>
            <a:pPr marL="0" indent="0">
              <a:buNone/>
            </a:pPr>
            <a:r>
              <a:rPr lang="en-IN" dirty="0"/>
              <a:t>Notation: R ∪ S   </a:t>
            </a:r>
          </a:p>
          <a:p>
            <a:pPr marL="0" indent="0">
              <a:buNone/>
            </a:pPr>
            <a:r>
              <a:rPr lang="en-IN" dirty="0" smtClean="0"/>
              <a:t>Condition:</a:t>
            </a:r>
          </a:p>
          <a:p>
            <a:r>
              <a:rPr lang="en-IN" dirty="0"/>
              <a:t>R and S must have the attribute of the same number.</a:t>
            </a:r>
          </a:p>
          <a:p>
            <a:r>
              <a:rPr lang="en-IN" dirty="0"/>
              <a:t>Duplicate tuples are eliminated automatically.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4505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426" y="1954727"/>
            <a:ext cx="10637949" cy="4110963"/>
          </a:xfrm>
        </p:spPr>
        <p:txBody>
          <a:bodyPr/>
          <a:lstStyle/>
          <a:p>
            <a:r>
              <a:rPr lang="en-IN" dirty="0" err="1" smtClean="0"/>
              <a:t>Customer_deposit</a:t>
            </a:r>
            <a:r>
              <a:rPr lang="en-IN" dirty="0" smtClean="0"/>
              <a:t>(</a:t>
            </a:r>
            <a:r>
              <a:rPr lang="en-IN" dirty="0"/>
              <a:t> CUST_NAME </a:t>
            </a:r>
            <a:r>
              <a:rPr lang="en-IN" dirty="0" smtClean="0"/>
              <a:t>, </a:t>
            </a:r>
            <a:r>
              <a:rPr lang="en-IN" dirty="0" err="1" smtClean="0"/>
              <a:t>address,account_no</a:t>
            </a:r>
            <a:r>
              <a:rPr lang="en-IN" dirty="0" smtClean="0"/>
              <a:t>)</a:t>
            </a:r>
          </a:p>
          <a:p>
            <a:r>
              <a:rPr lang="en-IN" dirty="0" err="1" smtClean="0"/>
              <a:t>Customer_loan</a:t>
            </a:r>
            <a:r>
              <a:rPr lang="en-IN" dirty="0" smtClean="0"/>
              <a:t>(</a:t>
            </a:r>
            <a:r>
              <a:rPr lang="en-IN" dirty="0"/>
              <a:t> CUST_NAME </a:t>
            </a:r>
            <a:r>
              <a:rPr lang="en-IN" dirty="0" smtClean="0"/>
              <a:t>,address, </a:t>
            </a:r>
            <a:r>
              <a:rPr lang="en-IN" dirty="0" err="1" smtClean="0"/>
              <a:t>loan_no</a:t>
            </a:r>
            <a:r>
              <a:rPr lang="en-IN" dirty="0" smtClean="0"/>
              <a:t>)</a:t>
            </a:r>
          </a:p>
          <a:p>
            <a:endParaRPr lang="en-IN" dirty="0" smtClean="0"/>
          </a:p>
          <a:p>
            <a:pPr marL="0" indent="0">
              <a:buNone/>
            </a:pPr>
            <a:r>
              <a:rPr lang="en-IN" sz="2400" dirty="0"/>
              <a:t>∏ CUSTOMER_NAME </a:t>
            </a:r>
            <a:r>
              <a:rPr lang="en-IN" sz="2400" dirty="0" smtClean="0"/>
              <a:t>(</a:t>
            </a:r>
            <a:r>
              <a:rPr lang="en-IN" sz="2400" dirty="0" err="1"/>
              <a:t>Customer_deposit</a:t>
            </a:r>
            <a:r>
              <a:rPr lang="en-IN" sz="2400" dirty="0" smtClean="0"/>
              <a:t>)</a:t>
            </a:r>
            <a:r>
              <a:rPr lang="en-IN" sz="2400" dirty="0"/>
              <a:t> ∪ ∏ </a:t>
            </a:r>
            <a:r>
              <a:rPr lang="en-IN" sz="2400" dirty="0" smtClean="0"/>
              <a:t>CUST_NAME</a:t>
            </a:r>
            <a:r>
              <a:rPr lang="en-IN" sz="2400" dirty="0"/>
              <a:t> </a:t>
            </a:r>
            <a:r>
              <a:rPr lang="en-IN" sz="2400" dirty="0" smtClean="0"/>
              <a:t>(</a:t>
            </a:r>
            <a:r>
              <a:rPr lang="en-IN" sz="2400" dirty="0" err="1"/>
              <a:t>Customer_loan</a:t>
            </a:r>
            <a:r>
              <a:rPr lang="en-IN" sz="2400" dirty="0" smtClean="0"/>
              <a:t>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07077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Set-Intersection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Suppose there are two tuples R and S. The set intersection operation contains all tuples that are in both R &amp; S.</a:t>
            </a:r>
          </a:p>
          <a:p>
            <a:r>
              <a:rPr lang="en-IN" sz="2400" dirty="0"/>
              <a:t>It is denoted by intersection ∩</a:t>
            </a:r>
            <a:r>
              <a:rPr lang="en-IN" sz="2400" dirty="0" smtClean="0"/>
              <a:t>.</a:t>
            </a:r>
          </a:p>
          <a:p>
            <a:r>
              <a:rPr lang="en-IN" sz="2400" dirty="0"/>
              <a:t>Notation: R ∩ S   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98988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74</TotalTime>
  <Words>487</Words>
  <Application>Microsoft Office PowerPoint</Application>
  <PresentationFormat>Widescreen</PresentationFormat>
  <Paragraphs>79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erdana</vt:lpstr>
      <vt:lpstr>inter-regular</vt:lpstr>
      <vt:lpstr>Trebuchet MS</vt:lpstr>
      <vt:lpstr>Wingdings 3</vt:lpstr>
      <vt:lpstr>Facet</vt:lpstr>
      <vt:lpstr>Relational Algebra</vt:lpstr>
      <vt:lpstr>PowerPoint Presentation</vt:lpstr>
      <vt:lpstr>Select operation</vt:lpstr>
      <vt:lpstr>Example of Select operation</vt:lpstr>
      <vt:lpstr>2. Project Operation: </vt:lpstr>
      <vt:lpstr>Example</vt:lpstr>
      <vt:lpstr>Union</vt:lpstr>
      <vt:lpstr>Example</vt:lpstr>
      <vt:lpstr>Set-Intersection</vt:lpstr>
      <vt:lpstr>PowerPoint Presentation</vt:lpstr>
      <vt:lpstr>Set Difference: </vt:lpstr>
      <vt:lpstr>PowerPoint Presentation</vt:lpstr>
      <vt:lpstr>Cartesian product</vt:lpstr>
      <vt:lpstr>PowerPoint Presentation</vt:lpstr>
      <vt:lpstr>Rename</vt:lpstr>
      <vt:lpstr>Join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Algebra</dc:title>
  <dc:creator>Dell</dc:creator>
  <cp:lastModifiedBy>Dell</cp:lastModifiedBy>
  <cp:revision>7</cp:revision>
  <dcterms:created xsi:type="dcterms:W3CDTF">2021-11-25T01:22:23Z</dcterms:created>
  <dcterms:modified xsi:type="dcterms:W3CDTF">2021-11-26T02:32:41Z</dcterms:modified>
</cp:coreProperties>
</file>