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3" r:id="rId5"/>
    <p:sldId id="274" r:id="rId6"/>
    <p:sldId id="258" r:id="rId7"/>
    <p:sldId id="259" r:id="rId8"/>
    <p:sldId id="262" r:id="rId9"/>
    <p:sldId id="264" r:id="rId10"/>
    <p:sldId id="265" r:id="rId11"/>
    <p:sldId id="266" r:id="rId12"/>
    <p:sldId id="267" r:id="rId13"/>
    <p:sldId id="268" r:id="rId14"/>
    <p:sldId id="269" r:id="rId15"/>
    <p:sldId id="275" r:id="rId16"/>
    <p:sldId id="276" r:id="rId17"/>
    <p:sldId id="277" r:id="rId18"/>
    <p:sldId id="270" r:id="rId19"/>
    <p:sldId id="271" r:id="rId20"/>
    <p:sldId id="272" r:id="rId21"/>
    <p:sldId id="278" r:id="rId22"/>
    <p:sldId id="261" r:id="rId23"/>
    <p:sldId id="281" r:id="rId24"/>
    <p:sldId id="279" r:id="rId25"/>
    <p:sldId id="280"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A6EFB-7136-4C40-910F-AEB824A9A48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16CC7-8C3A-4F53-A2C8-CA03C37736F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9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6EFB-7136-4C40-910F-AEB824A9A48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113434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6EFB-7136-4C40-910F-AEB824A9A48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208434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6EFB-7136-4C40-910F-AEB824A9A48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198083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A6EFB-7136-4C40-910F-AEB824A9A48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16CC7-8C3A-4F53-A2C8-CA03C37736F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40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A6EFB-7136-4C40-910F-AEB824A9A48E}"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78613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A6EFB-7136-4C40-910F-AEB824A9A48E}"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83656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A6EFB-7136-4C40-910F-AEB824A9A48E}"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195325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5A6EFB-7136-4C40-910F-AEB824A9A48E}" type="datetimeFigureOut">
              <a:rPr lang="en-IN" smtClean="0"/>
              <a:t>03-08-2020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90703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5A6EFB-7136-4C40-910F-AEB824A9A48E}" type="datetimeFigureOut">
              <a:rPr lang="en-IN" smtClean="0"/>
              <a:t>03-08-2020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316CC7-8C3A-4F53-A2C8-CA03C37736F9}" type="slidenum">
              <a:rPr lang="en-IN" smtClean="0"/>
              <a:t>‹#›</a:t>
            </a:fld>
            <a:endParaRPr lang="en-IN"/>
          </a:p>
        </p:txBody>
      </p:sp>
    </p:spTree>
    <p:extLst>
      <p:ext uri="{BB962C8B-B14F-4D97-AF65-F5344CB8AC3E}">
        <p14:creationId xmlns:p14="http://schemas.microsoft.com/office/powerpoint/2010/main" val="184133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5A6EFB-7136-4C40-910F-AEB824A9A48E}"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16CC7-8C3A-4F53-A2C8-CA03C37736F9}" type="slidenum">
              <a:rPr lang="en-IN" smtClean="0"/>
              <a:t>‹#›</a:t>
            </a:fld>
            <a:endParaRPr lang="en-IN"/>
          </a:p>
        </p:txBody>
      </p:sp>
    </p:spTree>
    <p:extLst>
      <p:ext uri="{BB962C8B-B14F-4D97-AF65-F5344CB8AC3E}">
        <p14:creationId xmlns:p14="http://schemas.microsoft.com/office/powerpoint/2010/main" val="194642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5A6EFB-7136-4C40-910F-AEB824A9A48E}" type="datetimeFigureOut">
              <a:rPr lang="en-IN" smtClean="0"/>
              <a:t>03-08-2020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316CC7-8C3A-4F53-A2C8-CA03C37736F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15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7D5-66FF-454E-95C2-C03C67E443D0}"/>
              </a:ext>
            </a:extLst>
          </p:cNvPr>
          <p:cNvSpPr>
            <a:spLocks noGrp="1"/>
          </p:cNvSpPr>
          <p:nvPr>
            <p:ph type="ctrTitle"/>
          </p:nvPr>
        </p:nvSpPr>
        <p:spPr/>
        <p:txBody>
          <a:bodyPr>
            <a:normAutofit/>
          </a:bodyPr>
          <a:lstStyle/>
          <a:p>
            <a:r>
              <a:rPr lang="en-IN" sz="6600" dirty="0"/>
              <a:t>JOB RECOMMENDER SYSTEM</a:t>
            </a:r>
          </a:p>
        </p:txBody>
      </p:sp>
      <p:sp>
        <p:nvSpPr>
          <p:cNvPr id="3" name="Subtitle 2">
            <a:extLst>
              <a:ext uri="{FF2B5EF4-FFF2-40B4-BE49-F238E27FC236}">
                <a16:creationId xmlns:a16="http://schemas.microsoft.com/office/drawing/2014/main" id="{CF2DF724-E16C-4952-9D81-004FD76F737B}"/>
              </a:ext>
            </a:extLst>
          </p:cNvPr>
          <p:cNvSpPr>
            <a:spLocks noGrp="1"/>
          </p:cNvSpPr>
          <p:nvPr>
            <p:ph type="subTitle" idx="1"/>
          </p:nvPr>
        </p:nvSpPr>
        <p:spPr>
          <a:xfrm>
            <a:off x="1100051" y="4455620"/>
            <a:ext cx="10058400" cy="1492597"/>
          </a:xfrm>
        </p:spPr>
        <p:txBody>
          <a:bodyPr>
            <a:normAutofit fontScale="47500" lnSpcReduction="20000"/>
          </a:bodyPr>
          <a:lstStyle/>
          <a:p>
            <a:r>
              <a:rPr lang="en-IN" sz="5900" b="1" dirty="0">
                <a:solidFill>
                  <a:schemeClr val="tx1"/>
                </a:solidFill>
              </a:rPr>
              <a:t>TEAM – THE HATER’S</a:t>
            </a:r>
          </a:p>
          <a:p>
            <a:r>
              <a:rPr lang="en-IN" sz="5900" b="1" dirty="0">
                <a:solidFill>
                  <a:schemeClr val="tx1"/>
                </a:solidFill>
              </a:rPr>
              <a:t>PROBLEM STATEMENT – DK180 (Govt. of Puducherry)</a:t>
            </a:r>
          </a:p>
          <a:p>
            <a:endParaRPr lang="en-IN" dirty="0">
              <a:solidFill>
                <a:srgbClr val="FF0000"/>
              </a:solidFill>
            </a:endParaRPr>
          </a:p>
          <a:p>
            <a:r>
              <a:rPr lang="en-IN" dirty="0">
                <a:solidFill>
                  <a:srgbClr val="FF0000"/>
                </a:solidFill>
              </a:rPr>
              <a:t> </a:t>
            </a:r>
          </a:p>
        </p:txBody>
      </p:sp>
      <p:pic>
        <p:nvPicPr>
          <p:cNvPr id="5" name="Picture 4">
            <a:extLst>
              <a:ext uri="{FF2B5EF4-FFF2-40B4-BE49-F238E27FC236}">
                <a16:creationId xmlns:a16="http://schemas.microsoft.com/office/drawing/2014/main" id="{4D1F8083-41ED-42E7-9775-371969032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72" y="73891"/>
            <a:ext cx="2261755" cy="2955637"/>
          </a:xfrm>
          <a:prstGeom prst="rect">
            <a:avLst/>
          </a:prstGeom>
        </p:spPr>
      </p:pic>
    </p:spTree>
    <p:extLst>
      <p:ext uri="{BB962C8B-B14F-4D97-AF65-F5344CB8AC3E}">
        <p14:creationId xmlns:p14="http://schemas.microsoft.com/office/powerpoint/2010/main" val="416229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0FBB-D89C-4ACF-B431-E58A46CCEA30}"/>
              </a:ext>
            </a:extLst>
          </p:cNvPr>
          <p:cNvSpPr>
            <a:spLocks noGrp="1"/>
          </p:cNvSpPr>
          <p:nvPr>
            <p:ph type="title"/>
          </p:nvPr>
        </p:nvSpPr>
        <p:spPr/>
        <p:txBody>
          <a:bodyPr/>
          <a:lstStyle/>
          <a:p>
            <a:r>
              <a:rPr lang="hi-IN" dirty="0"/>
              <a:t>PROFILE</a:t>
            </a:r>
            <a:endParaRPr lang="en-IN" dirty="0"/>
          </a:p>
        </p:txBody>
      </p:sp>
      <p:sp>
        <p:nvSpPr>
          <p:cNvPr id="3" name="Content Placeholder 2">
            <a:extLst>
              <a:ext uri="{FF2B5EF4-FFF2-40B4-BE49-F238E27FC236}">
                <a16:creationId xmlns:a16="http://schemas.microsoft.com/office/drawing/2014/main" id="{69A9128D-FCE8-431F-900B-2E3A36015089}"/>
              </a:ext>
            </a:extLst>
          </p:cNvPr>
          <p:cNvSpPr>
            <a:spLocks noGrp="1"/>
          </p:cNvSpPr>
          <p:nvPr>
            <p:ph idx="1"/>
          </p:nvPr>
        </p:nvSpPr>
        <p:spPr/>
        <p:txBody>
          <a:bodyPr/>
          <a:lstStyle/>
          <a:p>
            <a:r>
              <a:rPr lang="hi-IN" dirty="0"/>
              <a:t>Student</a:t>
            </a:r>
            <a:endParaRPr lang="en-IN" dirty="0"/>
          </a:p>
        </p:txBody>
      </p:sp>
      <p:pic>
        <p:nvPicPr>
          <p:cNvPr id="5" name="Picture 4">
            <a:extLst>
              <a:ext uri="{FF2B5EF4-FFF2-40B4-BE49-F238E27FC236}">
                <a16:creationId xmlns:a16="http://schemas.microsoft.com/office/drawing/2014/main" id="{B39BAA7B-3938-45BB-A7D3-C1C9AA269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764" y="1737360"/>
            <a:ext cx="7169971" cy="4737331"/>
          </a:xfrm>
          <a:prstGeom prst="rect">
            <a:avLst/>
          </a:prstGeom>
        </p:spPr>
      </p:pic>
      <p:sp>
        <p:nvSpPr>
          <p:cNvPr id="6" name="Arrow: Right 5">
            <a:extLst>
              <a:ext uri="{FF2B5EF4-FFF2-40B4-BE49-F238E27FC236}">
                <a16:creationId xmlns:a16="http://schemas.microsoft.com/office/drawing/2014/main" id="{D0F8EF23-918B-4A09-8D98-DAA93DF8C71D}"/>
              </a:ext>
            </a:extLst>
          </p:cNvPr>
          <p:cNvSpPr/>
          <p:nvPr/>
        </p:nvSpPr>
        <p:spPr>
          <a:xfrm>
            <a:off x="9836727" y="1967345"/>
            <a:ext cx="424873" cy="258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819335F-4BCC-4470-914B-B72C0AF93A66}"/>
              </a:ext>
            </a:extLst>
          </p:cNvPr>
          <p:cNvSpPr/>
          <p:nvPr/>
        </p:nvSpPr>
        <p:spPr>
          <a:xfrm>
            <a:off x="3241964" y="5997172"/>
            <a:ext cx="812800" cy="34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13504A6-B1DE-443D-8B04-232FCD3B0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 y="2360757"/>
            <a:ext cx="3261809" cy="3411970"/>
          </a:xfrm>
          <a:prstGeom prst="rect">
            <a:avLst/>
          </a:prstGeom>
        </p:spPr>
      </p:pic>
    </p:spTree>
    <p:extLst>
      <p:ext uri="{BB962C8B-B14F-4D97-AF65-F5344CB8AC3E}">
        <p14:creationId xmlns:p14="http://schemas.microsoft.com/office/powerpoint/2010/main" val="165482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9305-F1AC-4493-9A5A-ACA1F4DECA5B}"/>
              </a:ext>
            </a:extLst>
          </p:cNvPr>
          <p:cNvSpPr>
            <a:spLocks noGrp="1"/>
          </p:cNvSpPr>
          <p:nvPr>
            <p:ph type="title"/>
          </p:nvPr>
        </p:nvSpPr>
        <p:spPr/>
        <p:txBody>
          <a:bodyPr/>
          <a:lstStyle/>
          <a:p>
            <a:r>
              <a:rPr lang="hi-IN" dirty="0"/>
              <a:t>COMPLETE PROFILE</a:t>
            </a:r>
            <a:endParaRPr lang="en-IN" dirty="0"/>
          </a:p>
        </p:txBody>
      </p:sp>
      <p:pic>
        <p:nvPicPr>
          <p:cNvPr id="5" name="Content Placeholder 4">
            <a:extLst>
              <a:ext uri="{FF2B5EF4-FFF2-40B4-BE49-F238E27FC236}">
                <a16:creationId xmlns:a16="http://schemas.microsoft.com/office/drawing/2014/main" id="{8648415A-C807-40A1-B62B-4AA6A8797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3306" y="1737360"/>
            <a:ext cx="7229711" cy="4524895"/>
          </a:xfrm>
        </p:spPr>
      </p:pic>
      <p:pic>
        <p:nvPicPr>
          <p:cNvPr id="4" name="Picture 3">
            <a:extLst>
              <a:ext uri="{FF2B5EF4-FFF2-40B4-BE49-F238E27FC236}">
                <a16:creationId xmlns:a16="http://schemas.microsoft.com/office/drawing/2014/main" id="{22D6DC6F-B6D8-48CC-88BC-9292624C4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63636" y="1866207"/>
            <a:ext cx="2669454" cy="4257502"/>
          </a:xfrm>
          <a:prstGeom prst="rect">
            <a:avLst/>
          </a:prstGeom>
        </p:spPr>
      </p:pic>
    </p:spTree>
    <p:extLst>
      <p:ext uri="{BB962C8B-B14F-4D97-AF65-F5344CB8AC3E}">
        <p14:creationId xmlns:p14="http://schemas.microsoft.com/office/powerpoint/2010/main" val="81534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C522-C2C9-49B5-B91A-B63BB1996A39}"/>
              </a:ext>
            </a:extLst>
          </p:cNvPr>
          <p:cNvSpPr>
            <a:spLocks noGrp="1"/>
          </p:cNvSpPr>
          <p:nvPr>
            <p:ph type="title"/>
          </p:nvPr>
        </p:nvSpPr>
        <p:spPr/>
        <p:txBody>
          <a:bodyPr/>
          <a:lstStyle/>
          <a:p>
            <a:r>
              <a:rPr lang="hi-IN" dirty="0"/>
              <a:t>COMPANY COMPLETE PROFILE</a:t>
            </a:r>
            <a:endParaRPr lang="en-IN" dirty="0"/>
          </a:p>
        </p:txBody>
      </p:sp>
      <p:pic>
        <p:nvPicPr>
          <p:cNvPr id="5" name="Content Placeholder 4">
            <a:extLst>
              <a:ext uri="{FF2B5EF4-FFF2-40B4-BE49-F238E27FC236}">
                <a16:creationId xmlns:a16="http://schemas.microsoft.com/office/drawing/2014/main" id="{164FE1AE-9044-49C3-B264-6E9423F22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600" y="1819564"/>
            <a:ext cx="6990080" cy="4507345"/>
          </a:xfrm>
        </p:spPr>
      </p:pic>
      <p:pic>
        <p:nvPicPr>
          <p:cNvPr id="4" name="Picture 3">
            <a:extLst>
              <a:ext uri="{FF2B5EF4-FFF2-40B4-BE49-F238E27FC236}">
                <a16:creationId xmlns:a16="http://schemas.microsoft.com/office/drawing/2014/main" id="{8492D147-A0D3-46B2-BB5D-EC76952E0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36" y="1819564"/>
            <a:ext cx="3084945" cy="4507345"/>
          </a:xfrm>
          <a:prstGeom prst="rect">
            <a:avLst/>
          </a:prstGeom>
        </p:spPr>
      </p:pic>
    </p:spTree>
    <p:extLst>
      <p:ext uri="{BB962C8B-B14F-4D97-AF65-F5344CB8AC3E}">
        <p14:creationId xmlns:p14="http://schemas.microsoft.com/office/powerpoint/2010/main" val="24940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346F-8F5F-4C01-A51B-16933E0CB687}"/>
              </a:ext>
            </a:extLst>
          </p:cNvPr>
          <p:cNvSpPr>
            <a:spLocks noGrp="1"/>
          </p:cNvSpPr>
          <p:nvPr>
            <p:ph type="title"/>
          </p:nvPr>
        </p:nvSpPr>
        <p:spPr/>
        <p:txBody>
          <a:bodyPr/>
          <a:lstStyle/>
          <a:p>
            <a:r>
              <a:rPr lang="hi-IN" dirty="0"/>
              <a:t>GIVE TEST</a:t>
            </a:r>
            <a:endParaRPr lang="en-IN" dirty="0"/>
          </a:p>
        </p:txBody>
      </p:sp>
      <p:sp>
        <p:nvSpPr>
          <p:cNvPr id="3" name="Content Placeholder 2">
            <a:extLst>
              <a:ext uri="{FF2B5EF4-FFF2-40B4-BE49-F238E27FC236}">
                <a16:creationId xmlns:a16="http://schemas.microsoft.com/office/drawing/2014/main" id="{EA4F1AAD-01BB-480C-BA8C-D4690B956AEE}"/>
              </a:ext>
            </a:extLst>
          </p:cNvPr>
          <p:cNvSpPr>
            <a:spLocks noGrp="1"/>
          </p:cNvSpPr>
          <p:nvPr>
            <p:ph idx="1"/>
          </p:nvPr>
        </p:nvSpPr>
        <p:spPr>
          <a:xfrm>
            <a:off x="1097280" y="1845733"/>
            <a:ext cx="10058400" cy="4481175"/>
          </a:xfrm>
        </p:spPr>
        <p:txBody>
          <a:bodyPr/>
          <a:lstStyle/>
          <a:p>
            <a:r>
              <a:rPr lang="hi-IN" dirty="0"/>
              <a:t>1. Choose Test category.</a:t>
            </a:r>
          </a:p>
          <a:p>
            <a:r>
              <a:rPr lang="hi-IN" dirty="0"/>
              <a:t>2. Many Test will visible </a:t>
            </a:r>
          </a:p>
          <a:p>
            <a:r>
              <a:rPr lang="hi-IN" dirty="0"/>
              <a:t>   like Web development, Android Development Etc.</a:t>
            </a:r>
          </a:p>
          <a:p>
            <a:r>
              <a:rPr lang="hi-IN" dirty="0"/>
              <a:t>3. As choosen Web Development </a:t>
            </a:r>
            <a:r>
              <a:rPr lang="en-US" dirty="0"/>
              <a:t>If you pass this exam then you can apply for </a:t>
            </a:r>
            <a:endParaRPr lang="hi-IN" dirty="0"/>
          </a:p>
          <a:p>
            <a:r>
              <a:rPr lang="hi-IN" dirty="0"/>
              <a:t>  </a:t>
            </a:r>
            <a:r>
              <a:rPr lang="en-US" dirty="0"/>
              <a:t>web development job.</a:t>
            </a:r>
            <a:endParaRPr lang="en-IN" dirty="0"/>
          </a:p>
        </p:txBody>
      </p:sp>
      <p:pic>
        <p:nvPicPr>
          <p:cNvPr id="5" name="Picture 4">
            <a:extLst>
              <a:ext uri="{FF2B5EF4-FFF2-40B4-BE49-F238E27FC236}">
                <a16:creationId xmlns:a16="http://schemas.microsoft.com/office/drawing/2014/main" id="{BC562204-1572-47A7-86AE-93327DA6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02" y="3990109"/>
            <a:ext cx="8969553" cy="2336799"/>
          </a:xfrm>
          <a:prstGeom prst="rect">
            <a:avLst/>
          </a:prstGeom>
        </p:spPr>
      </p:pic>
    </p:spTree>
    <p:extLst>
      <p:ext uri="{BB962C8B-B14F-4D97-AF65-F5344CB8AC3E}">
        <p14:creationId xmlns:p14="http://schemas.microsoft.com/office/powerpoint/2010/main" val="317357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C4A0B1-70AF-49CE-AD0C-259767635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648" y="235943"/>
            <a:ext cx="8653055" cy="3347766"/>
          </a:xfrm>
          <a:prstGeom prst="rect">
            <a:avLst/>
          </a:prstGeom>
        </p:spPr>
      </p:pic>
      <p:sp>
        <p:nvSpPr>
          <p:cNvPr id="4" name="Arrow: Right 3">
            <a:extLst>
              <a:ext uri="{FF2B5EF4-FFF2-40B4-BE49-F238E27FC236}">
                <a16:creationId xmlns:a16="http://schemas.microsoft.com/office/drawing/2014/main" id="{9B2D7BEF-6DB6-466A-8EB0-8ED0A81452F6}"/>
              </a:ext>
            </a:extLst>
          </p:cNvPr>
          <p:cNvSpPr/>
          <p:nvPr/>
        </p:nvSpPr>
        <p:spPr>
          <a:xfrm>
            <a:off x="572654" y="3020291"/>
            <a:ext cx="1089891"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168D13A-C992-4714-8FD1-D8AA21E08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648" y="3583709"/>
            <a:ext cx="8653055" cy="2784348"/>
          </a:xfrm>
          <a:prstGeom prst="rect">
            <a:avLst/>
          </a:prstGeom>
        </p:spPr>
      </p:pic>
    </p:spTree>
    <p:extLst>
      <p:ext uri="{BB962C8B-B14F-4D97-AF65-F5344CB8AC3E}">
        <p14:creationId xmlns:p14="http://schemas.microsoft.com/office/powerpoint/2010/main" val="392434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D8EF6-E72F-4EF8-8358-454414294DE7}"/>
              </a:ext>
            </a:extLst>
          </p:cNvPr>
          <p:cNvPicPr>
            <a:picLocks noChangeAspect="1"/>
          </p:cNvPicPr>
          <p:nvPr/>
        </p:nvPicPr>
        <p:blipFill rotWithShape="1">
          <a:blip r:embed="rId2">
            <a:extLst>
              <a:ext uri="{28A0092B-C50C-407E-A947-70E740481C1C}">
                <a14:useLocalDpi xmlns:a14="http://schemas.microsoft.com/office/drawing/2010/main" val="0"/>
              </a:ext>
            </a:extLst>
          </a:blip>
          <a:srcRect t="12390" r="641" b="6802"/>
          <a:stretch/>
        </p:blipFill>
        <p:spPr>
          <a:xfrm>
            <a:off x="0" y="1316181"/>
            <a:ext cx="12192000" cy="5541819"/>
          </a:xfrm>
          <a:prstGeom prst="rect">
            <a:avLst/>
          </a:prstGeom>
        </p:spPr>
      </p:pic>
      <p:sp>
        <p:nvSpPr>
          <p:cNvPr id="4" name="TextBox 3">
            <a:extLst>
              <a:ext uri="{FF2B5EF4-FFF2-40B4-BE49-F238E27FC236}">
                <a16:creationId xmlns:a16="http://schemas.microsoft.com/office/drawing/2014/main" id="{7D3FDF5B-8B78-49EB-AEE1-455B30CC2F44}"/>
              </a:ext>
            </a:extLst>
          </p:cNvPr>
          <p:cNvSpPr txBox="1"/>
          <p:nvPr/>
        </p:nvSpPr>
        <p:spPr>
          <a:xfrm>
            <a:off x="4414982" y="471055"/>
            <a:ext cx="3045898" cy="646331"/>
          </a:xfrm>
          <a:prstGeom prst="rect">
            <a:avLst/>
          </a:prstGeom>
          <a:noFill/>
        </p:spPr>
        <p:txBody>
          <a:bodyPr wrap="none" rtlCol="0">
            <a:spAutoFit/>
          </a:bodyPr>
          <a:lstStyle/>
          <a:p>
            <a:r>
              <a:rPr lang="en-IN" sz="3600" b="1" dirty="0"/>
              <a:t>JOB CATEGORY</a:t>
            </a:r>
          </a:p>
        </p:txBody>
      </p:sp>
      <p:sp>
        <p:nvSpPr>
          <p:cNvPr id="5" name="Arrow: Right 4">
            <a:extLst>
              <a:ext uri="{FF2B5EF4-FFF2-40B4-BE49-F238E27FC236}">
                <a16:creationId xmlns:a16="http://schemas.microsoft.com/office/drawing/2014/main" id="{4172FC50-2830-4B63-88C8-3C8534709D78}"/>
              </a:ext>
            </a:extLst>
          </p:cNvPr>
          <p:cNvSpPr/>
          <p:nvPr/>
        </p:nvSpPr>
        <p:spPr>
          <a:xfrm>
            <a:off x="2179782" y="2004291"/>
            <a:ext cx="840509" cy="665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461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72D4A1-CD52-4927-A3DA-5D21348CCDDB}"/>
              </a:ext>
            </a:extLst>
          </p:cNvPr>
          <p:cNvPicPr>
            <a:picLocks noChangeAspect="1"/>
          </p:cNvPicPr>
          <p:nvPr/>
        </p:nvPicPr>
        <p:blipFill rotWithShape="1">
          <a:blip r:embed="rId2">
            <a:extLst>
              <a:ext uri="{28A0092B-C50C-407E-A947-70E740481C1C}">
                <a14:useLocalDpi xmlns:a14="http://schemas.microsoft.com/office/drawing/2010/main" val="0"/>
              </a:ext>
            </a:extLst>
          </a:blip>
          <a:srcRect t="11718" b="4645"/>
          <a:stretch/>
        </p:blipFill>
        <p:spPr>
          <a:xfrm>
            <a:off x="0" y="803564"/>
            <a:ext cx="12192000" cy="5735781"/>
          </a:xfrm>
          <a:prstGeom prst="rect">
            <a:avLst/>
          </a:prstGeom>
        </p:spPr>
      </p:pic>
      <p:sp>
        <p:nvSpPr>
          <p:cNvPr id="4" name="TextBox 3">
            <a:extLst>
              <a:ext uri="{FF2B5EF4-FFF2-40B4-BE49-F238E27FC236}">
                <a16:creationId xmlns:a16="http://schemas.microsoft.com/office/drawing/2014/main" id="{4A8B1107-34F0-4CC3-B78F-024059E3D2A6}"/>
              </a:ext>
            </a:extLst>
          </p:cNvPr>
          <p:cNvSpPr txBox="1"/>
          <p:nvPr/>
        </p:nvSpPr>
        <p:spPr>
          <a:xfrm>
            <a:off x="4599709" y="129309"/>
            <a:ext cx="3895041" cy="523220"/>
          </a:xfrm>
          <a:prstGeom prst="rect">
            <a:avLst/>
          </a:prstGeom>
          <a:noFill/>
        </p:spPr>
        <p:txBody>
          <a:bodyPr wrap="none" rtlCol="0">
            <a:spAutoFit/>
          </a:bodyPr>
          <a:lstStyle/>
          <a:p>
            <a:r>
              <a:rPr lang="en-IN" sz="2800" b="1" dirty="0"/>
              <a:t>INTEREST JOB CATEGORY</a:t>
            </a:r>
          </a:p>
        </p:txBody>
      </p:sp>
      <p:sp>
        <p:nvSpPr>
          <p:cNvPr id="6" name="Arrow: Right 5">
            <a:extLst>
              <a:ext uri="{FF2B5EF4-FFF2-40B4-BE49-F238E27FC236}">
                <a16:creationId xmlns:a16="http://schemas.microsoft.com/office/drawing/2014/main" id="{7D508B53-DC34-4459-9FAA-4ABF9A209CE3}"/>
              </a:ext>
            </a:extLst>
          </p:cNvPr>
          <p:cNvSpPr/>
          <p:nvPr/>
        </p:nvSpPr>
        <p:spPr>
          <a:xfrm>
            <a:off x="3435927" y="2235201"/>
            <a:ext cx="877455" cy="1193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579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E3ED2-713F-406A-BF08-A09F967029E5}"/>
              </a:ext>
            </a:extLst>
          </p:cNvPr>
          <p:cNvPicPr>
            <a:picLocks noChangeAspect="1"/>
          </p:cNvPicPr>
          <p:nvPr/>
        </p:nvPicPr>
        <p:blipFill rotWithShape="1">
          <a:blip r:embed="rId2">
            <a:extLst>
              <a:ext uri="{28A0092B-C50C-407E-A947-70E740481C1C}">
                <a14:useLocalDpi xmlns:a14="http://schemas.microsoft.com/office/drawing/2010/main" val="0"/>
              </a:ext>
            </a:extLst>
          </a:blip>
          <a:srcRect t="11986" b="4781"/>
          <a:stretch/>
        </p:blipFill>
        <p:spPr>
          <a:xfrm>
            <a:off x="0" y="822036"/>
            <a:ext cx="12192000" cy="5708073"/>
          </a:xfrm>
          <a:prstGeom prst="rect">
            <a:avLst/>
          </a:prstGeom>
        </p:spPr>
      </p:pic>
      <p:sp>
        <p:nvSpPr>
          <p:cNvPr id="4" name="TextBox 3">
            <a:extLst>
              <a:ext uri="{FF2B5EF4-FFF2-40B4-BE49-F238E27FC236}">
                <a16:creationId xmlns:a16="http://schemas.microsoft.com/office/drawing/2014/main" id="{127CE541-C7DD-4958-8A63-2FBA50479F84}"/>
              </a:ext>
            </a:extLst>
          </p:cNvPr>
          <p:cNvSpPr txBox="1"/>
          <p:nvPr/>
        </p:nvSpPr>
        <p:spPr>
          <a:xfrm>
            <a:off x="4590472" y="217054"/>
            <a:ext cx="4257963" cy="523220"/>
          </a:xfrm>
          <a:prstGeom prst="rect">
            <a:avLst/>
          </a:prstGeom>
          <a:noFill/>
        </p:spPr>
        <p:txBody>
          <a:bodyPr wrap="square" rtlCol="0">
            <a:spAutoFit/>
          </a:bodyPr>
          <a:lstStyle/>
          <a:p>
            <a:r>
              <a:rPr lang="en-IN" sz="2800" b="1" dirty="0"/>
              <a:t>JOB BY SEARCH HISTORY</a:t>
            </a:r>
          </a:p>
        </p:txBody>
      </p:sp>
      <p:sp>
        <p:nvSpPr>
          <p:cNvPr id="5" name="Arrow: Right 4">
            <a:extLst>
              <a:ext uri="{FF2B5EF4-FFF2-40B4-BE49-F238E27FC236}">
                <a16:creationId xmlns:a16="http://schemas.microsoft.com/office/drawing/2014/main" id="{1D46B745-EC02-47A8-A4A6-38752EB83D3E}"/>
              </a:ext>
            </a:extLst>
          </p:cNvPr>
          <p:cNvSpPr/>
          <p:nvPr/>
        </p:nvSpPr>
        <p:spPr>
          <a:xfrm>
            <a:off x="3980873" y="1403927"/>
            <a:ext cx="1117600" cy="526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574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2169-E9A5-4991-AFDE-AB90CFD95475}"/>
              </a:ext>
            </a:extLst>
          </p:cNvPr>
          <p:cNvSpPr>
            <a:spLocks noGrp="1"/>
          </p:cNvSpPr>
          <p:nvPr>
            <p:ph type="title"/>
          </p:nvPr>
        </p:nvSpPr>
        <p:spPr>
          <a:xfrm>
            <a:off x="1256145" y="115731"/>
            <a:ext cx="10058400" cy="1450757"/>
          </a:xfrm>
        </p:spPr>
        <p:txBody>
          <a:bodyPr/>
          <a:lstStyle/>
          <a:p>
            <a:r>
              <a:rPr lang="hi-IN" dirty="0"/>
              <a:t>APPLY JOB</a:t>
            </a:r>
            <a:endParaRPr lang="en-IN" dirty="0"/>
          </a:p>
        </p:txBody>
      </p:sp>
      <p:pic>
        <p:nvPicPr>
          <p:cNvPr id="5" name="Content Placeholder 4">
            <a:extLst>
              <a:ext uri="{FF2B5EF4-FFF2-40B4-BE49-F238E27FC236}">
                <a16:creationId xmlns:a16="http://schemas.microsoft.com/office/drawing/2014/main" id="{B9FA011A-713C-421E-8573-D79F42A18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5" y="1737360"/>
            <a:ext cx="9430328" cy="4608022"/>
          </a:xfrm>
        </p:spPr>
      </p:pic>
      <p:sp>
        <p:nvSpPr>
          <p:cNvPr id="6" name="Arrow: Right 5">
            <a:extLst>
              <a:ext uri="{FF2B5EF4-FFF2-40B4-BE49-F238E27FC236}">
                <a16:creationId xmlns:a16="http://schemas.microsoft.com/office/drawing/2014/main" id="{4173C5F8-ECE9-4EDA-B0F8-D45440E3E41C}"/>
              </a:ext>
            </a:extLst>
          </p:cNvPr>
          <p:cNvSpPr/>
          <p:nvPr/>
        </p:nvSpPr>
        <p:spPr>
          <a:xfrm>
            <a:off x="794327" y="4396509"/>
            <a:ext cx="618837" cy="20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D7FB703-DB02-4A2B-BB95-230CDC91B5C6}"/>
              </a:ext>
            </a:extLst>
          </p:cNvPr>
          <p:cNvSpPr/>
          <p:nvPr/>
        </p:nvSpPr>
        <p:spPr>
          <a:xfrm>
            <a:off x="786938" y="5971310"/>
            <a:ext cx="618837" cy="20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388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FEE2E9-B76D-4D45-9F05-AA1582337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92" y="83127"/>
            <a:ext cx="11009744" cy="6169327"/>
          </a:xfrm>
          <a:prstGeom prst="rect">
            <a:avLst/>
          </a:prstGeom>
        </p:spPr>
      </p:pic>
      <p:sp>
        <p:nvSpPr>
          <p:cNvPr id="4" name="Arrow: Right 3">
            <a:extLst>
              <a:ext uri="{FF2B5EF4-FFF2-40B4-BE49-F238E27FC236}">
                <a16:creationId xmlns:a16="http://schemas.microsoft.com/office/drawing/2014/main" id="{75F4F50C-8EB1-4477-82D8-3763D1718035}"/>
              </a:ext>
            </a:extLst>
          </p:cNvPr>
          <p:cNvSpPr/>
          <p:nvPr/>
        </p:nvSpPr>
        <p:spPr>
          <a:xfrm rot="3538969">
            <a:off x="4790393" y="5114247"/>
            <a:ext cx="1293091" cy="221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084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D749-97F1-49A1-B436-97304701934A}"/>
              </a:ext>
            </a:extLst>
          </p:cNvPr>
          <p:cNvSpPr>
            <a:spLocks noGrp="1"/>
          </p:cNvSpPr>
          <p:nvPr>
            <p:ph type="title"/>
          </p:nvPr>
        </p:nvSpPr>
        <p:spPr>
          <a:xfrm>
            <a:off x="1097280" y="286604"/>
            <a:ext cx="10058400" cy="997252"/>
          </a:xfrm>
        </p:spPr>
        <p:txBody>
          <a:bodyPr/>
          <a:lstStyle/>
          <a:p>
            <a:r>
              <a:rPr lang="en-IN" dirty="0"/>
              <a:t>ABOUT PROJECT</a:t>
            </a:r>
          </a:p>
        </p:txBody>
      </p:sp>
      <p:sp>
        <p:nvSpPr>
          <p:cNvPr id="3" name="Content Placeholder 2">
            <a:extLst>
              <a:ext uri="{FF2B5EF4-FFF2-40B4-BE49-F238E27FC236}">
                <a16:creationId xmlns:a16="http://schemas.microsoft.com/office/drawing/2014/main" id="{5D42ECBC-847E-40E4-BE44-AA0B03769635}"/>
              </a:ext>
            </a:extLst>
          </p:cNvPr>
          <p:cNvSpPr>
            <a:spLocks noGrp="1"/>
          </p:cNvSpPr>
          <p:nvPr>
            <p:ph idx="1"/>
          </p:nvPr>
        </p:nvSpPr>
        <p:spPr>
          <a:xfrm>
            <a:off x="921790" y="1865744"/>
            <a:ext cx="10058400" cy="4359565"/>
          </a:xfrm>
        </p:spPr>
        <p:txBody>
          <a:bodyPr/>
          <a:lstStyle/>
          <a:p>
            <a:r>
              <a:rPr lang="en-IN" b="1" dirty="0">
                <a:latin typeface="Times New Roman" panose="02020603050405020304" pitchFamily="18" charset="0"/>
                <a:cs typeface="Times New Roman" panose="02020603050405020304" pitchFamily="18" charset="0"/>
              </a:rPr>
              <a:t>Job Recommender System :- </a:t>
            </a:r>
          </a:p>
          <a:p>
            <a:r>
              <a:rPr lang="en-IN" dirty="0">
                <a:latin typeface="Times New Roman" panose="02020603050405020304" pitchFamily="18" charset="0"/>
                <a:cs typeface="Times New Roman" panose="02020603050405020304" pitchFamily="18" charset="0"/>
              </a:rPr>
              <a:t>It is a web application</a:t>
            </a:r>
            <a:r>
              <a:rPr lang="hi-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made in </a:t>
            </a:r>
            <a:r>
              <a:rPr lang="hi-IN"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jango</a:t>
            </a:r>
            <a:r>
              <a:rPr lang="hi-IN" dirty="0">
                <a:latin typeface="Times New Roman" panose="02020603050405020304" pitchFamily="18" charset="0"/>
                <a:cs typeface="Times New Roman" panose="02020603050405020304" pitchFamily="18" charset="0"/>
              </a:rPr>
              <a:t> framework. </a:t>
            </a:r>
            <a:r>
              <a:rPr lang="en-US" dirty="0">
                <a:latin typeface="Times New Roman" panose="02020603050405020304" pitchFamily="18" charset="0"/>
                <a:cs typeface="Times New Roman" panose="02020603050405020304" pitchFamily="18" charset="0"/>
              </a:rPr>
              <a:t>This will get you job recommended. You can find the job you want with the help of this web application. You can easily find a job</a:t>
            </a:r>
            <a:r>
              <a:rPr lang="hi-IN" dirty="0">
                <a:latin typeface="Times New Roman" panose="02020603050405020304" pitchFamily="18" charset="0"/>
                <a:cs typeface="Times New Roman" panose="02020603050405020304" pitchFamily="18" charset="0"/>
              </a:rPr>
              <a:t> according to your desire. </a:t>
            </a:r>
            <a:r>
              <a:rPr lang="en-US" dirty="0">
                <a:latin typeface="Times New Roman" panose="02020603050405020304" pitchFamily="18" charset="0"/>
                <a:cs typeface="Times New Roman" panose="02020603050405020304" pitchFamily="18" charset="0"/>
              </a:rPr>
              <a:t>You have to create an account here</a:t>
            </a:r>
            <a:r>
              <a:rPr lang="hi-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must have made a good </a:t>
            </a:r>
            <a:r>
              <a:rPr lang="hi-IN" dirty="0">
                <a:latin typeface="Times New Roman" panose="02020603050405020304" pitchFamily="18" charset="0"/>
                <a:cs typeface="Times New Roman" panose="02020603050405020304" pitchFamily="18" charset="0"/>
              </a:rPr>
              <a:t>and attrative </a:t>
            </a:r>
            <a:r>
              <a:rPr lang="en-US" dirty="0">
                <a:latin typeface="Times New Roman" panose="02020603050405020304" pitchFamily="18" charset="0"/>
                <a:cs typeface="Times New Roman" panose="02020603050405020304" pitchFamily="18" charset="0"/>
              </a:rPr>
              <a:t>profile</a:t>
            </a:r>
            <a:r>
              <a:rPr lang="hi-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can be liked by any company or organization</a:t>
            </a:r>
            <a:r>
              <a:rPr lang="hi-IN" dirty="0">
                <a:latin typeface="Times New Roman" panose="02020603050405020304" pitchFamily="18" charset="0"/>
                <a:cs typeface="Times New Roman" panose="02020603050405020304" pitchFamily="18" charset="0"/>
              </a:rPr>
              <a:t>.</a:t>
            </a:r>
          </a:p>
          <a:p>
            <a:pPr marL="0" indent="0">
              <a:buNone/>
            </a:pPr>
            <a:r>
              <a:rPr lang="hi-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any job, you have to give an exam. According to which you will have job recommendation</a:t>
            </a:r>
            <a:r>
              <a:rPr lang="hi-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 give any exam related to web development then you will have web development</a:t>
            </a:r>
            <a:r>
              <a:rPr lang="hi-IN" dirty="0">
                <a:latin typeface="Times New Roman" panose="02020603050405020304" pitchFamily="18" charset="0"/>
                <a:cs typeface="Times New Roman" panose="02020603050405020304" pitchFamily="18" charset="0"/>
              </a:rPr>
              <a:t> job</a:t>
            </a:r>
            <a:r>
              <a:rPr lang="en-US" dirty="0">
                <a:latin typeface="Times New Roman" panose="02020603050405020304" pitchFamily="18" charset="0"/>
                <a:cs typeface="Times New Roman" panose="02020603050405020304" pitchFamily="18" charset="0"/>
              </a:rPr>
              <a:t> recommendation</a:t>
            </a:r>
            <a:r>
              <a:rPr lang="hi-IN" dirty="0">
                <a:latin typeface="Times New Roman" panose="02020603050405020304" pitchFamily="18" charset="0"/>
                <a:cs typeface="Times New Roman" panose="02020603050405020304" pitchFamily="18" charset="0"/>
              </a:rPr>
              <a:t>.</a:t>
            </a:r>
          </a:p>
          <a:p>
            <a:pPr marL="0" indent="0">
              <a:buNone/>
            </a:pPr>
            <a:endParaRPr lang="hi-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568241-4DB8-41A0-9E0A-9E1E2BB78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9" y="4442691"/>
            <a:ext cx="2364510" cy="1468582"/>
          </a:xfrm>
          <a:prstGeom prst="rect">
            <a:avLst/>
          </a:prstGeom>
        </p:spPr>
      </p:pic>
      <p:sp>
        <p:nvSpPr>
          <p:cNvPr id="6" name="TextBox 5">
            <a:extLst>
              <a:ext uri="{FF2B5EF4-FFF2-40B4-BE49-F238E27FC236}">
                <a16:creationId xmlns:a16="http://schemas.microsoft.com/office/drawing/2014/main" id="{15436F03-42A2-4695-B155-7035C4440707}"/>
              </a:ext>
            </a:extLst>
          </p:cNvPr>
          <p:cNvSpPr txBox="1"/>
          <p:nvPr/>
        </p:nvSpPr>
        <p:spPr>
          <a:xfrm>
            <a:off x="1182255" y="5911273"/>
            <a:ext cx="1671781" cy="369332"/>
          </a:xfrm>
          <a:prstGeom prst="rect">
            <a:avLst/>
          </a:prstGeom>
          <a:noFill/>
        </p:spPr>
        <p:txBody>
          <a:bodyPr wrap="square" rtlCol="0">
            <a:spAutoFit/>
          </a:bodyPr>
          <a:lstStyle/>
          <a:p>
            <a:r>
              <a:rPr lang="hi-IN" dirty="0"/>
              <a:t>Create Account</a:t>
            </a:r>
            <a:endParaRPr lang="en-IN" dirty="0"/>
          </a:p>
        </p:txBody>
      </p:sp>
      <p:sp>
        <p:nvSpPr>
          <p:cNvPr id="7" name="Arrow: Right 6">
            <a:extLst>
              <a:ext uri="{FF2B5EF4-FFF2-40B4-BE49-F238E27FC236}">
                <a16:creationId xmlns:a16="http://schemas.microsoft.com/office/drawing/2014/main" id="{51D7FC0A-7093-430D-ADB6-3AE92C90BD5E}"/>
              </a:ext>
            </a:extLst>
          </p:cNvPr>
          <p:cNvSpPr/>
          <p:nvPr/>
        </p:nvSpPr>
        <p:spPr>
          <a:xfrm>
            <a:off x="2974757" y="5015345"/>
            <a:ext cx="775207" cy="475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4337C48-02D8-4B00-9300-817A5753E5C1}"/>
              </a:ext>
            </a:extLst>
          </p:cNvPr>
          <p:cNvPicPr>
            <a:picLocks noChangeAspect="1"/>
          </p:cNvPicPr>
          <p:nvPr/>
        </p:nvPicPr>
        <p:blipFill rotWithShape="1">
          <a:blip r:embed="rId3">
            <a:extLst>
              <a:ext uri="{28A0092B-C50C-407E-A947-70E740481C1C}">
                <a14:useLocalDpi xmlns:a14="http://schemas.microsoft.com/office/drawing/2010/main" val="0"/>
              </a:ext>
            </a:extLst>
          </a:blip>
          <a:srcRect l="17381" t="11468" r="33027" b="1110"/>
          <a:stretch/>
        </p:blipFill>
        <p:spPr>
          <a:xfrm>
            <a:off x="3946699" y="4551357"/>
            <a:ext cx="2004291" cy="1359916"/>
          </a:xfrm>
          <a:prstGeom prst="rect">
            <a:avLst/>
          </a:prstGeom>
        </p:spPr>
      </p:pic>
      <p:sp>
        <p:nvSpPr>
          <p:cNvPr id="10" name="TextBox 9">
            <a:extLst>
              <a:ext uri="{FF2B5EF4-FFF2-40B4-BE49-F238E27FC236}">
                <a16:creationId xmlns:a16="http://schemas.microsoft.com/office/drawing/2014/main" id="{27F3404F-6EE4-48B3-B364-CE70FA4E71CB}"/>
              </a:ext>
            </a:extLst>
          </p:cNvPr>
          <p:cNvSpPr txBox="1"/>
          <p:nvPr/>
        </p:nvSpPr>
        <p:spPr>
          <a:xfrm>
            <a:off x="4177608" y="5911273"/>
            <a:ext cx="1671781" cy="369332"/>
          </a:xfrm>
          <a:prstGeom prst="rect">
            <a:avLst/>
          </a:prstGeom>
          <a:noFill/>
        </p:spPr>
        <p:txBody>
          <a:bodyPr wrap="square" rtlCol="0">
            <a:spAutoFit/>
          </a:bodyPr>
          <a:lstStyle/>
          <a:p>
            <a:r>
              <a:rPr lang="hi-IN" dirty="0"/>
              <a:t>Search Job</a:t>
            </a:r>
            <a:endParaRPr lang="en-IN" dirty="0"/>
          </a:p>
        </p:txBody>
      </p:sp>
      <p:sp>
        <p:nvSpPr>
          <p:cNvPr id="11" name="Arrow: Right 10">
            <a:extLst>
              <a:ext uri="{FF2B5EF4-FFF2-40B4-BE49-F238E27FC236}">
                <a16:creationId xmlns:a16="http://schemas.microsoft.com/office/drawing/2014/main" id="{0D52FD2A-A74C-420A-80D5-FFE8DDF8FA30}"/>
              </a:ext>
            </a:extLst>
          </p:cNvPr>
          <p:cNvSpPr/>
          <p:nvPr/>
        </p:nvSpPr>
        <p:spPr>
          <a:xfrm>
            <a:off x="6112487" y="5018878"/>
            <a:ext cx="760154" cy="475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68B32384-BAED-4D48-861F-BCFBB8B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578" y="4573084"/>
            <a:ext cx="2165005" cy="1359917"/>
          </a:xfrm>
          <a:prstGeom prst="rect">
            <a:avLst/>
          </a:prstGeom>
        </p:spPr>
      </p:pic>
      <p:sp>
        <p:nvSpPr>
          <p:cNvPr id="14" name="TextBox 13">
            <a:extLst>
              <a:ext uri="{FF2B5EF4-FFF2-40B4-BE49-F238E27FC236}">
                <a16:creationId xmlns:a16="http://schemas.microsoft.com/office/drawing/2014/main" id="{49BD59EB-9A73-4234-9719-5FA3B009CA7A}"/>
              </a:ext>
            </a:extLst>
          </p:cNvPr>
          <p:cNvSpPr txBox="1"/>
          <p:nvPr/>
        </p:nvSpPr>
        <p:spPr>
          <a:xfrm>
            <a:off x="7472217" y="5933001"/>
            <a:ext cx="1542473" cy="369332"/>
          </a:xfrm>
          <a:prstGeom prst="rect">
            <a:avLst/>
          </a:prstGeom>
          <a:noFill/>
        </p:spPr>
        <p:txBody>
          <a:bodyPr wrap="square" rtlCol="0">
            <a:spAutoFit/>
          </a:bodyPr>
          <a:lstStyle/>
          <a:p>
            <a:r>
              <a:rPr lang="hi-IN" dirty="0"/>
              <a:t>Give Exam</a:t>
            </a:r>
            <a:endParaRPr lang="en-IN" dirty="0"/>
          </a:p>
        </p:txBody>
      </p:sp>
      <p:sp>
        <p:nvSpPr>
          <p:cNvPr id="15" name="Arrow: Right 14">
            <a:extLst>
              <a:ext uri="{FF2B5EF4-FFF2-40B4-BE49-F238E27FC236}">
                <a16:creationId xmlns:a16="http://schemas.microsoft.com/office/drawing/2014/main" id="{128357E9-6D9D-43B3-9146-84A252D2715B}"/>
              </a:ext>
            </a:extLst>
          </p:cNvPr>
          <p:cNvSpPr/>
          <p:nvPr/>
        </p:nvSpPr>
        <p:spPr>
          <a:xfrm>
            <a:off x="9327530" y="5015345"/>
            <a:ext cx="733641" cy="480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F6D1D76E-927E-43CA-AD49-7EB9B8E64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3765" y="4573084"/>
            <a:ext cx="1819013" cy="1338189"/>
          </a:xfrm>
          <a:prstGeom prst="rect">
            <a:avLst/>
          </a:prstGeom>
        </p:spPr>
      </p:pic>
      <p:sp>
        <p:nvSpPr>
          <p:cNvPr id="18" name="TextBox 17">
            <a:extLst>
              <a:ext uri="{FF2B5EF4-FFF2-40B4-BE49-F238E27FC236}">
                <a16:creationId xmlns:a16="http://schemas.microsoft.com/office/drawing/2014/main" id="{6106F612-8C45-4E39-845E-54F82982065A}"/>
              </a:ext>
            </a:extLst>
          </p:cNvPr>
          <p:cNvSpPr txBox="1"/>
          <p:nvPr/>
        </p:nvSpPr>
        <p:spPr>
          <a:xfrm>
            <a:off x="10230471" y="5933001"/>
            <a:ext cx="1625600" cy="369332"/>
          </a:xfrm>
          <a:prstGeom prst="rect">
            <a:avLst/>
          </a:prstGeom>
          <a:noFill/>
        </p:spPr>
        <p:txBody>
          <a:bodyPr wrap="square" rtlCol="0">
            <a:spAutoFit/>
          </a:bodyPr>
          <a:lstStyle/>
          <a:p>
            <a:r>
              <a:rPr lang="hi-IN" dirty="0"/>
              <a:t>Apply For Job</a:t>
            </a:r>
            <a:endParaRPr lang="en-IN" dirty="0"/>
          </a:p>
        </p:txBody>
      </p:sp>
    </p:spTree>
    <p:extLst>
      <p:ext uri="{BB962C8B-B14F-4D97-AF65-F5344CB8AC3E}">
        <p14:creationId xmlns:p14="http://schemas.microsoft.com/office/powerpoint/2010/main" val="2076807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F4BF94-58C4-4240-8ABE-5C29DFD1C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 y="193964"/>
            <a:ext cx="11443855" cy="4702013"/>
          </a:xfrm>
          <a:prstGeom prst="rect">
            <a:avLst/>
          </a:prstGeom>
        </p:spPr>
      </p:pic>
      <p:sp>
        <p:nvSpPr>
          <p:cNvPr id="4" name="Arrow: Right 3">
            <a:extLst>
              <a:ext uri="{FF2B5EF4-FFF2-40B4-BE49-F238E27FC236}">
                <a16:creationId xmlns:a16="http://schemas.microsoft.com/office/drawing/2014/main" id="{B735A465-C997-4802-8B31-FE761F367833}"/>
              </a:ext>
            </a:extLst>
          </p:cNvPr>
          <p:cNvSpPr/>
          <p:nvPr/>
        </p:nvSpPr>
        <p:spPr>
          <a:xfrm rot="18469752">
            <a:off x="1708727" y="4987636"/>
            <a:ext cx="1921164"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768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14FD7-CE03-4D7D-8367-B11BE016AFE6}"/>
              </a:ext>
            </a:extLst>
          </p:cNvPr>
          <p:cNvPicPr>
            <a:picLocks noChangeAspect="1"/>
          </p:cNvPicPr>
          <p:nvPr/>
        </p:nvPicPr>
        <p:blipFill rotWithShape="1">
          <a:blip r:embed="rId2">
            <a:extLst>
              <a:ext uri="{28A0092B-C50C-407E-A947-70E740481C1C}">
                <a14:useLocalDpi xmlns:a14="http://schemas.microsoft.com/office/drawing/2010/main" val="0"/>
              </a:ext>
            </a:extLst>
          </a:blip>
          <a:srcRect t="11986" b="4646"/>
          <a:stretch/>
        </p:blipFill>
        <p:spPr>
          <a:xfrm>
            <a:off x="110837" y="1154546"/>
            <a:ext cx="12192000" cy="5717309"/>
          </a:xfrm>
          <a:prstGeom prst="rect">
            <a:avLst/>
          </a:prstGeom>
        </p:spPr>
      </p:pic>
      <p:sp>
        <p:nvSpPr>
          <p:cNvPr id="4" name="TextBox 3">
            <a:extLst>
              <a:ext uri="{FF2B5EF4-FFF2-40B4-BE49-F238E27FC236}">
                <a16:creationId xmlns:a16="http://schemas.microsoft.com/office/drawing/2014/main" id="{2877B89B-02A4-4FEE-BD32-4FADDBE2E11A}"/>
              </a:ext>
            </a:extLst>
          </p:cNvPr>
          <p:cNvSpPr txBox="1"/>
          <p:nvPr/>
        </p:nvSpPr>
        <p:spPr>
          <a:xfrm>
            <a:off x="4715163" y="258618"/>
            <a:ext cx="3144982" cy="584775"/>
          </a:xfrm>
          <a:prstGeom prst="rect">
            <a:avLst/>
          </a:prstGeom>
          <a:noFill/>
        </p:spPr>
        <p:txBody>
          <a:bodyPr wrap="square" rtlCol="0">
            <a:spAutoFit/>
          </a:bodyPr>
          <a:lstStyle/>
          <a:p>
            <a:r>
              <a:rPr lang="en-IN" sz="3200" b="1" dirty="0"/>
              <a:t>NOTIFICATIONS</a:t>
            </a:r>
          </a:p>
        </p:txBody>
      </p:sp>
      <p:sp>
        <p:nvSpPr>
          <p:cNvPr id="5" name="Arrow: Right 4">
            <a:extLst>
              <a:ext uri="{FF2B5EF4-FFF2-40B4-BE49-F238E27FC236}">
                <a16:creationId xmlns:a16="http://schemas.microsoft.com/office/drawing/2014/main" id="{AE0211F5-0D39-49D6-8DA6-49326A815B53}"/>
              </a:ext>
            </a:extLst>
          </p:cNvPr>
          <p:cNvSpPr/>
          <p:nvPr/>
        </p:nvSpPr>
        <p:spPr>
          <a:xfrm>
            <a:off x="665018" y="2743200"/>
            <a:ext cx="720437" cy="350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0B16EA52-4FFE-49E2-8417-7FC39191AF2A}"/>
              </a:ext>
            </a:extLst>
          </p:cNvPr>
          <p:cNvSpPr/>
          <p:nvPr/>
        </p:nvSpPr>
        <p:spPr>
          <a:xfrm>
            <a:off x="665018" y="3549211"/>
            <a:ext cx="720437" cy="350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31F466ED-0BDB-4B60-A756-8E0D4F13A5FD}"/>
              </a:ext>
            </a:extLst>
          </p:cNvPr>
          <p:cNvSpPr/>
          <p:nvPr/>
        </p:nvSpPr>
        <p:spPr>
          <a:xfrm rot="19314737">
            <a:off x="9595154" y="863028"/>
            <a:ext cx="674255" cy="4320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612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696A-7A33-450A-983F-6C2B03440D7F}"/>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50DEAF2D-C7CF-46E4-8283-86FFF66D4041}"/>
              </a:ext>
            </a:extLst>
          </p:cNvPr>
          <p:cNvSpPr>
            <a:spLocks noGrp="1"/>
          </p:cNvSpPr>
          <p:nvPr>
            <p:ph idx="1"/>
          </p:nvPr>
        </p:nvSpPr>
        <p:spPr/>
        <p:txBody>
          <a:bodyPr/>
          <a:lstStyle/>
          <a:p>
            <a:r>
              <a:rPr lang="hi-IN" dirty="0"/>
              <a:t>1. </a:t>
            </a:r>
            <a:r>
              <a:rPr lang="en-US" dirty="0"/>
              <a:t>According to your profile the job will be recommended on your homepage</a:t>
            </a:r>
            <a:r>
              <a:rPr lang="hi-IN" dirty="0"/>
              <a:t>.</a:t>
            </a:r>
          </a:p>
          <a:p>
            <a:r>
              <a:rPr lang="hi-IN" dirty="0"/>
              <a:t>2. You can choose your job as per your interests.</a:t>
            </a:r>
          </a:p>
          <a:p>
            <a:r>
              <a:rPr lang="hi-IN" dirty="0"/>
              <a:t>3. Short Quiz session to test your skill.</a:t>
            </a:r>
          </a:p>
          <a:p>
            <a:r>
              <a:rPr lang="hi-IN" dirty="0"/>
              <a:t>4. Job seeker can apply easily.  </a:t>
            </a:r>
          </a:p>
          <a:p>
            <a:r>
              <a:rPr lang="hi-IN" dirty="0"/>
              <a:t>5.</a:t>
            </a:r>
            <a:r>
              <a:rPr lang="en-US" dirty="0"/>
              <a:t>The job will recommended according to the search history of the job seeker</a:t>
            </a:r>
            <a:r>
              <a:rPr lang="hi-IN" dirty="0"/>
              <a:t>.</a:t>
            </a:r>
          </a:p>
          <a:p>
            <a:r>
              <a:rPr lang="hi-IN" dirty="0"/>
              <a:t>6.</a:t>
            </a:r>
            <a:r>
              <a:rPr lang="en-US" dirty="0"/>
              <a:t>The job will recommended according to the skill and interest of the job seeker</a:t>
            </a:r>
            <a:r>
              <a:rPr lang="hi-IN" dirty="0"/>
              <a:t>.</a:t>
            </a:r>
          </a:p>
          <a:p>
            <a:r>
              <a:rPr lang="hi-IN" dirty="0"/>
              <a:t>7.</a:t>
            </a:r>
            <a:r>
              <a:rPr lang="en-US" dirty="0"/>
              <a:t> Test will recommended according to skill and interest only</a:t>
            </a:r>
            <a:r>
              <a:rPr lang="hi-IN" dirty="0"/>
              <a:t>.</a:t>
            </a:r>
            <a:endParaRPr lang="en-IN" dirty="0"/>
          </a:p>
          <a:p>
            <a:r>
              <a:rPr lang="en-IN" dirty="0"/>
              <a:t> 8. Test timer limit.</a:t>
            </a:r>
          </a:p>
        </p:txBody>
      </p:sp>
    </p:spTree>
    <p:extLst>
      <p:ext uri="{BB962C8B-B14F-4D97-AF65-F5344CB8AC3E}">
        <p14:creationId xmlns:p14="http://schemas.microsoft.com/office/powerpoint/2010/main" val="2006678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BBF32-31EA-4CF2-9160-BBADAC5DCB11}"/>
              </a:ext>
            </a:extLst>
          </p:cNvPr>
          <p:cNvSpPr txBox="1"/>
          <p:nvPr/>
        </p:nvSpPr>
        <p:spPr>
          <a:xfrm>
            <a:off x="3740727" y="2456873"/>
            <a:ext cx="4193309" cy="1323439"/>
          </a:xfrm>
          <a:prstGeom prst="rect">
            <a:avLst/>
          </a:prstGeom>
          <a:noFill/>
        </p:spPr>
        <p:txBody>
          <a:bodyPr wrap="square" rtlCol="0">
            <a:spAutoFit/>
          </a:bodyPr>
          <a:lstStyle/>
          <a:p>
            <a:r>
              <a:rPr lang="en-IN" sz="8000" dirty="0"/>
              <a:t>BACKEND</a:t>
            </a:r>
          </a:p>
        </p:txBody>
      </p:sp>
      <p:pic>
        <p:nvPicPr>
          <p:cNvPr id="4" name="Picture 3">
            <a:extLst>
              <a:ext uri="{FF2B5EF4-FFF2-40B4-BE49-F238E27FC236}">
                <a16:creationId xmlns:a16="http://schemas.microsoft.com/office/drawing/2014/main" id="{E742B1FC-A36F-4DCA-8BE0-7558D6D01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707" y="3839195"/>
            <a:ext cx="7117773" cy="2343726"/>
          </a:xfrm>
          <a:prstGeom prst="rect">
            <a:avLst/>
          </a:prstGeom>
        </p:spPr>
      </p:pic>
    </p:spTree>
    <p:extLst>
      <p:ext uri="{BB962C8B-B14F-4D97-AF65-F5344CB8AC3E}">
        <p14:creationId xmlns:p14="http://schemas.microsoft.com/office/powerpoint/2010/main" val="5668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86E70-3A98-4477-85B4-8864770D9D91}"/>
              </a:ext>
            </a:extLst>
          </p:cNvPr>
          <p:cNvSpPr txBox="1"/>
          <p:nvPr/>
        </p:nvSpPr>
        <p:spPr>
          <a:xfrm>
            <a:off x="0" y="563417"/>
            <a:ext cx="2512291" cy="523220"/>
          </a:xfrm>
          <a:prstGeom prst="rect">
            <a:avLst/>
          </a:prstGeom>
          <a:noFill/>
        </p:spPr>
        <p:txBody>
          <a:bodyPr wrap="square" rtlCol="0">
            <a:spAutoFit/>
          </a:bodyPr>
          <a:lstStyle/>
          <a:p>
            <a:r>
              <a:rPr lang="en-IN" sz="2800" b="1" dirty="0"/>
              <a:t>BACKEND</a:t>
            </a:r>
          </a:p>
        </p:txBody>
      </p:sp>
      <p:pic>
        <p:nvPicPr>
          <p:cNvPr id="5" name="Picture 4">
            <a:extLst>
              <a:ext uri="{FF2B5EF4-FFF2-40B4-BE49-F238E27FC236}">
                <a16:creationId xmlns:a16="http://schemas.microsoft.com/office/drawing/2014/main" id="{05DDDDBB-BF1A-4474-83EF-035D4C0E003A}"/>
              </a:ext>
            </a:extLst>
          </p:cNvPr>
          <p:cNvPicPr>
            <a:picLocks noChangeAspect="1"/>
          </p:cNvPicPr>
          <p:nvPr/>
        </p:nvPicPr>
        <p:blipFill rotWithShape="1">
          <a:blip r:embed="rId2">
            <a:extLst>
              <a:ext uri="{28A0092B-C50C-407E-A947-70E740481C1C}">
                <a14:useLocalDpi xmlns:a14="http://schemas.microsoft.com/office/drawing/2010/main" val="0"/>
              </a:ext>
            </a:extLst>
          </a:blip>
          <a:srcRect t="12130" b="4404"/>
          <a:stretch/>
        </p:blipFill>
        <p:spPr>
          <a:xfrm>
            <a:off x="0" y="1237672"/>
            <a:ext cx="12192000" cy="5338619"/>
          </a:xfrm>
          <a:prstGeom prst="rect">
            <a:avLst/>
          </a:prstGeom>
        </p:spPr>
      </p:pic>
    </p:spTree>
    <p:extLst>
      <p:ext uri="{BB962C8B-B14F-4D97-AF65-F5344CB8AC3E}">
        <p14:creationId xmlns:p14="http://schemas.microsoft.com/office/powerpoint/2010/main" val="188255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999B7-1D4F-4C14-8894-CFE46220D0FB}"/>
              </a:ext>
            </a:extLst>
          </p:cNvPr>
          <p:cNvPicPr>
            <a:picLocks noChangeAspect="1"/>
          </p:cNvPicPr>
          <p:nvPr/>
        </p:nvPicPr>
        <p:blipFill rotWithShape="1">
          <a:blip r:embed="rId2">
            <a:extLst>
              <a:ext uri="{28A0092B-C50C-407E-A947-70E740481C1C}">
                <a14:useLocalDpi xmlns:a14="http://schemas.microsoft.com/office/drawing/2010/main" val="0"/>
              </a:ext>
            </a:extLst>
          </a:blip>
          <a:srcRect t="11717" b="4646"/>
          <a:stretch/>
        </p:blipFill>
        <p:spPr>
          <a:xfrm>
            <a:off x="0" y="1122219"/>
            <a:ext cx="12192000" cy="5735781"/>
          </a:xfrm>
          <a:prstGeom prst="rect">
            <a:avLst/>
          </a:prstGeom>
        </p:spPr>
      </p:pic>
      <p:sp>
        <p:nvSpPr>
          <p:cNvPr id="4" name="TextBox 3">
            <a:extLst>
              <a:ext uri="{FF2B5EF4-FFF2-40B4-BE49-F238E27FC236}">
                <a16:creationId xmlns:a16="http://schemas.microsoft.com/office/drawing/2014/main" id="{3E969EDA-F0AF-4D59-8D46-77BC75931850}"/>
              </a:ext>
            </a:extLst>
          </p:cNvPr>
          <p:cNvSpPr txBox="1"/>
          <p:nvPr/>
        </p:nvSpPr>
        <p:spPr>
          <a:xfrm>
            <a:off x="0" y="598999"/>
            <a:ext cx="4230255" cy="523220"/>
          </a:xfrm>
          <a:prstGeom prst="rect">
            <a:avLst/>
          </a:prstGeom>
          <a:noFill/>
        </p:spPr>
        <p:txBody>
          <a:bodyPr wrap="square" rtlCol="0">
            <a:spAutoFit/>
          </a:bodyPr>
          <a:lstStyle/>
          <a:p>
            <a:r>
              <a:rPr lang="en-IN" sz="2800" b="1" dirty="0"/>
              <a:t>DJANGO BACKEND SQL</a:t>
            </a:r>
          </a:p>
        </p:txBody>
      </p:sp>
    </p:spTree>
    <p:extLst>
      <p:ext uri="{BB962C8B-B14F-4D97-AF65-F5344CB8AC3E}">
        <p14:creationId xmlns:p14="http://schemas.microsoft.com/office/powerpoint/2010/main" val="302422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CF96E-32B4-47EA-9F73-31E6BC00E6C8}"/>
              </a:ext>
            </a:extLst>
          </p:cNvPr>
          <p:cNvSpPr txBox="1"/>
          <p:nvPr/>
        </p:nvSpPr>
        <p:spPr>
          <a:xfrm>
            <a:off x="3657601" y="2342216"/>
            <a:ext cx="5491018" cy="2308324"/>
          </a:xfrm>
          <a:prstGeom prst="rect">
            <a:avLst/>
          </a:prstGeom>
          <a:noFill/>
        </p:spPr>
        <p:txBody>
          <a:bodyPr wrap="square" rtlCol="0">
            <a:spAutoFit/>
          </a:bodyPr>
          <a:lstStyle/>
          <a:p>
            <a:r>
              <a:rPr lang="hi-IN" sz="7200" dirty="0"/>
              <a:t>THANK YOU </a:t>
            </a:r>
            <a:r>
              <a:rPr lang="en-IN" sz="7200" dirty="0"/>
              <a:t>      </a:t>
            </a:r>
            <a:r>
              <a:rPr lang="hi-IN" sz="7200" dirty="0"/>
              <a:t>😊😊</a:t>
            </a:r>
            <a:endParaRPr lang="en-IN" sz="7200" dirty="0"/>
          </a:p>
        </p:txBody>
      </p:sp>
    </p:spTree>
    <p:extLst>
      <p:ext uri="{BB962C8B-B14F-4D97-AF65-F5344CB8AC3E}">
        <p14:creationId xmlns:p14="http://schemas.microsoft.com/office/powerpoint/2010/main" val="229066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FF3C-CCA2-49A2-A412-60886C022BE8}"/>
              </a:ext>
            </a:extLst>
          </p:cNvPr>
          <p:cNvSpPr>
            <a:spLocks noGrp="1"/>
          </p:cNvSpPr>
          <p:nvPr>
            <p:ph type="title"/>
          </p:nvPr>
        </p:nvSpPr>
        <p:spPr>
          <a:xfrm>
            <a:off x="2650835" y="240813"/>
            <a:ext cx="5661892" cy="1450757"/>
          </a:xfrm>
        </p:spPr>
        <p:txBody>
          <a:bodyPr/>
          <a:lstStyle/>
          <a:p>
            <a:r>
              <a:rPr lang="en-IN" dirty="0"/>
              <a:t>FRAM</a:t>
            </a:r>
            <a:r>
              <a:rPr lang="hi-IN" dirty="0"/>
              <a:t>E</a:t>
            </a:r>
            <a:r>
              <a:rPr lang="en-IN" dirty="0"/>
              <a:t>WORK</a:t>
            </a:r>
          </a:p>
        </p:txBody>
      </p:sp>
      <p:sp>
        <p:nvSpPr>
          <p:cNvPr id="3" name="Content Placeholder 2">
            <a:extLst>
              <a:ext uri="{FF2B5EF4-FFF2-40B4-BE49-F238E27FC236}">
                <a16:creationId xmlns:a16="http://schemas.microsoft.com/office/drawing/2014/main" id="{9BB1F8F0-79CC-46C8-8613-46B6F6CB7A2B}"/>
              </a:ext>
            </a:extLst>
          </p:cNvPr>
          <p:cNvSpPr>
            <a:spLocks noGrp="1"/>
          </p:cNvSpPr>
          <p:nvPr>
            <p:ph idx="1"/>
          </p:nvPr>
        </p:nvSpPr>
        <p:spPr>
          <a:xfrm>
            <a:off x="942108" y="1771842"/>
            <a:ext cx="10213571" cy="4416521"/>
          </a:xfrm>
        </p:spPr>
        <p:txBody>
          <a:bodyPr>
            <a:normAutofit lnSpcReduction="10000"/>
          </a:bodyPr>
          <a:lstStyle/>
          <a:p>
            <a:r>
              <a:rPr lang="en-US" b="1" dirty="0">
                <a:latin typeface="Times New Roman" panose="02020603050405020304" pitchFamily="18" charset="0"/>
                <a:cs typeface="Times New Roman" panose="02020603050405020304" pitchFamily="18" charset="0"/>
              </a:rPr>
              <a:t>Django </a:t>
            </a:r>
            <a:r>
              <a:rPr lang="en-US" dirty="0">
                <a:latin typeface="Times New Roman" panose="02020603050405020304" pitchFamily="18" charset="0"/>
                <a:cs typeface="Times New Roman" panose="02020603050405020304" pitchFamily="18" charset="0"/>
              </a:rPr>
              <a:t>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lang="hi-IN" dirty="0">
              <a:latin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Ridiculously fast.</a:t>
            </a:r>
          </a:p>
          <a:p>
            <a:pPr marL="0" indent="0">
              <a:buNone/>
            </a:pPr>
            <a:r>
              <a:rPr lang="en-US" dirty="0">
                <a:latin typeface="Times New Roman" panose="02020603050405020304" pitchFamily="18" charset="0"/>
                <a:cs typeface="Times New Roman" panose="02020603050405020304" pitchFamily="18" charset="0"/>
              </a:rPr>
              <a:t>Django was designed to help developers take applications from concept to completion as quickly as possible.</a:t>
            </a:r>
          </a:p>
          <a:p>
            <a:pPr marL="0" indent="0">
              <a:buNone/>
            </a:pPr>
            <a:r>
              <a:rPr lang="en-US" b="1" dirty="0">
                <a:latin typeface="Times New Roman" panose="02020603050405020304" pitchFamily="18" charset="0"/>
                <a:cs typeface="Times New Roman" panose="02020603050405020304" pitchFamily="18" charset="0"/>
              </a:rPr>
              <a:t>Reassuringly secure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Django takes security seriously and helps developers avoid many common security mistakes.</a:t>
            </a:r>
          </a:p>
          <a:p>
            <a:pPr marL="0" indent="0">
              <a:buNone/>
            </a:pPr>
            <a:r>
              <a:rPr lang="en-US" b="1" dirty="0">
                <a:latin typeface="Times New Roman" panose="02020603050405020304" pitchFamily="18" charset="0"/>
                <a:cs typeface="Times New Roman" panose="02020603050405020304" pitchFamily="18" charset="0"/>
              </a:rPr>
              <a:t>Exceedingly scalable.</a:t>
            </a:r>
          </a:p>
          <a:p>
            <a:pPr marL="0" indent="0">
              <a:buNone/>
            </a:pPr>
            <a:r>
              <a:rPr lang="en-US" dirty="0">
                <a:latin typeface="Times New Roman" panose="02020603050405020304" pitchFamily="18" charset="0"/>
                <a:cs typeface="Times New Roman" panose="02020603050405020304" pitchFamily="18" charset="0"/>
              </a:rPr>
              <a:t>Some of the busiest sites on the Web leverage Django’s ability to quickly and flexibly scale.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A8FF69-C1BC-4BCF-BEB9-3A22352E3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44661"/>
            <a:ext cx="2041235" cy="1246909"/>
          </a:xfrm>
          <a:prstGeom prst="ellipse">
            <a:avLst/>
          </a:prstGeom>
        </p:spPr>
      </p:pic>
    </p:spTree>
    <p:extLst>
      <p:ext uri="{BB962C8B-B14F-4D97-AF65-F5344CB8AC3E}">
        <p14:creationId xmlns:p14="http://schemas.microsoft.com/office/powerpoint/2010/main" val="157693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850B-1560-48BF-8611-FB1CF684BA8D}"/>
              </a:ext>
            </a:extLst>
          </p:cNvPr>
          <p:cNvSpPr>
            <a:spLocks noGrp="1"/>
          </p:cNvSpPr>
          <p:nvPr>
            <p:ph type="title"/>
          </p:nvPr>
        </p:nvSpPr>
        <p:spPr/>
        <p:txBody>
          <a:bodyPr/>
          <a:lstStyle/>
          <a:p>
            <a:r>
              <a:rPr lang="hi-IN" dirty="0"/>
              <a:t>FRONTEND</a:t>
            </a:r>
            <a:endParaRPr lang="en-IN" dirty="0"/>
          </a:p>
        </p:txBody>
      </p:sp>
      <p:sp>
        <p:nvSpPr>
          <p:cNvPr id="3" name="Content Placeholder 2">
            <a:extLst>
              <a:ext uri="{FF2B5EF4-FFF2-40B4-BE49-F238E27FC236}">
                <a16:creationId xmlns:a16="http://schemas.microsoft.com/office/drawing/2014/main" id="{879821FB-063E-4A6A-8782-05C23341E46A}"/>
              </a:ext>
            </a:extLst>
          </p:cNvPr>
          <p:cNvSpPr>
            <a:spLocks noGrp="1"/>
          </p:cNvSpPr>
          <p:nvPr>
            <p:ph idx="1"/>
          </p:nvPr>
        </p:nvSpPr>
        <p:spPr>
          <a:xfrm>
            <a:off x="1097280" y="2021225"/>
            <a:ext cx="10058400" cy="4023360"/>
          </a:xfrm>
        </p:spPr>
        <p:txBody>
          <a:bodyPr/>
          <a:lstStyle/>
          <a:p>
            <a:pPr marL="457200" indent="-457200">
              <a:buFont typeface="+mj-lt"/>
              <a:buAutoNum type="arabicParenR"/>
            </a:pPr>
            <a:r>
              <a:rPr lang="en-US" b="1" dirty="0"/>
              <a:t>HTML</a:t>
            </a:r>
            <a:r>
              <a:rPr lang="en-US" dirty="0"/>
              <a:t> provides the basic structure of sites, which is enhanced and modified by other technologies like CSS and JavaScript.</a:t>
            </a:r>
          </a:p>
          <a:p>
            <a:pPr marL="457200" indent="-457200">
              <a:buFont typeface="+mj-lt"/>
              <a:buAutoNum type="arabicParenR"/>
            </a:pPr>
            <a:endParaRPr lang="en-US" dirty="0"/>
          </a:p>
          <a:p>
            <a:pPr marL="457200" indent="-457200">
              <a:buFont typeface="+mj-lt"/>
              <a:buAutoNum type="arabicParenR"/>
            </a:pPr>
            <a:r>
              <a:rPr lang="en-US" b="1" dirty="0"/>
              <a:t>CSS </a:t>
            </a:r>
            <a:r>
              <a:rPr lang="en-US" dirty="0"/>
              <a:t>is used to control presentation, formatting, and layout.</a:t>
            </a:r>
          </a:p>
          <a:p>
            <a:pPr marL="457200" indent="-457200">
              <a:buFont typeface="+mj-lt"/>
              <a:buAutoNum type="arabicParenR"/>
            </a:pPr>
            <a:endParaRPr lang="en-US" dirty="0"/>
          </a:p>
          <a:p>
            <a:pPr marL="457200" indent="-457200">
              <a:buFont typeface="+mj-lt"/>
              <a:buAutoNum type="arabicParenR"/>
            </a:pPr>
            <a:r>
              <a:rPr lang="en-US" b="1" dirty="0"/>
              <a:t>JavaScript</a:t>
            </a:r>
            <a:r>
              <a:rPr lang="en-US" dirty="0"/>
              <a:t> is used to control the behavior of different elements.</a:t>
            </a:r>
            <a:endParaRPr lang="en-IN" dirty="0"/>
          </a:p>
        </p:txBody>
      </p:sp>
      <p:pic>
        <p:nvPicPr>
          <p:cNvPr id="5" name="Picture 4">
            <a:extLst>
              <a:ext uri="{FF2B5EF4-FFF2-40B4-BE49-F238E27FC236}">
                <a16:creationId xmlns:a16="http://schemas.microsoft.com/office/drawing/2014/main" id="{0EF59AA5-57AD-4EAF-A102-7F28D48C8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545" y="2557462"/>
            <a:ext cx="3454400" cy="2079193"/>
          </a:xfrm>
          <a:prstGeom prst="rect">
            <a:avLst/>
          </a:prstGeom>
        </p:spPr>
      </p:pic>
    </p:spTree>
    <p:extLst>
      <p:ext uri="{BB962C8B-B14F-4D97-AF65-F5344CB8AC3E}">
        <p14:creationId xmlns:p14="http://schemas.microsoft.com/office/powerpoint/2010/main" val="415205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DAED9F-E875-416C-A29E-5015BF198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073" y="101601"/>
            <a:ext cx="8192653" cy="6094412"/>
          </a:xfrm>
          <a:prstGeom prst="rect">
            <a:avLst/>
          </a:prstGeom>
        </p:spPr>
      </p:pic>
    </p:spTree>
    <p:extLst>
      <p:ext uri="{BB962C8B-B14F-4D97-AF65-F5344CB8AC3E}">
        <p14:creationId xmlns:p14="http://schemas.microsoft.com/office/powerpoint/2010/main" val="222183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EFBE-ED6B-4B80-B0D5-CEE405836AA2}"/>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06D8B947-244E-4C4D-8958-E15C9D3E47AD}"/>
              </a:ext>
            </a:extLst>
          </p:cNvPr>
          <p:cNvSpPr>
            <a:spLocks noGrp="1"/>
          </p:cNvSpPr>
          <p:nvPr>
            <p:ph idx="1"/>
          </p:nvPr>
        </p:nvSpPr>
        <p:spPr>
          <a:xfrm>
            <a:off x="1097280" y="1845733"/>
            <a:ext cx="10058400" cy="4425757"/>
          </a:xfrm>
        </p:spPr>
        <p:txBody>
          <a:bodyPr>
            <a:normAutofit lnSpcReduction="10000"/>
          </a:bodyPr>
          <a:lstStyle/>
          <a:p>
            <a:r>
              <a:rPr lang="hi-IN" b="1" dirty="0">
                <a:latin typeface="Times New Roman" panose="02020603050405020304" pitchFamily="18" charset="0"/>
                <a:cs typeface="Times New Roman" panose="02020603050405020304" pitchFamily="18" charset="0"/>
              </a:rPr>
              <a:t>1. Registration (Sign up/ Log in)</a:t>
            </a:r>
          </a:p>
          <a:p>
            <a:r>
              <a:rPr lang="hi-IN" dirty="0">
                <a:latin typeface="Times New Roman" panose="02020603050405020304" pitchFamily="18" charset="0"/>
                <a:cs typeface="Times New Roman" panose="02020603050405020304" pitchFamily="18" charset="0"/>
              </a:rPr>
              <a:t>- Student/Job Seeker</a:t>
            </a:r>
          </a:p>
          <a:p>
            <a:r>
              <a:rPr lang="hi-IN" dirty="0">
                <a:latin typeface="Times New Roman" panose="02020603050405020304" pitchFamily="18" charset="0"/>
                <a:cs typeface="Times New Roman" panose="02020603050405020304" pitchFamily="18" charset="0"/>
              </a:rPr>
              <a:t>- Company/Recruiter</a:t>
            </a:r>
          </a:p>
          <a:p>
            <a:r>
              <a:rPr lang="hi-IN" b="1" dirty="0">
                <a:latin typeface="Times New Roman" panose="02020603050405020304" pitchFamily="18" charset="0"/>
                <a:cs typeface="Times New Roman" panose="02020603050405020304" pitchFamily="18" charset="0"/>
              </a:rPr>
              <a:t>2. Make Profile </a:t>
            </a:r>
          </a:p>
          <a:p>
            <a:r>
              <a:rPr lang="hi-IN" dirty="0">
                <a:latin typeface="Times New Roman" panose="02020603050405020304" pitchFamily="18" charset="0"/>
                <a:cs typeface="Times New Roman" panose="02020603050405020304" pitchFamily="18" charset="0"/>
              </a:rPr>
              <a:t>- Student/Job Seeker</a:t>
            </a:r>
          </a:p>
          <a:p>
            <a:pPr marL="0" indent="0">
              <a:buNone/>
            </a:pPr>
            <a:r>
              <a:rPr lang="hi-IN" b="1" dirty="0">
                <a:latin typeface="Times New Roman" panose="02020603050405020304" pitchFamily="18" charset="0"/>
                <a:cs typeface="Times New Roman" panose="02020603050405020304" pitchFamily="18" charset="0"/>
              </a:rPr>
              <a:t>3. Choose Job Category  </a:t>
            </a:r>
          </a:p>
          <a:p>
            <a:pPr marL="0" indent="0">
              <a:buNone/>
            </a:pPr>
            <a:r>
              <a:rPr lang="hi-IN" dirty="0">
                <a:latin typeface="Times New Roman" panose="02020603050405020304" pitchFamily="18" charset="0"/>
                <a:cs typeface="Times New Roman" panose="02020603050405020304" pitchFamily="18" charset="0"/>
              </a:rPr>
              <a:t> - By Location</a:t>
            </a:r>
          </a:p>
          <a:p>
            <a:pPr marL="0" indent="0">
              <a:buNone/>
            </a:pPr>
            <a:r>
              <a:rPr lang="hi-IN" dirty="0">
                <a:latin typeface="Times New Roman" panose="02020603050405020304" pitchFamily="18" charset="0"/>
                <a:cs typeface="Times New Roman" panose="02020603050405020304" pitchFamily="18" charset="0"/>
              </a:rPr>
              <a:t> - By Search</a:t>
            </a:r>
          </a:p>
          <a:p>
            <a:pPr marL="0" indent="0">
              <a:buNone/>
            </a:pPr>
            <a:r>
              <a:rPr lang="hi-IN"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O</a:t>
            </a:r>
            <a:r>
              <a:rPr lang="hi-IN" dirty="0">
                <a:latin typeface="Times New Roman" panose="02020603050405020304" pitchFamily="18" charset="0"/>
                <a:cs typeface="Times New Roman" panose="02020603050405020304" pitchFamily="18" charset="0"/>
              </a:rPr>
              <a:t>r Popular Cities  </a:t>
            </a:r>
          </a:p>
          <a:p>
            <a:pPr marL="0" indent="0">
              <a:buNone/>
            </a:pPr>
            <a:r>
              <a:rPr lang="hi-IN" b="1" dirty="0">
                <a:latin typeface="Times New Roman" panose="02020603050405020304" pitchFamily="18" charset="0"/>
                <a:cs typeface="Times New Roman" panose="02020603050405020304" pitchFamily="18" charset="0"/>
              </a:rPr>
              <a:t>4. Give Exam and Apply Job </a:t>
            </a:r>
          </a:p>
          <a:p>
            <a:pPr marL="0" indent="0">
              <a:buNone/>
            </a:pPr>
            <a:endParaRPr lang="hi-IN"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32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499B-1FF9-4C37-A62F-8FD70CBD7736}"/>
              </a:ext>
            </a:extLst>
          </p:cNvPr>
          <p:cNvSpPr>
            <a:spLocks noGrp="1"/>
          </p:cNvSpPr>
          <p:nvPr>
            <p:ph type="title"/>
          </p:nvPr>
        </p:nvSpPr>
        <p:spPr/>
        <p:txBody>
          <a:bodyPr/>
          <a:lstStyle/>
          <a:p>
            <a:r>
              <a:rPr lang="en-IN" dirty="0"/>
              <a:t>INTRODUCTION OF TOPICS</a:t>
            </a:r>
          </a:p>
        </p:txBody>
      </p:sp>
      <p:sp>
        <p:nvSpPr>
          <p:cNvPr id="3" name="Content Placeholder 2">
            <a:extLst>
              <a:ext uri="{FF2B5EF4-FFF2-40B4-BE49-F238E27FC236}">
                <a16:creationId xmlns:a16="http://schemas.microsoft.com/office/drawing/2014/main" id="{E527EB38-2249-4FF3-8C20-46B18B4B3379}"/>
              </a:ext>
            </a:extLst>
          </p:cNvPr>
          <p:cNvSpPr>
            <a:spLocks noGrp="1"/>
          </p:cNvSpPr>
          <p:nvPr>
            <p:ph idx="1"/>
          </p:nvPr>
        </p:nvSpPr>
        <p:spPr/>
        <p:txBody>
          <a:bodyPr/>
          <a:lstStyle/>
          <a:p>
            <a:pPr marL="457200" indent="-457200">
              <a:buFont typeface="+mj-lt"/>
              <a:buAutoNum type="arabicParenR"/>
            </a:pPr>
            <a:r>
              <a:rPr lang="hi-IN" b="1" dirty="0">
                <a:latin typeface="Times New Roman" panose="02020603050405020304" pitchFamily="18" charset="0"/>
              </a:rPr>
              <a:t>How to Register as a student .</a:t>
            </a:r>
          </a:p>
          <a:p>
            <a:pPr marL="457200" indent="-457200">
              <a:buFont typeface="+mj-lt"/>
              <a:buAutoNum type="arabicParenR"/>
            </a:pPr>
            <a:r>
              <a:rPr lang="hi-IN" b="1" dirty="0">
                <a:latin typeface="Times New Roman" panose="02020603050405020304" pitchFamily="18" charset="0"/>
              </a:rPr>
              <a:t>How to Resigter as a company or Recruiter.</a:t>
            </a:r>
          </a:p>
          <a:p>
            <a:pPr marL="457200" indent="-457200">
              <a:buFont typeface="+mj-lt"/>
              <a:buAutoNum type="arabicParenR"/>
            </a:pPr>
            <a:r>
              <a:rPr lang="hi-IN" b="1" dirty="0">
                <a:latin typeface="Times New Roman" panose="02020603050405020304" pitchFamily="18" charset="0"/>
              </a:rPr>
              <a:t>How to Make Profile.</a:t>
            </a:r>
          </a:p>
          <a:p>
            <a:pPr marL="457200" indent="-457200">
              <a:buFont typeface="+mj-lt"/>
              <a:buAutoNum type="arabicParenR"/>
            </a:pPr>
            <a:r>
              <a:rPr lang="hi-IN" b="1" dirty="0">
                <a:latin typeface="Times New Roman" panose="02020603050405020304" pitchFamily="18" charset="0"/>
              </a:rPr>
              <a:t>How to Give Exam.</a:t>
            </a:r>
          </a:p>
          <a:p>
            <a:pPr marL="457200" indent="-457200">
              <a:buFont typeface="+mj-lt"/>
              <a:buAutoNum type="arabicParenR"/>
            </a:pPr>
            <a:r>
              <a:rPr lang="en-IN" b="1" dirty="0">
                <a:latin typeface="Times New Roman" panose="02020603050405020304" pitchFamily="18" charset="0"/>
              </a:rPr>
              <a:t>H</a:t>
            </a:r>
            <a:r>
              <a:rPr lang="hi-IN" b="1" dirty="0">
                <a:latin typeface="Times New Roman" panose="02020603050405020304" pitchFamily="18" charset="0"/>
              </a:rPr>
              <a:t>ow to Apply For Job.</a:t>
            </a:r>
          </a:p>
          <a:p>
            <a:pPr marL="457200" indent="-457200">
              <a:buFont typeface="+mj-lt"/>
              <a:buAutoNum type="arabicParenR"/>
            </a:pPr>
            <a:endParaRPr lang="hi-IN" b="1" dirty="0">
              <a:latin typeface="Times New Roman" panose="02020603050405020304" pitchFamily="18" charset="0"/>
            </a:endParaRPr>
          </a:p>
        </p:txBody>
      </p:sp>
    </p:spTree>
    <p:extLst>
      <p:ext uri="{BB962C8B-B14F-4D97-AF65-F5344CB8AC3E}">
        <p14:creationId xmlns:p14="http://schemas.microsoft.com/office/powerpoint/2010/main" val="10497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E7F0-EAB4-464E-B0CF-C3712D2C9AA8}"/>
              </a:ext>
            </a:extLst>
          </p:cNvPr>
          <p:cNvSpPr>
            <a:spLocks noGrp="1"/>
          </p:cNvSpPr>
          <p:nvPr>
            <p:ph type="title"/>
          </p:nvPr>
        </p:nvSpPr>
        <p:spPr/>
        <p:txBody>
          <a:bodyPr/>
          <a:lstStyle/>
          <a:p>
            <a:r>
              <a:rPr lang="en-IN" dirty="0"/>
              <a:t>REGISTRATION</a:t>
            </a:r>
          </a:p>
        </p:txBody>
      </p:sp>
      <p:sp>
        <p:nvSpPr>
          <p:cNvPr id="3" name="Content Placeholder 2">
            <a:extLst>
              <a:ext uri="{FF2B5EF4-FFF2-40B4-BE49-F238E27FC236}">
                <a16:creationId xmlns:a16="http://schemas.microsoft.com/office/drawing/2014/main" id="{169093C0-A11B-404C-BABC-E4CD586E4528}"/>
              </a:ext>
            </a:extLst>
          </p:cNvPr>
          <p:cNvSpPr>
            <a:spLocks noGrp="1"/>
          </p:cNvSpPr>
          <p:nvPr>
            <p:ph idx="1"/>
          </p:nvPr>
        </p:nvSpPr>
        <p:spPr>
          <a:xfrm>
            <a:off x="738909" y="1845734"/>
            <a:ext cx="10416771" cy="4023360"/>
          </a:xfrm>
        </p:spPr>
        <p:txBody>
          <a:bodyPr/>
          <a:lstStyle/>
          <a:p>
            <a:r>
              <a:rPr lang="en-IN" b="1" dirty="0"/>
              <a:t>1. Type</a:t>
            </a:r>
            <a:endParaRPr lang="en-IN" dirty="0"/>
          </a:p>
          <a:p>
            <a:r>
              <a:rPr lang="en-IN" dirty="0"/>
              <a:t>Student :- </a:t>
            </a:r>
          </a:p>
          <a:p>
            <a:r>
              <a:rPr lang="en-IN" dirty="0"/>
              <a:t>                 a. Create Account</a:t>
            </a:r>
          </a:p>
          <a:p>
            <a:r>
              <a:rPr lang="en-IN" dirty="0"/>
              <a:t>                 b. Sign</a:t>
            </a:r>
            <a:r>
              <a:rPr lang="hi-IN" dirty="0"/>
              <a:t> in</a:t>
            </a:r>
            <a:endParaRPr lang="en-IN" dirty="0"/>
          </a:p>
        </p:txBody>
      </p:sp>
      <p:pic>
        <p:nvPicPr>
          <p:cNvPr id="5" name="Picture 4">
            <a:extLst>
              <a:ext uri="{FF2B5EF4-FFF2-40B4-BE49-F238E27FC236}">
                <a16:creationId xmlns:a16="http://schemas.microsoft.com/office/drawing/2014/main" id="{5962B227-E091-47F7-80E4-D0C497FFD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964" y="1737361"/>
            <a:ext cx="7287491" cy="4473180"/>
          </a:xfrm>
          <a:prstGeom prst="rect">
            <a:avLst/>
          </a:prstGeom>
        </p:spPr>
      </p:pic>
      <p:cxnSp>
        <p:nvCxnSpPr>
          <p:cNvPr id="7" name="Straight Arrow Connector 6">
            <a:extLst>
              <a:ext uri="{FF2B5EF4-FFF2-40B4-BE49-F238E27FC236}">
                <a16:creationId xmlns:a16="http://schemas.microsoft.com/office/drawing/2014/main" id="{896BEBC9-D690-490C-BE0E-ABAB46B861E7}"/>
              </a:ext>
            </a:extLst>
          </p:cNvPr>
          <p:cNvCxnSpPr>
            <a:cxnSpLocks/>
          </p:cNvCxnSpPr>
          <p:nvPr/>
        </p:nvCxnSpPr>
        <p:spPr>
          <a:xfrm flipH="1">
            <a:off x="11650749" y="1353589"/>
            <a:ext cx="273397" cy="76754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A824A3F2-3836-46C2-A4F9-1C3A24E67D1C}"/>
              </a:ext>
            </a:extLst>
          </p:cNvPr>
          <p:cNvSpPr txBox="1"/>
          <p:nvPr/>
        </p:nvSpPr>
        <p:spPr>
          <a:xfrm>
            <a:off x="6991928" y="2911917"/>
            <a:ext cx="868218" cy="276999"/>
          </a:xfrm>
          <a:prstGeom prst="rect">
            <a:avLst/>
          </a:prstGeom>
          <a:noFill/>
        </p:spPr>
        <p:txBody>
          <a:bodyPr wrap="square" rtlCol="0">
            <a:spAutoFit/>
          </a:bodyPr>
          <a:lstStyle/>
          <a:p>
            <a:r>
              <a:rPr lang="hi-IN" sz="1200" dirty="0"/>
              <a:t>RAHUL</a:t>
            </a:r>
            <a:endParaRPr lang="en-IN" sz="1200" dirty="0"/>
          </a:p>
        </p:txBody>
      </p:sp>
      <p:sp>
        <p:nvSpPr>
          <p:cNvPr id="6" name="TextBox 5">
            <a:extLst>
              <a:ext uri="{FF2B5EF4-FFF2-40B4-BE49-F238E27FC236}">
                <a16:creationId xmlns:a16="http://schemas.microsoft.com/office/drawing/2014/main" id="{821F6BF4-1800-4AE1-A68B-A501BE1B32B9}"/>
              </a:ext>
            </a:extLst>
          </p:cNvPr>
          <p:cNvSpPr txBox="1"/>
          <p:nvPr/>
        </p:nvSpPr>
        <p:spPr>
          <a:xfrm>
            <a:off x="7020560" y="3385159"/>
            <a:ext cx="1154546" cy="276999"/>
          </a:xfrm>
          <a:prstGeom prst="rect">
            <a:avLst/>
          </a:prstGeom>
          <a:noFill/>
        </p:spPr>
        <p:txBody>
          <a:bodyPr wrap="square" rtlCol="0">
            <a:spAutoFit/>
          </a:bodyPr>
          <a:lstStyle/>
          <a:p>
            <a:r>
              <a:rPr lang="hi-IN" sz="1200" dirty="0"/>
              <a:t>RAHUL123</a:t>
            </a:r>
            <a:endParaRPr lang="en-IN" sz="1200" dirty="0"/>
          </a:p>
        </p:txBody>
      </p:sp>
      <p:sp>
        <p:nvSpPr>
          <p:cNvPr id="8" name="TextBox 7">
            <a:extLst>
              <a:ext uri="{FF2B5EF4-FFF2-40B4-BE49-F238E27FC236}">
                <a16:creationId xmlns:a16="http://schemas.microsoft.com/office/drawing/2014/main" id="{F22703E0-D8A1-4831-B3CF-AF357A0650CE}"/>
              </a:ext>
            </a:extLst>
          </p:cNvPr>
          <p:cNvSpPr txBox="1"/>
          <p:nvPr/>
        </p:nvSpPr>
        <p:spPr>
          <a:xfrm>
            <a:off x="6899562" y="3857414"/>
            <a:ext cx="1690255" cy="261610"/>
          </a:xfrm>
          <a:prstGeom prst="rect">
            <a:avLst/>
          </a:prstGeom>
          <a:noFill/>
        </p:spPr>
        <p:txBody>
          <a:bodyPr wrap="square" rtlCol="0">
            <a:spAutoFit/>
          </a:bodyPr>
          <a:lstStyle/>
          <a:p>
            <a:r>
              <a:rPr lang="hi-IN" sz="1100" dirty="0"/>
              <a:t>rahul123@gmail.com</a:t>
            </a:r>
            <a:endParaRPr lang="en-IN" sz="1100" dirty="0"/>
          </a:p>
        </p:txBody>
      </p:sp>
      <p:sp>
        <p:nvSpPr>
          <p:cNvPr id="9" name="TextBox 8">
            <a:extLst>
              <a:ext uri="{FF2B5EF4-FFF2-40B4-BE49-F238E27FC236}">
                <a16:creationId xmlns:a16="http://schemas.microsoft.com/office/drawing/2014/main" id="{B2EB0B81-0B8C-44F7-9119-DEBFC0BB0514}"/>
              </a:ext>
            </a:extLst>
          </p:cNvPr>
          <p:cNvSpPr txBox="1"/>
          <p:nvPr/>
        </p:nvSpPr>
        <p:spPr>
          <a:xfrm>
            <a:off x="6945745" y="4112347"/>
            <a:ext cx="1921164" cy="584775"/>
          </a:xfrm>
          <a:prstGeom prst="rect">
            <a:avLst/>
          </a:prstGeom>
          <a:noFill/>
        </p:spPr>
        <p:txBody>
          <a:bodyPr wrap="square" rtlCol="0">
            <a:spAutoFit/>
          </a:bodyPr>
          <a:lstStyle/>
          <a:p>
            <a:r>
              <a:rPr lang="hi-IN" sz="3200" dirty="0"/>
              <a:t>……..</a:t>
            </a:r>
            <a:endParaRPr lang="en-IN" sz="3200" dirty="0"/>
          </a:p>
        </p:txBody>
      </p:sp>
      <p:sp>
        <p:nvSpPr>
          <p:cNvPr id="10" name="TextBox 9">
            <a:extLst>
              <a:ext uri="{FF2B5EF4-FFF2-40B4-BE49-F238E27FC236}">
                <a16:creationId xmlns:a16="http://schemas.microsoft.com/office/drawing/2014/main" id="{612A3BB3-8B7C-4EBB-9E11-EA66A587C15A}"/>
              </a:ext>
            </a:extLst>
          </p:cNvPr>
          <p:cNvSpPr txBox="1"/>
          <p:nvPr/>
        </p:nvSpPr>
        <p:spPr>
          <a:xfrm>
            <a:off x="6945745" y="4821442"/>
            <a:ext cx="1921164" cy="461665"/>
          </a:xfrm>
          <a:prstGeom prst="rect">
            <a:avLst/>
          </a:prstGeom>
          <a:noFill/>
        </p:spPr>
        <p:txBody>
          <a:bodyPr wrap="square" rtlCol="0">
            <a:spAutoFit/>
          </a:bodyPr>
          <a:lstStyle/>
          <a:p>
            <a:r>
              <a:rPr lang="hi-IN" sz="2400" b="1" dirty="0"/>
              <a:t>………..</a:t>
            </a:r>
            <a:endParaRPr lang="en-IN" sz="2400" b="1" dirty="0"/>
          </a:p>
        </p:txBody>
      </p:sp>
      <p:sp>
        <p:nvSpPr>
          <p:cNvPr id="11" name="Arrow: Right 10">
            <a:extLst>
              <a:ext uri="{FF2B5EF4-FFF2-40B4-BE49-F238E27FC236}">
                <a16:creationId xmlns:a16="http://schemas.microsoft.com/office/drawing/2014/main" id="{929C3BCD-808C-443A-A561-2B89F44D0695}"/>
              </a:ext>
            </a:extLst>
          </p:cNvPr>
          <p:cNvSpPr/>
          <p:nvPr/>
        </p:nvSpPr>
        <p:spPr>
          <a:xfrm>
            <a:off x="6336145" y="5384800"/>
            <a:ext cx="387928"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0B96B660-C1E4-4503-AC4C-ADBFB22601F2}"/>
              </a:ext>
            </a:extLst>
          </p:cNvPr>
          <p:cNvSpPr/>
          <p:nvPr/>
        </p:nvSpPr>
        <p:spPr>
          <a:xfrm>
            <a:off x="6336146" y="5869094"/>
            <a:ext cx="387928"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C5DF0596-69AE-4DFE-8AF7-B93C777EA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9" y="3731491"/>
            <a:ext cx="4699461" cy="2479050"/>
          </a:xfrm>
          <a:prstGeom prst="rect">
            <a:avLst/>
          </a:prstGeom>
        </p:spPr>
      </p:pic>
    </p:spTree>
    <p:extLst>
      <p:ext uri="{BB962C8B-B14F-4D97-AF65-F5344CB8AC3E}">
        <p14:creationId xmlns:p14="http://schemas.microsoft.com/office/powerpoint/2010/main" val="278191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D995-8C22-4ABA-B569-2B48F8DFB3B9}"/>
              </a:ext>
            </a:extLst>
          </p:cNvPr>
          <p:cNvSpPr>
            <a:spLocks noGrp="1"/>
          </p:cNvSpPr>
          <p:nvPr>
            <p:ph type="title"/>
          </p:nvPr>
        </p:nvSpPr>
        <p:spPr/>
        <p:txBody>
          <a:bodyPr/>
          <a:lstStyle/>
          <a:p>
            <a:r>
              <a:rPr lang="hi-IN" dirty="0"/>
              <a:t>REGISTRATION</a:t>
            </a:r>
            <a:endParaRPr lang="en-IN" dirty="0"/>
          </a:p>
        </p:txBody>
      </p:sp>
      <p:sp>
        <p:nvSpPr>
          <p:cNvPr id="3" name="Content Placeholder 2">
            <a:extLst>
              <a:ext uri="{FF2B5EF4-FFF2-40B4-BE49-F238E27FC236}">
                <a16:creationId xmlns:a16="http://schemas.microsoft.com/office/drawing/2014/main" id="{8F6B5094-B9DC-431E-BDAF-8DE07FA6829C}"/>
              </a:ext>
            </a:extLst>
          </p:cNvPr>
          <p:cNvSpPr>
            <a:spLocks noGrp="1"/>
          </p:cNvSpPr>
          <p:nvPr>
            <p:ph idx="1"/>
          </p:nvPr>
        </p:nvSpPr>
        <p:spPr/>
        <p:txBody>
          <a:bodyPr/>
          <a:lstStyle/>
          <a:p>
            <a:r>
              <a:rPr lang="hi-IN" b="1" dirty="0"/>
              <a:t>Type :- </a:t>
            </a:r>
          </a:p>
          <a:p>
            <a:r>
              <a:rPr lang="hi-IN" b="1" dirty="0"/>
              <a:t>    </a:t>
            </a:r>
            <a:r>
              <a:rPr lang="hi-IN" dirty="0"/>
              <a:t>- Company/ Recruiter</a:t>
            </a:r>
          </a:p>
          <a:p>
            <a:r>
              <a:rPr lang="hi-IN" dirty="0"/>
              <a:t>       </a:t>
            </a:r>
            <a:r>
              <a:rPr lang="en-IN" dirty="0"/>
              <a:t>a. Create Account</a:t>
            </a:r>
          </a:p>
          <a:p>
            <a:r>
              <a:rPr lang="en-IN" dirty="0"/>
              <a:t>                b. Sign</a:t>
            </a:r>
            <a:r>
              <a:rPr lang="hi-IN" dirty="0"/>
              <a:t> in</a:t>
            </a:r>
            <a:endParaRPr lang="en-IN" dirty="0"/>
          </a:p>
          <a:p>
            <a:endParaRPr lang="en-IN" dirty="0"/>
          </a:p>
        </p:txBody>
      </p:sp>
      <p:pic>
        <p:nvPicPr>
          <p:cNvPr id="5" name="Picture 4">
            <a:extLst>
              <a:ext uri="{FF2B5EF4-FFF2-40B4-BE49-F238E27FC236}">
                <a16:creationId xmlns:a16="http://schemas.microsoft.com/office/drawing/2014/main" id="{702F2B5A-41C8-4766-B264-43B76A291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873" y="1721196"/>
            <a:ext cx="6158807" cy="4446508"/>
          </a:xfrm>
          <a:prstGeom prst="rect">
            <a:avLst/>
          </a:prstGeom>
        </p:spPr>
      </p:pic>
      <p:sp>
        <p:nvSpPr>
          <p:cNvPr id="6" name="TextBox 5">
            <a:extLst>
              <a:ext uri="{FF2B5EF4-FFF2-40B4-BE49-F238E27FC236}">
                <a16:creationId xmlns:a16="http://schemas.microsoft.com/office/drawing/2014/main" id="{FD940312-8E16-4F43-A903-585CF67CE6BF}"/>
              </a:ext>
            </a:extLst>
          </p:cNvPr>
          <p:cNvSpPr txBox="1"/>
          <p:nvPr/>
        </p:nvSpPr>
        <p:spPr>
          <a:xfrm>
            <a:off x="7905404" y="3167390"/>
            <a:ext cx="1597890" cy="261610"/>
          </a:xfrm>
          <a:prstGeom prst="rect">
            <a:avLst/>
          </a:prstGeom>
          <a:noFill/>
        </p:spPr>
        <p:txBody>
          <a:bodyPr wrap="square" rtlCol="0">
            <a:spAutoFit/>
          </a:bodyPr>
          <a:lstStyle/>
          <a:p>
            <a:r>
              <a:rPr lang="en-IN" sz="1100" dirty="0"/>
              <a:t>I</a:t>
            </a:r>
            <a:r>
              <a:rPr lang="hi-IN" sz="1100" dirty="0"/>
              <a:t>mg.jpg</a:t>
            </a:r>
            <a:endParaRPr lang="en-IN" sz="1100" dirty="0"/>
          </a:p>
        </p:txBody>
      </p:sp>
      <p:sp>
        <p:nvSpPr>
          <p:cNvPr id="7" name="TextBox 6">
            <a:extLst>
              <a:ext uri="{FF2B5EF4-FFF2-40B4-BE49-F238E27FC236}">
                <a16:creationId xmlns:a16="http://schemas.microsoft.com/office/drawing/2014/main" id="{C960B494-71A3-4E89-9746-07584E237E75}"/>
              </a:ext>
            </a:extLst>
          </p:cNvPr>
          <p:cNvSpPr txBox="1"/>
          <p:nvPr/>
        </p:nvSpPr>
        <p:spPr>
          <a:xfrm>
            <a:off x="6667730" y="2782017"/>
            <a:ext cx="1801091" cy="276999"/>
          </a:xfrm>
          <a:prstGeom prst="rect">
            <a:avLst/>
          </a:prstGeom>
          <a:noFill/>
        </p:spPr>
        <p:txBody>
          <a:bodyPr wrap="square" rtlCol="0">
            <a:spAutoFit/>
          </a:bodyPr>
          <a:lstStyle/>
          <a:p>
            <a:r>
              <a:rPr lang="hi-IN" sz="1200" dirty="0"/>
              <a:t>TCS INDORE</a:t>
            </a:r>
            <a:endParaRPr lang="en-IN" sz="1200" dirty="0"/>
          </a:p>
        </p:txBody>
      </p:sp>
      <p:sp>
        <p:nvSpPr>
          <p:cNvPr id="8" name="TextBox 7">
            <a:extLst>
              <a:ext uri="{FF2B5EF4-FFF2-40B4-BE49-F238E27FC236}">
                <a16:creationId xmlns:a16="http://schemas.microsoft.com/office/drawing/2014/main" id="{1E2661C9-BC1A-4794-83FE-0CC5A8442DAB}"/>
              </a:ext>
            </a:extLst>
          </p:cNvPr>
          <p:cNvSpPr txBox="1"/>
          <p:nvPr/>
        </p:nvSpPr>
        <p:spPr>
          <a:xfrm>
            <a:off x="6667730" y="3500484"/>
            <a:ext cx="3021215" cy="507831"/>
          </a:xfrm>
          <a:prstGeom prst="rect">
            <a:avLst/>
          </a:prstGeom>
          <a:noFill/>
        </p:spPr>
        <p:txBody>
          <a:bodyPr wrap="square" rtlCol="0">
            <a:spAutoFit/>
          </a:bodyPr>
          <a:lstStyle/>
          <a:p>
            <a:r>
              <a:rPr lang="en-US" sz="900" dirty="0"/>
              <a:t>The TCS Indore Campus will be located on a 100-acre property allotted by the Madhya Pradesh government. ... The TCS Indore campus will be a state-of-the-art </a:t>
            </a:r>
            <a:endParaRPr lang="en-IN" sz="900" dirty="0"/>
          </a:p>
        </p:txBody>
      </p:sp>
      <p:sp>
        <p:nvSpPr>
          <p:cNvPr id="9" name="TextBox 8">
            <a:extLst>
              <a:ext uri="{FF2B5EF4-FFF2-40B4-BE49-F238E27FC236}">
                <a16:creationId xmlns:a16="http://schemas.microsoft.com/office/drawing/2014/main" id="{AC9CEC7C-7F40-4734-8797-E1725599DF7D}"/>
              </a:ext>
            </a:extLst>
          </p:cNvPr>
          <p:cNvSpPr txBox="1"/>
          <p:nvPr/>
        </p:nvSpPr>
        <p:spPr>
          <a:xfrm>
            <a:off x="6770419" y="4097779"/>
            <a:ext cx="1388522" cy="261610"/>
          </a:xfrm>
          <a:prstGeom prst="rect">
            <a:avLst/>
          </a:prstGeom>
          <a:noFill/>
        </p:spPr>
        <p:txBody>
          <a:bodyPr wrap="none" rtlCol="0">
            <a:spAutoFit/>
          </a:bodyPr>
          <a:lstStyle/>
          <a:p>
            <a:r>
              <a:rPr lang="hi-IN" sz="1100" dirty="0"/>
              <a:t>example@gmail.com</a:t>
            </a:r>
            <a:endParaRPr lang="en-IN" sz="1100" dirty="0"/>
          </a:p>
        </p:txBody>
      </p:sp>
      <p:sp>
        <p:nvSpPr>
          <p:cNvPr id="10" name="TextBox 9">
            <a:extLst>
              <a:ext uri="{FF2B5EF4-FFF2-40B4-BE49-F238E27FC236}">
                <a16:creationId xmlns:a16="http://schemas.microsoft.com/office/drawing/2014/main" id="{F67D347D-DC8E-4F1C-A7AF-E2A6747E2D8C}"/>
              </a:ext>
            </a:extLst>
          </p:cNvPr>
          <p:cNvSpPr txBox="1"/>
          <p:nvPr/>
        </p:nvSpPr>
        <p:spPr>
          <a:xfrm>
            <a:off x="7056582" y="4436767"/>
            <a:ext cx="1533236" cy="276999"/>
          </a:xfrm>
          <a:prstGeom prst="rect">
            <a:avLst/>
          </a:prstGeom>
          <a:noFill/>
        </p:spPr>
        <p:txBody>
          <a:bodyPr wrap="square" rtlCol="0">
            <a:spAutoFit/>
          </a:bodyPr>
          <a:lstStyle/>
          <a:p>
            <a:r>
              <a:rPr lang="hi-IN" sz="1200" dirty="0"/>
              <a:t>examlpe123</a:t>
            </a:r>
            <a:endParaRPr lang="en-IN" sz="1200" dirty="0"/>
          </a:p>
        </p:txBody>
      </p:sp>
      <p:sp>
        <p:nvSpPr>
          <p:cNvPr id="11" name="TextBox 10">
            <a:extLst>
              <a:ext uri="{FF2B5EF4-FFF2-40B4-BE49-F238E27FC236}">
                <a16:creationId xmlns:a16="http://schemas.microsoft.com/office/drawing/2014/main" id="{74434C2E-F79B-4021-99E0-40CA78A1FE66}"/>
              </a:ext>
            </a:extLst>
          </p:cNvPr>
          <p:cNvSpPr txBox="1"/>
          <p:nvPr/>
        </p:nvSpPr>
        <p:spPr>
          <a:xfrm>
            <a:off x="6770419" y="5061497"/>
            <a:ext cx="1468672" cy="369332"/>
          </a:xfrm>
          <a:prstGeom prst="rect">
            <a:avLst/>
          </a:prstGeom>
          <a:noFill/>
        </p:spPr>
        <p:txBody>
          <a:bodyPr wrap="none" rtlCol="0">
            <a:spAutoFit/>
          </a:bodyPr>
          <a:lstStyle/>
          <a:p>
            <a:r>
              <a:rPr lang="hi-IN" dirty="0"/>
              <a:t>……………………</a:t>
            </a:r>
            <a:endParaRPr lang="en-IN" dirty="0"/>
          </a:p>
        </p:txBody>
      </p:sp>
      <p:sp>
        <p:nvSpPr>
          <p:cNvPr id="12" name="TextBox 11">
            <a:extLst>
              <a:ext uri="{FF2B5EF4-FFF2-40B4-BE49-F238E27FC236}">
                <a16:creationId xmlns:a16="http://schemas.microsoft.com/office/drawing/2014/main" id="{F2579668-E85D-4B1C-9F68-DA95F6C0CF63}"/>
              </a:ext>
            </a:extLst>
          </p:cNvPr>
          <p:cNvSpPr txBox="1"/>
          <p:nvPr/>
        </p:nvSpPr>
        <p:spPr>
          <a:xfrm>
            <a:off x="6770419" y="4656799"/>
            <a:ext cx="1468672" cy="369332"/>
          </a:xfrm>
          <a:prstGeom prst="rect">
            <a:avLst/>
          </a:prstGeom>
          <a:noFill/>
        </p:spPr>
        <p:txBody>
          <a:bodyPr wrap="none" rtlCol="0">
            <a:spAutoFit/>
          </a:bodyPr>
          <a:lstStyle/>
          <a:p>
            <a:r>
              <a:rPr lang="hi-IN" dirty="0"/>
              <a:t>……………………</a:t>
            </a:r>
            <a:endParaRPr lang="en-IN" dirty="0"/>
          </a:p>
        </p:txBody>
      </p:sp>
      <p:sp>
        <p:nvSpPr>
          <p:cNvPr id="13" name="Arrow: Right 12">
            <a:extLst>
              <a:ext uri="{FF2B5EF4-FFF2-40B4-BE49-F238E27FC236}">
                <a16:creationId xmlns:a16="http://schemas.microsoft.com/office/drawing/2014/main" id="{96D740EB-17B7-44A7-A0D5-CC4A32C1D572}"/>
              </a:ext>
            </a:extLst>
          </p:cNvPr>
          <p:cNvSpPr/>
          <p:nvPr/>
        </p:nvSpPr>
        <p:spPr>
          <a:xfrm>
            <a:off x="6410036" y="5466195"/>
            <a:ext cx="360383" cy="196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0B3CC2A0-8422-4F2F-8B2B-5738F5DACF6B}"/>
              </a:ext>
            </a:extLst>
          </p:cNvPr>
          <p:cNvSpPr/>
          <p:nvPr/>
        </p:nvSpPr>
        <p:spPr>
          <a:xfrm>
            <a:off x="6410036" y="5817269"/>
            <a:ext cx="360383" cy="196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66163CA8-F599-4C4F-9263-D0A57B93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09" y="3657600"/>
            <a:ext cx="4659663" cy="2556977"/>
          </a:xfrm>
          <a:prstGeom prst="rect">
            <a:avLst/>
          </a:prstGeom>
        </p:spPr>
      </p:pic>
    </p:spTree>
    <p:extLst>
      <p:ext uri="{BB962C8B-B14F-4D97-AF65-F5344CB8AC3E}">
        <p14:creationId xmlns:p14="http://schemas.microsoft.com/office/powerpoint/2010/main" val="6987034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348</TotalTime>
  <Words>650</Words>
  <Application>Microsoft Office PowerPoint</Application>
  <PresentationFormat>Widescreen</PresentationFormat>
  <Paragraphs>95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Mangal</vt:lpstr>
      <vt:lpstr>Times New Roman</vt:lpstr>
      <vt:lpstr>Retrospect</vt:lpstr>
      <vt:lpstr>JOB RECOMMENDER SYSTEM</vt:lpstr>
      <vt:lpstr>ABOUT PROJECT</vt:lpstr>
      <vt:lpstr>FRAMEWORK</vt:lpstr>
      <vt:lpstr>FRONTEND</vt:lpstr>
      <vt:lpstr>PowerPoint Presentation</vt:lpstr>
      <vt:lpstr>CONTENT</vt:lpstr>
      <vt:lpstr>INTRODUCTION OF TOPICS</vt:lpstr>
      <vt:lpstr>REGISTRATION</vt:lpstr>
      <vt:lpstr>REGISTRATION</vt:lpstr>
      <vt:lpstr>PROFILE</vt:lpstr>
      <vt:lpstr>COMPLETE PROFILE</vt:lpstr>
      <vt:lpstr>COMPANY COMPLETE PROFILE</vt:lpstr>
      <vt:lpstr>GIVE TEST</vt:lpstr>
      <vt:lpstr>PowerPoint Presentation</vt:lpstr>
      <vt:lpstr>PowerPoint Presentation</vt:lpstr>
      <vt:lpstr>PowerPoint Presentation</vt:lpstr>
      <vt:lpstr>PowerPoint Presentation</vt:lpstr>
      <vt:lpstr>APPLY JOB</vt:lpstr>
      <vt:lpstr>PowerPoint Presentation</vt:lpstr>
      <vt:lpstr>PowerPoint Presentation</vt:lpstr>
      <vt:lpstr>PowerPoint Presentation</vt:lpstr>
      <vt:lpstr>FEATURES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RECOMMENDER SYSTEM</dc:title>
  <dc:creator>HP LAPTOP 5AY25PA</dc:creator>
  <cp:lastModifiedBy>HP LAPTOP 5AY25PA</cp:lastModifiedBy>
  <cp:revision>63</cp:revision>
  <dcterms:created xsi:type="dcterms:W3CDTF">2020-07-30T10:46:32Z</dcterms:created>
  <dcterms:modified xsi:type="dcterms:W3CDTF">2020-08-03T07:48:25Z</dcterms:modified>
</cp:coreProperties>
</file>