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egrim"/>
      <p:regular r:id="rId17"/>
    </p:embeddedFont>
    <p:embeddedFont>
      <p:font typeface="Abel"/>
      <p:regular r:id="rId18"/>
    </p:embeddedFont>
    <p:embeddedFont>
      <p:font typeface="Quintessential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hwTnrZCK/hvjbKUhObTyxOyRcZ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gri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intessential-regular.fntdata"/><Relationship Id="rId6" Type="http://schemas.openxmlformats.org/officeDocument/2006/relationships/slide" Target="slides/slide1.xml"/><Relationship Id="rId18" Type="http://schemas.openxmlformats.org/officeDocument/2006/relationships/font" Target="fonts/Abe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8" name="Google Shape;308;p1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9" name="Google Shape;309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" name="Google Shape;311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rgbClr val="FFFFFF"/>
              </a:buClr>
              <a:buSzPts val="1300"/>
              <a:buFont typeface="Megrim"/>
              <a:buNone/>
              <a:defRPr/>
            </a:lvl1pPr>
            <a:lvl2pPr indent="0" lvl="1" marL="0" algn="ctr">
              <a:buClr>
                <a:srgbClr val="FFFFFF"/>
              </a:buClr>
              <a:buSzPts val="1300"/>
              <a:buFont typeface="Megrim"/>
              <a:buNone/>
              <a:defRPr/>
            </a:lvl2pPr>
            <a:lvl3pPr indent="0" lvl="2" marL="0" algn="ctr">
              <a:buClr>
                <a:srgbClr val="FFFFFF"/>
              </a:buClr>
              <a:buSzPts val="1300"/>
              <a:buFont typeface="Megrim"/>
              <a:buNone/>
              <a:defRPr/>
            </a:lvl3pPr>
            <a:lvl4pPr indent="0" lvl="3" marL="0" algn="ctr">
              <a:buClr>
                <a:srgbClr val="FFFFFF"/>
              </a:buClr>
              <a:buSzPts val="1300"/>
              <a:buFont typeface="Megrim"/>
              <a:buNone/>
              <a:defRPr/>
            </a:lvl4pPr>
            <a:lvl5pPr indent="0" lvl="4" marL="0" algn="ctr">
              <a:buClr>
                <a:srgbClr val="FFFFFF"/>
              </a:buClr>
              <a:buSzPts val="1300"/>
              <a:buFont typeface="Megrim"/>
              <a:buNone/>
              <a:defRPr/>
            </a:lvl5pPr>
            <a:lvl6pPr indent="0" lvl="5" marL="0" algn="ctr">
              <a:buClr>
                <a:srgbClr val="FFFFFF"/>
              </a:buClr>
              <a:buSzPts val="1300"/>
              <a:buFont typeface="Megrim"/>
              <a:buNone/>
              <a:defRPr/>
            </a:lvl6pPr>
            <a:lvl7pPr indent="0" lvl="6" marL="0" algn="ctr">
              <a:buClr>
                <a:srgbClr val="FFFFFF"/>
              </a:buClr>
              <a:buSzPts val="1300"/>
              <a:buFont typeface="Megrim"/>
              <a:buNone/>
              <a:defRPr/>
            </a:lvl7pPr>
            <a:lvl8pPr indent="0" lvl="7" marL="0" algn="ctr">
              <a:buClr>
                <a:srgbClr val="FFFFFF"/>
              </a:buClr>
              <a:buSzPts val="1300"/>
              <a:buFont typeface="Megrim"/>
              <a:buNone/>
              <a:defRPr/>
            </a:lvl8pPr>
            <a:lvl9pPr indent="0" lvl="8" marL="0" algn="ctr">
              <a:buClr>
                <a:srgbClr val="FFFFFF"/>
              </a:buClr>
              <a:buSzPts val="1300"/>
              <a:buFont typeface="Megrim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planets">
  <p:cSld name="Blank with planets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93" name="Google Shape;693;p23"/>
          <p:cNvGrpSpPr/>
          <p:nvPr/>
        </p:nvGrpSpPr>
        <p:grpSpPr>
          <a:xfrm>
            <a:off x="581157" y="275917"/>
            <a:ext cx="1130761" cy="1130761"/>
            <a:chOff x="1911350" y="374650"/>
            <a:chExt cx="1739900" cy="1739900"/>
          </a:xfrm>
        </p:grpSpPr>
        <p:sp>
          <p:nvSpPr>
            <p:cNvPr id="694" name="Google Shape;694;p23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5" name="Google Shape;695;p2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96" name="Google Shape;696;p2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1" name="Google Shape;701;p23"/>
          <p:cNvGrpSpPr/>
          <p:nvPr/>
        </p:nvGrpSpPr>
        <p:grpSpPr>
          <a:xfrm>
            <a:off x="6777444" y="3826988"/>
            <a:ext cx="1407373" cy="1409541"/>
            <a:chOff x="7512049" y="977900"/>
            <a:chExt cx="4121150" cy="4127500"/>
          </a:xfrm>
        </p:grpSpPr>
        <p:sp>
          <p:nvSpPr>
            <p:cNvPr id="702" name="Google Shape;702;p23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3" name="Google Shape;703;p2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704" name="Google Shape;704;p2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30" name="Google Shape;730;p23"/>
          <p:cNvGrpSpPr/>
          <p:nvPr/>
        </p:nvGrpSpPr>
        <p:grpSpPr>
          <a:xfrm rot="-1239922">
            <a:off x="1885099" y="871333"/>
            <a:ext cx="685328" cy="399278"/>
            <a:chOff x="4376200" y="2476500"/>
            <a:chExt cx="2190750" cy="1276350"/>
          </a:xfrm>
        </p:grpSpPr>
        <p:sp>
          <p:nvSpPr>
            <p:cNvPr id="731" name="Google Shape;731;p23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23"/>
          <p:cNvGrpSpPr/>
          <p:nvPr/>
        </p:nvGrpSpPr>
        <p:grpSpPr>
          <a:xfrm>
            <a:off x="138860" y="3622743"/>
            <a:ext cx="1426711" cy="2433115"/>
            <a:chOff x="385907" y="2954040"/>
            <a:chExt cx="2496869" cy="4258164"/>
          </a:xfrm>
        </p:grpSpPr>
        <p:sp>
          <p:nvSpPr>
            <p:cNvPr id="734" name="Google Shape;734;p2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39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1" name="Google Shape;741;p2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42" name="Google Shape;742;p2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4" name="Google Shape;754;p2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14" name="Google Shape;314;p14"/>
          <p:cNvGrpSpPr/>
          <p:nvPr/>
        </p:nvGrpSpPr>
        <p:grpSpPr>
          <a:xfrm>
            <a:off x="581093" y="275905"/>
            <a:ext cx="1406883" cy="1406883"/>
            <a:chOff x="1911350" y="374650"/>
            <a:chExt cx="1739900" cy="1739900"/>
          </a:xfrm>
        </p:grpSpPr>
        <p:sp>
          <p:nvSpPr>
            <p:cNvPr id="315" name="Google Shape;315;p14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6" name="Google Shape;316;p1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7" name="Google Shape;317;p1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2" name="Google Shape;322;p14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23" name="Google Shape;323;p14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1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25" name="Google Shape;325;p1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1" name="Google Shape;351;p14"/>
          <p:cNvGrpSpPr/>
          <p:nvPr/>
        </p:nvGrpSpPr>
        <p:grpSpPr>
          <a:xfrm rot="-1240170">
            <a:off x="2420010" y="953046"/>
            <a:ext cx="854635" cy="497918"/>
            <a:chOff x="4376200" y="2476500"/>
            <a:chExt cx="2190750" cy="1276350"/>
          </a:xfrm>
        </p:grpSpPr>
        <p:sp>
          <p:nvSpPr>
            <p:cNvPr id="352" name="Google Shape;352;p14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4" name="Google Shape;354;p14"/>
          <p:cNvGrpSpPr/>
          <p:nvPr/>
        </p:nvGrpSpPr>
        <p:grpSpPr>
          <a:xfrm>
            <a:off x="1431184" y="3431376"/>
            <a:ext cx="1789007" cy="3050974"/>
            <a:chOff x="385907" y="2954040"/>
            <a:chExt cx="2496869" cy="4258164"/>
          </a:xfrm>
        </p:grpSpPr>
        <p:sp>
          <p:nvSpPr>
            <p:cNvPr id="355" name="Google Shape;355;p1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39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" name="Google Shape;362;p1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63" name="Google Shape;363;p1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5" name="Google Shape;375;p1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8" name="Google Shape;378;p15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379" name="Google Shape;379;p15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80" name="Google Shape;380;p15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1" name="Google Shape;381;p1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82" name="Google Shape;382;p1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5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8" name="Google Shape;388;p15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9" name="Google Shape;389;p1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6" name="Google Shape;416;p15"/>
          <p:cNvGrpSpPr/>
          <p:nvPr/>
        </p:nvGrpSpPr>
        <p:grpSpPr>
          <a:xfrm rot="700023">
            <a:off x="1004612" y="1441692"/>
            <a:ext cx="854745" cy="497982"/>
            <a:chOff x="4376200" y="2476500"/>
            <a:chExt cx="2190750" cy="1276350"/>
          </a:xfrm>
        </p:grpSpPr>
        <p:sp>
          <p:nvSpPr>
            <p:cNvPr id="417" name="Google Shape;417;p15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15"/>
          <p:cNvGrpSpPr/>
          <p:nvPr/>
        </p:nvGrpSpPr>
        <p:grpSpPr>
          <a:xfrm rot="-929110">
            <a:off x="7064198" y="172813"/>
            <a:ext cx="2366367" cy="3131332"/>
            <a:chOff x="2044576" y="2604080"/>
            <a:chExt cx="3302632" cy="4370260"/>
          </a:xfrm>
        </p:grpSpPr>
        <p:sp>
          <p:nvSpPr>
            <p:cNvPr id="420" name="Google Shape;420;p15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 flipH="1" rot="-931907">
              <a:off x="2906465" y="2790999"/>
              <a:ext cx="1941119" cy="3996422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39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7" name="Google Shape;427;p15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8" name="Google Shape;428;p15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0" name="Google Shape;440;p15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"/>
          <p:cNvSpPr txBox="1"/>
          <p:nvPr>
            <p:ph idx="1" type="body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/>
        </p:txBody>
      </p:sp>
      <p:sp>
        <p:nvSpPr>
          <p:cNvPr id="443" name="Google Shape;443;p16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Megrim"/>
              <a:buNone/>
            </a:pPr>
            <a:r>
              <a:rPr b="1" lang="en-US" sz="96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b="1" sz="9600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44" name="Google Shape;444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45" name="Google Shape;445;p16"/>
          <p:cNvGrpSpPr/>
          <p:nvPr/>
        </p:nvGrpSpPr>
        <p:grpSpPr>
          <a:xfrm>
            <a:off x="7362916" y="2717686"/>
            <a:ext cx="1307013" cy="1307013"/>
            <a:chOff x="1911350" y="374650"/>
            <a:chExt cx="1739900" cy="1739900"/>
          </a:xfrm>
        </p:grpSpPr>
        <p:sp>
          <p:nvSpPr>
            <p:cNvPr id="446" name="Google Shape;446;p16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" name="Google Shape;447;p1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8" name="Google Shape;448;p1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3" name="Google Shape;453;p16"/>
          <p:cNvGrpSpPr/>
          <p:nvPr/>
        </p:nvGrpSpPr>
        <p:grpSpPr>
          <a:xfrm>
            <a:off x="646290" y="347875"/>
            <a:ext cx="621469" cy="622427"/>
            <a:chOff x="7512049" y="977900"/>
            <a:chExt cx="4121150" cy="4127500"/>
          </a:xfrm>
        </p:grpSpPr>
        <p:sp>
          <p:nvSpPr>
            <p:cNvPr id="454" name="Google Shape;454;p16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5" name="Google Shape;455;p1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6" name="Google Shape;456;p1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2" name="Google Shape;482;p16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83" name="Google Shape;483;p16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p16"/>
          <p:cNvGrpSpPr/>
          <p:nvPr/>
        </p:nvGrpSpPr>
        <p:grpSpPr>
          <a:xfrm flipH="1" rot="1081124">
            <a:off x="245074" y="2998656"/>
            <a:ext cx="1423886" cy="2428297"/>
            <a:chOff x="385907" y="2954040"/>
            <a:chExt cx="2496869" cy="4258164"/>
          </a:xfrm>
        </p:grpSpPr>
        <p:sp>
          <p:nvSpPr>
            <p:cNvPr id="486" name="Google Shape;486;p16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39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3" name="Google Shape;493;p16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94" name="Google Shape;494;p16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6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16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16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6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16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6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6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6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6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6" name="Google Shape;506;p16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7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9" name="Google Shape;509;p17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/>
        </p:txBody>
      </p:sp>
      <p:sp>
        <p:nvSpPr>
          <p:cNvPr id="510" name="Google Shape;510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1" name="Google Shape;511;p17"/>
          <p:cNvGrpSpPr/>
          <p:nvPr/>
        </p:nvGrpSpPr>
        <p:grpSpPr>
          <a:xfrm>
            <a:off x="7662321" y="3884344"/>
            <a:ext cx="571209" cy="571209"/>
            <a:chOff x="1911350" y="374650"/>
            <a:chExt cx="1739900" cy="1739900"/>
          </a:xfrm>
        </p:grpSpPr>
        <p:sp>
          <p:nvSpPr>
            <p:cNvPr id="512" name="Google Shape;512;p17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3" name="Google Shape;513;p1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14" name="Google Shape;514;p1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9" name="Google Shape;519;p1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20" name="Google Shape;520;p17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1" name="Google Shape;521;p1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22" name="Google Shape;522;p1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8" name="Google Shape;548;p17"/>
          <p:cNvGrpSpPr/>
          <p:nvPr/>
        </p:nvGrpSpPr>
        <p:grpSpPr>
          <a:xfrm rot="-907479">
            <a:off x="1345187" y="215397"/>
            <a:ext cx="506294" cy="294971"/>
            <a:chOff x="4376200" y="2476500"/>
            <a:chExt cx="2190750" cy="1276350"/>
          </a:xfrm>
        </p:grpSpPr>
        <p:sp>
          <p:nvSpPr>
            <p:cNvPr id="549" name="Google Shape;549;p17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8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3" name="Google Shape;553;p18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54" name="Google Shape;554;p18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55" name="Google Shape;555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6" name="Google Shape;556;p18"/>
          <p:cNvGrpSpPr/>
          <p:nvPr/>
        </p:nvGrpSpPr>
        <p:grpSpPr>
          <a:xfrm>
            <a:off x="8116073" y="3579919"/>
            <a:ext cx="571209" cy="571209"/>
            <a:chOff x="1911350" y="374650"/>
            <a:chExt cx="1739900" cy="1739900"/>
          </a:xfrm>
        </p:grpSpPr>
        <p:sp>
          <p:nvSpPr>
            <p:cNvPr id="557" name="Google Shape;557;p18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8" name="Google Shape;558;p1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9" name="Google Shape;559;p1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4" name="Google Shape;564;p1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65" name="Google Shape;565;p18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6" name="Google Shape;566;p1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7" name="Google Shape;567;p1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3" name="Google Shape;593;p18"/>
          <p:cNvGrpSpPr/>
          <p:nvPr/>
        </p:nvGrpSpPr>
        <p:grpSpPr>
          <a:xfrm rot="-907479">
            <a:off x="1345187" y="215397"/>
            <a:ext cx="506294" cy="294971"/>
            <a:chOff x="4376200" y="2476500"/>
            <a:chExt cx="2190750" cy="1276350"/>
          </a:xfrm>
        </p:grpSpPr>
        <p:sp>
          <p:nvSpPr>
            <p:cNvPr id="594" name="Google Shape;594;p18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9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8" name="Google Shape;598;p19"/>
          <p:cNvSpPr txBox="1"/>
          <p:nvPr>
            <p:ph idx="1" type="body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9" name="Google Shape;599;p19"/>
          <p:cNvSpPr txBox="1"/>
          <p:nvPr>
            <p:ph idx="2" type="body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600" name="Google Shape;600;p19"/>
          <p:cNvSpPr txBox="1"/>
          <p:nvPr>
            <p:ph idx="3" type="body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601" name="Google Shape;601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02" name="Google Shape;602;p19"/>
          <p:cNvGrpSpPr/>
          <p:nvPr/>
        </p:nvGrpSpPr>
        <p:grpSpPr>
          <a:xfrm>
            <a:off x="8116073" y="3579919"/>
            <a:ext cx="571209" cy="571209"/>
            <a:chOff x="1911350" y="374650"/>
            <a:chExt cx="1739900" cy="1739900"/>
          </a:xfrm>
        </p:grpSpPr>
        <p:sp>
          <p:nvSpPr>
            <p:cNvPr id="603" name="Google Shape;603;p19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4" name="Google Shape;604;p19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05" name="Google Shape;605;p19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19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0" name="Google Shape;610;p19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11" name="Google Shape;611;p19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2" name="Google Shape;612;p19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13" name="Google Shape;613;p19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9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9" name="Google Shape;639;p19"/>
          <p:cNvGrpSpPr/>
          <p:nvPr/>
        </p:nvGrpSpPr>
        <p:grpSpPr>
          <a:xfrm rot="-907479">
            <a:off x="1345187" y="215397"/>
            <a:ext cx="506294" cy="294971"/>
            <a:chOff x="4376200" y="2476500"/>
            <a:chExt cx="2190750" cy="1276350"/>
          </a:xfrm>
        </p:grpSpPr>
        <p:sp>
          <p:nvSpPr>
            <p:cNvPr id="640" name="Google Shape;640;p19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0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4" name="Google Shape;644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45" name="Google Shape;645;p20"/>
          <p:cNvGrpSpPr/>
          <p:nvPr/>
        </p:nvGrpSpPr>
        <p:grpSpPr>
          <a:xfrm>
            <a:off x="8116073" y="3579919"/>
            <a:ext cx="571209" cy="571209"/>
            <a:chOff x="1911350" y="374650"/>
            <a:chExt cx="1739900" cy="1739900"/>
          </a:xfrm>
        </p:grpSpPr>
        <p:sp>
          <p:nvSpPr>
            <p:cNvPr id="646" name="Google Shape;646;p20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7" name="Google Shape;647;p20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8" name="Google Shape;648;p20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20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20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0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20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3" name="Google Shape;653;p20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54" name="Google Shape;654;p20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5" name="Google Shape;655;p20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6" name="Google Shape;656;p20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20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20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20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20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20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20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20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20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0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0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0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0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0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0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0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0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0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0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0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0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0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0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0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0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0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82" name="Google Shape;682;p20"/>
          <p:cNvGrpSpPr/>
          <p:nvPr/>
        </p:nvGrpSpPr>
        <p:grpSpPr>
          <a:xfrm rot="-907479">
            <a:off x="1345187" y="215397"/>
            <a:ext cx="506294" cy="294971"/>
            <a:chOff x="4376200" y="2476500"/>
            <a:chExt cx="2190750" cy="1276350"/>
          </a:xfrm>
        </p:grpSpPr>
        <p:sp>
          <p:nvSpPr>
            <p:cNvPr id="683" name="Google Shape;683;p20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1"/>
          <p:cNvSpPr txBox="1"/>
          <p:nvPr>
            <p:ph idx="1" type="body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/>
        </p:txBody>
      </p:sp>
      <p:sp>
        <p:nvSpPr>
          <p:cNvPr id="687" name="Google Shape;687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algn="ctr">
              <a:buClr>
                <a:srgbClr val="FFFFFF"/>
              </a:buClr>
              <a:buSzPts val="1300"/>
              <a:buFont typeface="Megrim"/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8" name="Google Shape;688;p21"/>
          <p:cNvSpPr/>
          <p:nvPr/>
        </p:nvSpPr>
        <p:spPr>
          <a:xfrm>
            <a:off x="1116000" y="556563"/>
            <a:ext cx="6912000" cy="3411600"/>
          </a:xfrm>
          <a:prstGeom prst="roundRect">
            <a:avLst>
              <a:gd fmla="val 1858" name="adj"/>
            </a:avLst>
          </a:prstGeom>
          <a:solidFill>
            <a:schemeClr val="lt2"/>
          </a:solidFill>
          <a:ln>
            <a:noFill/>
          </a:ln>
          <a:effectLst>
            <a:outerShdw blurRad="214313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134983" y="23464"/>
            <a:ext cx="8836892" cy="5105957"/>
            <a:chOff x="179953" y="31280"/>
            <a:chExt cx="11780952" cy="6807035"/>
          </a:xfrm>
        </p:grpSpPr>
        <p:sp>
          <p:nvSpPr>
            <p:cNvPr id="7" name="Google Shape;7;p12"/>
            <p:cNvSpPr/>
            <p:nvPr/>
          </p:nvSpPr>
          <p:spPr>
            <a:xfrm>
              <a:off x="1068794" y="46644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2"/>
            <p:cNvSpPr/>
            <p:nvPr/>
          </p:nvSpPr>
          <p:spPr>
            <a:xfrm>
              <a:off x="2077834" y="386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2"/>
            <p:cNvSpPr/>
            <p:nvPr/>
          </p:nvSpPr>
          <p:spPr>
            <a:xfrm>
              <a:off x="2151209" y="673651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2"/>
            <p:cNvSpPr/>
            <p:nvPr/>
          </p:nvSpPr>
          <p:spPr>
            <a:xfrm>
              <a:off x="1961020" y="547716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2"/>
            <p:cNvSpPr/>
            <p:nvPr/>
          </p:nvSpPr>
          <p:spPr>
            <a:xfrm>
              <a:off x="2037080" y="6555302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1974679" y="406331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2573350" y="43746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2497664" y="58617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23972" y="423690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1880813" y="282370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230050" y="51660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2693422" y="364612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2347532" y="566260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2285111" y="676068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355717" y="208568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2726099" y="56203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2411927" y="1760391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1255230" y="50074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1263783" y="535627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1334351" y="493176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1231817" y="6471920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1340218" y="284234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1105541" y="565305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1162025" y="233807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1072140" y="247425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1121016" y="639185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1800434" y="671850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1729626" y="35561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1706347" y="606451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>
              <a:off x="1624012" y="622765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1823568" y="512617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1460786" y="58672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>
              <a:off x="1557426" y="146670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1323353" y="186272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1394263" y="414457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>
              <a:off x="2021840" y="10252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2"/>
            <p:cNvSpPr/>
            <p:nvPr/>
          </p:nvSpPr>
          <p:spPr>
            <a:xfrm>
              <a:off x="3752196" y="470962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>
              <a:off x="4014235" y="51537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2"/>
            <p:cNvSpPr/>
            <p:nvPr/>
          </p:nvSpPr>
          <p:spPr>
            <a:xfrm>
              <a:off x="4093083" y="386723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2"/>
            <p:cNvSpPr/>
            <p:nvPr/>
          </p:nvSpPr>
          <p:spPr>
            <a:xfrm>
              <a:off x="3880739" y="79761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>
              <a:off x="3780199" y="33351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>
              <a:off x="3796563" y="170848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>
              <a:off x="4115689" y="573341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>
              <a:off x="3888626" y="659528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>
              <a:off x="3960178" y="27539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4567822" y="2734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4538948" y="532470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4136308" y="198863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4620025" y="674627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4586180" y="3174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4529690" y="147727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274420" y="55306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4429690" y="30481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3123997" y="10843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866803" y="509939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3190735" y="5802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3200311" y="12321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2937478" y="337791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2979534" y="255419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3219126" y="561048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2982176" y="474935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3114345" y="630119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3392925" y="8965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3630460" y="655345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3698558" y="2893632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608019" y="613425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3717353" y="66578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3357759" y="6424378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3726199" y="582404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7933347" y="53372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7878559" y="1127411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7846308" y="175349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7987773" y="428430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8128736" y="163993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7376871" y="312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8010157" y="47622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8434191" y="2045056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8044250" y="37317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6104128" y="586772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8895404" y="71611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5303901" y="15880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6165380" y="6337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6217609" y="311292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6882753" y="26953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4651610" y="10062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6207138" y="51328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6248597" y="575246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9574263" y="499376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11175676" y="87664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11269307" y="49708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11216983" y="206684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11156518" y="30549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11268596" y="416086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11554079" y="1075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11546497" y="17320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11400155" y="9408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10925067" y="102704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10055428" y="178896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9800019" y="522933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8971471" y="24613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5262638" y="1398257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9406134" y="33439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10732408" y="31203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10816444" y="19184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10302031" y="183111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10842975" y="11242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872280" y="143271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467493" y="544413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87801" y="103840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334823" y="4716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385635" y="6379794"/>
              <a:ext cx="25400" cy="31750"/>
            </a:xfrm>
            <a:custGeom>
              <a:rect b="b" l="l" r="r" t="t"/>
              <a:pathLst>
                <a:path extrusionOk="0" h="31750" w="2540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186728" y="255810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181921" y="63055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552774" y="593305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479101" y="60393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876452" y="661446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862971" y="600108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1000862" y="293861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818134" y="268187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661086" y="280652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344214" y="2640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4944872" y="31092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57663" y="639226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633590" y="50855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2567927" y="132986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2662936" y="22687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2600655" y="35073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2539276" y="322105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3359404" y="227657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4267200" y="413273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4929302" y="353242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744062" y="11460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2342674" y="284674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1107034" y="45043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526371" y="57063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868699" y="321735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533533" y="18489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499961" y="45191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486785" y="322864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1011714" y="4510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1266825" y="20115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1730985" y="173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9064942" y="28428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8917927" y="5802795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8979573" y="5122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9040826" y="347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9164472" y="56012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8782901" y="937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8841956" y="620986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8865914" y="346172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8844972" y="571055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9418758" y="67658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9535401" y="99618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9420327" y="12455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9198140" y="546472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9264694" y="586860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9397740" y="396103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9202179" y="426867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9299416" y="231082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8714969" y="6023654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7879391" y="381776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8061642" y="563245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8138973" y="644939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7841215" y="271740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8087099" y="525475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7795685" y="246865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834268" y="20917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8224386" y="364934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8709393" y="34071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8461077" y="53193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8423307" y="65926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705977" y="260697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8539423" y="8088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8315319" y="18296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8251058" y="90166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285811" y="241942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0176104" y="655949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11090484" y="515792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11407311" y="43638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11086465" y="2557278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11432725" y="664925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10969911" y="46545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11015790" y="7198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11023943" y="50834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10999121" y="460782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11041132" y="1203039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11421352" y="18595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11856713" y="373870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11931212" y="163109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11941855" y="624365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11552016" y="37679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11548853" y="4813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11576539" y="21279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9820059" y="35892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1449965" y="426611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10274332" y="480688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0220522" y="3754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10315201" y="61563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10418363" y="68195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9869163" y="6248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9974238" y="265863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10036372" y="44162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10104050" y="537217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10925511" y="357606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10645921" y="63135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10438651" y="297200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10832897" y="259311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10774552" y="327821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10458221" y="531003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10527538" y="336006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10465670" y="46532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7098754" y="189441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6286462" y="205453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5239684" y="558097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5181955" y="590538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5930551" y="41348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6254528" y="509308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6317253" y="19975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132826" y="293121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345106" y="357414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31124" y="423059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6453930" y="25006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157736" y="268685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6468110" y="34563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441573" y="5981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688620" y="520614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5300301" y="58835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5582577" y="90584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5593017" y="1881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5610873" y="633973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658510" y="426652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16702" y="386734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339042" y="32866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5478685" y="550287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5756066" y="519548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5255933" y="431633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5882964" y="680656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5671122" y="4678349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5788520" y="188943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5787536" y="286121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5726588" y="25099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901601" y="194971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6499250" y="38878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4914855" y="41846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7272921" y="13941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7329747" y="26659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7345673" y="428491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247813" y="49949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278579" y="5205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83748" y="135533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6778580" y="2303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517530" y="42195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537907" y="963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2999" y="524816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616437" y="36524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502328" y="622456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4906963" y="191539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455402" y="17576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4980813" y="125258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191045" y="5214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6902723" y="3450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032416" y="539543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6846812" y="60071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5063211" y="402957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6883464" y="283675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104780" y="11195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5043354" y="5470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170693" y="412174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4711757" y="4996713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5091182" y="2190902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11139792" y="581472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11424876" y="3257239"/>
              <a:ext cx="177800" cy="177800"/>
            </a:xfrm>
            <a:custGeom>
              <a:rect b="b" l="l" r="r" t="t"/>
              <a:pathLst>
                <a:path extrusionOk="0" h="177800" w="17780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4178757" y="511515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2228615" y="6158865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543277" y="114317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1383432" y="1663038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7048214" y="588632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179953" y="416357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944385" y="847827"/>
              <a:ext cx="209550" cy="209550"/>
            </a:xfrm>
            <a:custGeom>
              <a:rect b="b" l="l" r="r" t="t"/>
              <a:pathLst>
                <a:path extrusionOk="0" h="209550" w="20955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7996053" y="4996942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7930852" y="589701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86714" y="4969777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7615936" y="654999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9712992" y="6264205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2918981" y="76179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10723810" y="1571644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5794877" y="77438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2441448" y="3763378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884460" y="1888922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6575381" y="6582473"/>
              <a:ext cx="88900" cy="88900"/>
            </a:xfrm>
            <a:custGeom>
              <a:rect b="b" l="l" r="r" t="t"/>
              <a:pathLst>
                <a:path extrusionOk="0" h="88900" w="8890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9636201" y="3700926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buClr>
                <a:srgbClr val="FFFFFF"/>
              </a:buClr>
              <a:buSzPts val="1300"/>
              <a:buFont typeface="Megrim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rtl="0" algn="ctr">
              <a:buClr>
                <a:srgbClr val="FFFFFF"/>
              </a:buClr>
              <a:buSzPts val="1300"/>
              <a:buFont typeface="Megrim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rtl="0" algn="ctr">
              <a:buClr>
                <a:srgbClr val="FFFFFF"/>
              </a:buClr>
              <a:buSzPts val="1300"/>
              <a:buFont typeface="Megrim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rtl="0" algn="ctr">
              <a:buClr>
                <a:srgbClr val="FFFFFF"/>
              </a:buClr>
              <a:buSzPts val="1300"/>
              <a:buFont typeface="Megrim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rtl="0" algn="ctr">
              <a:buClr>
                <a:srgbClr val="FFFFFF"/>
              </a:buClr>
              <a:buSzPts val="1300"/>
              <a:buFont typeface="Megrim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rtl="0" algn="ctr">
              <a:buClr>
                <a:srgbClr val="FFFFFF"/>
              </a:buClr>
              <a:buSzPts val="1300"/>
              <a:buFont typeface="Megrim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rtl="0" algn="ctr">
              <a:buClr>
                <a:srgbClr val="FFFFFF"/>
              </a:buClr>
              <a:buSzPts val="1300"/>
              <a:buFont typeface="Megrim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rtl="0" algn="ctr">
              <a:buClr>
                <a:srgbClr val="FFFFFF"/>
              </a:buClr>
              <a:buSzPts val="1300"/>
              <a:buFont typeface="Megrim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rtl="0" algn="ctr">
              <a:buClr>
                <a:srgbClr val="FFFFFF"/>
              </a:buClr>
              <a:buSzPts val="1300"/>
              <a:buFont typeface="Megrim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12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/>
        </p:txBody>
      </p:sp>
      <p:sp>
        <p:nvSpPr>
          <p:cNvPr id="300" name="Google Shape;300;p12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301" name="Google Shape;301;p12"/>
          <p:cNvGrpSpPr/>
          <p:nvPr/>
        </p:nvGrpSpPr>
        <p:grpSpPr>
          <a:xfrm>
            <a:off x="0" y="1"/>
            <a:ext cx="9144266" cy="5143442"/>
            <a:chOff x="0" y="0"/>
            <a:chExt cx="12190730" cy="6857009"/>
          </a:xfrm>
        </p:grpSpPr>
        <p:sp>
          <p:nvSpPr>
            <p:cNvPr id="302" name="Google Shape;302;p12"/>
            <p:cNvSpPr/>
            <p:nvPr/>
          </p:nvSpPr>
          <p:spPr>
            <a:xfrm>
              <a:off x="0" y="2615209"/>
              <a:ext cx="6197600" cy="4241800"/>
            </a:xfrm>
            <a:custGeom>
              <a:rect b="b" l="l" r="r" t="t"/>
              <a:pathLst>
                <a:path extrusionOk="0" h="4241800" w="619760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7567930" y="0"/>
              <a:ext cx="4622800" cy="3581400"/>
            </a:xfrm>
            <a:custGeom>
              <a:rect b="b" l="l" r="r" t="t"/>
              <a:pathLst>
                <a:path extrusionOk="0" h="3581400" w="462280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2"/>
            <p:cNvSpPr/>
            <p:nvPr/>
          </p:nvSpPr>
          <p:spPr>
            <a:xfrm>
              <a:off x="0" y="4017702"/>
              <a:ext cx="2660650" cy="2838450"/>
            </a:xfrm>
            <a:custGeom>
              <a:rect b="b" l="l" r="r" t="t"/>
              <a:pathLst>
                <a:path extrusionOk="0" h="2838450" w="266065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6719812" y="0"/>
              <a:ext cx="5467350" cy="3562350"/>
            </a:xfrm>
            <a:custGeom>
              <a:rect b="b" l="l" r="r" t="t"/>
              <a:pathLst>
                <a:path extrusionOk="0" h="3562350" w="546735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"/>
          <p:cNvSpPr txBox="1"/>
          <p:nvPr>
            <p:ph type="ctrTitle"/>
          </p:nvPr>
        </p:nvSpPr>
        <p:spPr>
          <a:xfrm>
            <a:off x="683568" y="868710"/>
            <a:ext cx="7772400" cy="1584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Quintessential"/>
                <a:ea typeface="Quintessential"/>
                <a:cs typeface="Quintessential"/>
                <a:sym typeface="Quintessential"/>
              </a:rPr>
              <a:t>Team – 2</a:t>
            </a:r>
            <a:br>
              <a:rPr lang="en-US">
                <a:latin typeface="Quintessential"/>
                <a:ea typeface="Quintessential"/>
                <a:cs typeface="Quintessential"/>
                <a:sym typeface="Quintessential"/>
              </a:rPr>
            </a:br>
            <a:r>
              <a:rPr lang="en-US">
                <a:latin typeface="Quintessential"/>
                <a:ea typeface="Quintessential"/>
                <a:cs typeface="Quintessential"/>
                <a:sym typeface="Quintessential"/>
              </a:rPr>
              <a:t>Project on </a:t>
            </a:r>
            <a:br>
              <a:rPr lang="en-US">
                <a:latin typeface="Quintessential"/>
                <a:ea typeface="Quintessential"/>
                <a:cs typeface="Quintessential"/>
                <a:sym typeface="Quintessential"/>
              </a:rPr>
            </a:br>
            <a:r>
              <a:rPr lang="en-US">
                <a:latin typeface="Quintessential"/>
                <a:ea typeface="Quintessential"/>
                <a:cs typeface="Quintessential"/>
                <a:sym typeface="Quintessential"/>
              </a:rPr>
              <a:t>Payroll Management System</a:t>
            </a:r>
            <a:endParaRPr>
              <a:latin typeface="Quintessential"/>
              <a:ea typeface="Quintessential"/>
              <a:cs typeface="Quintessential"/>
              <a:sym typeface="Quintessent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Quintessential"/>
              <a:ea typeface="Quintessential"/>
              <a:cs typeface="Quintessential"/>
              <a:sym typeface="Quintessent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1" lang="en-US" sz="1700" u="sng">
                <a:latin typeface="Quintessential"/>
                <a:ea typeface="Quintessential"/>
                <a:cs typeface="Quintessential"/>
                <a:sym typeface="Quintessential"/>
              </a:rPr>
              <a:t>“</a:t>
            </a:r>
            <a:r>
              <a:rPr i="1" lang="en-US" sz="1700" u="sng">
                <a:latin typeface="Quintessential"/>
                <a:ea typeface="Quintessential"/>
                <a:cs typeface="Quintessential"/>
                <a:sym typeface="Quintessential"/>
              </a:rPr>
              <a:t>RMS Mark ll”</a:t>
            </a:r>
            <a:endParaRPr i="1" sz="1700" u="sng"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760" name="Google Shape;760;p1"/>
          <p:cNvSpPr txBox="1"/>
          <p:nvPr>
            <p:ph idx="1" type="subTitle"/>
          </p:nvPr>
        </p:nvSpPr>
        <p:spPr>
          <a:xfrm>
            <a:off x="1371600" y="2914650"/>
            <a:ext cx="6400800" cy="1745332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By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Tinu – 4920140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Rupesh – 4920130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Deepak - 4920108</a:t>
            </a:r>
            <a:endParaRPr sz="2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(25).png" id="813" name="Google Shape;8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1275606"/>
            <a:ext cx="5940152" cy="333970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10"/>
          <p:cNvSpPr txBox="1"/>
          <p:nvPr/>
        </p:nvSpPr>
        <p:spPr>
          <a:xfrm>
            <a:off x="899592" y="627534"/>
            <a:ext cx="4608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2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Pay Slip of a particular Employee :</a:t>
            </a:r>
            <a:endParaRPr sz="1800" u="sng">
              <a:solidFill>
                <a:schemeClr val="lt2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1"/>
          <p:cNvSpPr txBox="1"/>
          <p:nvPr/>
        </p:nvSpPr>
        <p:spPr>
          <a:xfrm>
            <a:off x="2267744" y="2067694"/>
            <a:ext cx="58326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Algerian"/>
                <a:ea typeface="Algerian"/>
                <a:cs typeface="Algerian"/>
                <a:sym typeface="Algerian"/>
              </a:rPr>
              <a:t>Thanking You !!!</a:t>
            </a:r>
            <a:endParaRPr sz="4000">
              <a:solidFill>
                <a:schemeClr val="lt2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"/>
          <p:cNvSpPr txBox="1"/>
          <p:nvPr>
            <p:ph type="ctrTitle"/>
          </p:nvPr>
        </p:nvSpPr>
        <p:spPr>
          <a:xfrm>
            <a:off x="683568" y="339503"/>
            <a:ext cx="7772400" cy="1102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u="sng"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u="sng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766" name="Google Shape;766;p2"/>
          <p:cNvSpPr txBox="1"/>
          <p:nvPr>
            <p:ph idx="1" type="subTitle"/>
          </p:nvPr>
        </p:nvSpPr>
        <p:spPr>
          <a:xfrm>
            <a:off x="1371600" y="1779662"/>
            <a:ext cx="6400800" cy="2449438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D8D8D8"/>
                </a:solidFill>
              </a:rPr>
              <a:t>Our project i.e. ‘Payroll Management System→”</a:t>
            </a:r>
            <a:r>
              <a:rPr b="1" lang="en-US">
                <a:solidFill>
                  <a:srgbClr val="D8D8D8"/>
                </a:solidFill>
              </a:rPr>
              <a:t>RMS Mark ll”</a:t>
            </a:r>
            <a:r>
              <a:rPr lang="en-US">
                <a:solidFill>
                  <a:srgbClr val="D8D8D8"/>
                </a:solidFill>
              </a:rPr>
              <a:t>’Is a simple system which takes Employee code , number and designation as input from the users and then calculates the salary of those employees based on the different values/factors provided by the programmer. </a:t>
            </a:r>
            <a:endParaRPr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"/>
          <p:cNvSpPr txBox="1"/>
          <p:nvPr>
            <p:ph type="ctrTitle"/>
          </p:nvPr>
        </p:nvSpPr>
        <p:spPr>
          <a:xfrm>
            <a:off x="683568" y="483519"/>
            <a:ext cx="7772400" cy="1102519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u="sng">
                <a:latin typeface="Algerian"/>
                <a:ea typeface="Algerian"/>
                <a:cs typeface="Algerian"/>
                <a:sym typeface="Algerian"/>
              </a:rPr>
              <a:t>Working of Project</a:t>
            </a:r>
            <a:endParaRPr u="sng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772" name="Google Shape;772;p3"/>
          <p:cNvSpPr txBox="1"/>
          <p:nvPr>
            <p:ph idx="1" type="subTitle"/>
          </p:nvPr>
        </p:nvSpPr>
        <p:spPr>
          <a:xfrm>
            <a:off x="1403648" y="1851670"/>
            <a:ext cx="6400800" cy="2232248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D8D8D8"/>
                </a:solidFill>
              </a:rPr>
              <a:t>The working of our project is demonstrated in upcoming slides with the help of pictures to clarify the users about various options and operations present in our system. </a:t>
            </a:r>
            <a:endParaRPr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(21).png" id="777" name="Google Shape;7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419622"/>
            <a:ext cx="5688632" cy="3198294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4"/>
          <p:cNvSpPr txBox="1"/>
          <p:nvPr/>
        </p:nvSpPr>
        <p:spPr>
          <a:xfrm>
            <a:off x="899592" y="627534"/>
            <a:ext cx="2808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lt2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Starting</a:t>
            </a:r>
            <a:r>
              <a:rPr b="0" i="0" lang="en-US" sz="1800" u="sng" cap="none" strike="noStrike">
                <a:solidFill>
                  <a:srgbClr val="BFBFBF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</a:t>
            </a:r>
            <a:r>
              <a:rPr b="0" i="0" lang="en-US" sz="1800" u="sng" cap="none" strike="noStrike">
                <a:solidFill>
                  <a:schemeClr val="lt2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project</a:t>
            </a:r>
            <a:endParaRPr sz="1800" u="sng">
              <a:solidFill>
                <a:schemeClr val="lt2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(22).png" id="783" name="Google Shape;7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419623"/>
            <a:ext cx="5760640" cy="3238778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5"/>
          <p:cNvSpPr txBox="1"/>
          <p:nvPr/>
        </p:nvSpPr>
        <p:spPr>
          <a:xfrm>
            <a:off x="981760" y="627534"/>
            <a:ext cx="2664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2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Intro Window</a:t>
            </a:r>
            <a:endParaRPr sz="1800" u="sng">
              <a:solidFill>
                <a:schemeClr val="lt2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(23).png" id="789" name="Google Shape;7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419622"/>
            <a:ext cx="5708189" cy="32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6"/>
          <p:cNvSpPr txBox="1"/>
          <p:nvPr/>
        </p:nvSpPr>
        <p:spPr>
          <a:xfrm>
            <a:off x="1043608" y="627534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2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Main Menu :</a:t>
            </a:r>
            <a:endParaRPr sz="1800" u="sng">
              <a:solidFill>
                <a:schemeClr val="lt2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(24).png" id="795" name="Google Shape;7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419622"/>
            <a:ext cx="5580112" cy="3137281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"/>
          <p:cNvSpPr txBox="1"/>
          <p:nvPr/>
        </p:nvSpPr>
        <p:spPr>
          <a:xfrm>
            <a:off x="899592" y="627534"/>
            <a:ext cx="201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2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Initaial Data :</a:t>
            </a:r>
            <a:endParaRPr sz="1800" u="sng">
              <a:solidFill>
                <a:schemeClr val="lt2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(26).png" id="801" name="Google Shape;8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419622"/>
            <a:ext cx="5796136" cy="3258735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8"/>
          <p:cNvSpPr txBox="1"/>
          <p:nvPr/>
        </p:nvSpPr>
        <p:spPr>
          <a:xfrm>
            <a:off x="827584" y="627534"/>
            <a:ext cx="3672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2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Addition of new employee :</a:t>
            </a:r>
            <a:endParaRPr sz="1800" u="sng">
              <a:solidFill>
                <a:schemeClr val="lt2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(27).png" id="807" name="Google Shape;8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1275606"/>
            <a:ext cx="5891529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9"/>
          <p:cNvSpPr txBox="1"/>
          <p:nvPr/>
        </p:nvSpPr>
        <p:spPr>
          <a:xfrm>
            <a:off x="971600" y="627534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2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Final Data :</a:t>
            </a:r>
            <a:endParaRPr sz="1800" u="sng">
              <a:solidFill>
                <a:schemeClr val="lt2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4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2022-01-23T18:21:04Z</dcterms:created>
  <dc:creator>lenovo</dc:creator>
</cp:coreProperties>
</file>