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8" d="100"/>
          <a:sy n="88" d="100"/>
        </p:scale>
        <p:origin x="398" y="8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3796937" y="4141999"/>
            <a:ext cx="5916024" cy="861497"/>
          </a:xfrm>
        </p:spPr>
        <p:txBody>
          <a:bodyPr>
            <a:normAutofit/>
          </a:bodyPr>
          <a:lstStyle/>
          <a:p>
            <a:pPr algn="r"/>
            <a:r>
              <a:rPr lang="en-US" b="0" dirty="0">
                <a:solidFill>
                  <a:schemeClr val="tx1"/>
                </a:solidFill>
              </a:rPr>
              <a:t>[Deepak]</a:t>
            </a:r>
          </a:p>
          <a:p>
            <a:pPr algn="r"/>
            <a:r>
              <a:rPr lang="en-US" b="0" dirty="0">
                <a:solidFill>
                  <a:schemeClr val="tx1"/>
                </a:solidFill>
              </a:rPr>
              <a:t>[INTERNSHIP-17546440516895be537820f]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0FBB41F6-27C3-64DD-2498-CC010322F6DF}"/>
              </a:ext>
            </a:extLst>
          </p:cNvPr>
          <p:cNvSpPr>
            <a:spLocks noGrp="1"/>
          </p:cNvSpPr>
          <p:nvPr>
            <p:ph type="body" sz="quarter" idx="12"/>
          </p:nvPr>
        </p:nvSpPr>
        <p:spPr/>
        <p:txBody>
          <a:bodyPr/>
          <a:lstStyle/>
          <a:p>
            <a:endParaRPr lang="en-IN"/>
          </a:p>
        </p:txBody>
      </p:sp>
      <p:pic>
        <p:nvPicPr>
          <p:cNvPr id="9" name="Picture 8">
            <a:extLst>
              <a:ext uri="{FF2B5EF4-FFF2-40B4-BE49-F238E27FC236}">
                <a16:creationId xmlns:a16="http://schemas.microsoft.com/office/drawing/2014/main" id="{4A51D39B-4DFA-3B8B-C4D2-60CFDE2AED7B}"/>
              </a:ext>
            </a:extLst>
          </p:cNvPr>
          <p:cNvPicPr>
            <a:picLocks noChangeAspect="1"/>
          </p:cNvPicPr>
          <p:nvPr/>
        </p:nvPicPr>
        <p:blipFill>
          <a:blip r:embed="rId3"/>
          <a:stretch>
            <a:fillRect/>
          </a:stretch>
        </p:blipFill>
        <p:spPr>
          <a:xfrm>
            <a:off x="484664" y="1063760"/>
            <a:ext cx="7040910" cy="4974931"/>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4D0F9B43-1DB3-8741-7991-197389ABE677}"/>
              </a:ext>
            </a:extLst>
          </p:cNvPr>
          <p:cNvSpPr>
            <a:spLocks noGrp="1"/>
          </p:cNvSpPr>
          <p:nvPr>
            <p:ph type="body" sz="quarter" idx="12"/>
          </p:nvPr>
        </p:nvSpPr>
        <p:spPr/>
        <p:txBody>
          <a:bodyPr/>
          <a:lstStyle/>
          <a:p>
            <a:endParaRPr lang="en-IN"/>
          </a:p>
        </p:txBody>
      </p:sp>
      <p:pic>
        <p:nvPicPr>
          <p:cNvPr id="9" name="Picture 8">
            <a:extLst>
              <a:ext uri="{FF2B5EF4-FFF2-40B4-BE49-F238E27FC236}">
                <a16:creationId xmlns:a16="http://schemas.microsoft.com/office/drawing/2014/main" id="{61FB5E51-5A39-01B0-818A-BC65B5934F9B}"/>
              </a:ext>
            </a:extLst>
          </p:cNvPr>
          <p:cNvPicPr>
            <a:picLocks noChangeAspect="1"/>
          </p:cNvPicPr>
          <p:nvPr/>
        </p:nvPicPr>
        <p:blipFill>
          <a:blip r:embed="rId3"/>
          <a:stretch>
            <a:fillRect/>
          </a:stretch>
        </p:blipFill>
        <p:spPr>
          <a:xfrm>
            <a:off x="623977" y="1113551"/>
            <a:ext cx="7262489" cy="5121084"/>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1D441E39-E777-FFC8-894B-C6B59BDF0E4D}"/>
              </a:ext>
            </a:extLst>
          </p:cNvPr>
          <p:cNvPicPr>
            <a:picLocks noChangeAspect="1"/>
          </p:cNvPicPr>
          <p:nvPr/>
        </p:nvPicPr>
        <p:blipFill>
          <a:blip r:embed="rId3"/>
          <a:stretch>
            <a:fillRect/>
          </a:stretch>
        </p:blipFill>
        <p:spPr>
          <a:xfrm>
            <a:off x="417504" y="1275372"/>
            <a:ext cx="7893043" cy="416748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 name="Picture 9">
            <a:extLst>
              <a:ext uri="{FF2B5EF4-FFF2-40B4-BE49-F238E27FC236}">
                <a16:creationId xmlns:a16="http://schemas.microsoft.com/office/drawing/2014/main" id="{A156E5DE-0747-41FD-CD85-3AE5CAC85D00}"/>
              </a:ext>
            </a:extLst>
          </p:cNvPr>
          <p:cNvPicPr>
            <a:picLocks noChangeAspect="1"/>
          </p:cNvPicPr>
          <p:nvPr/>
        </p:nvPicPr>
        <p:blipFill>
          <a:blip r:embed="rId3"/>
          <a:stretch>
            <a:fillRect/>
          </a:stretch>
        </p:blipFill>
        <p:spPr>
          <a:xfrm>
            <a:off x="320982" y="1430882"/>
            <a:ext cx="8764135" cy="415174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EB6131F2-0474-8658-DDC0-79A24F6ACE77}"/>
              </a:ext>
            </a:extLst>
          </p:cNvPr>
          <p:cNvPicPr>
            <a:picLocks noChangeAspect="1"/>
          </p:cNvPicPr>
          <p:nvPr/>
        </p:nvPicPr>
        <p:blipFill>
          <a:blip r:embed="rId3"/>
          <a:stretch>
            <a:fillRect/>
          </a:stretch>
        </p:blipFill>
        <p:spPr>
          <a:xfrm>
            <a:off x="320982" y="1201586"/>
            <a:ext cx="8494171" cy="466004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https://github.com/deepakVerma002/VOIS_AICTE_Oct2025_MajorProject_Deepak.git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602</TotalTime>
  <Words>366</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Deepak Verma</cp:lastModifiedBy>
  <cp:revision>119</cp:revision>
  <dcterms:created xsi:type="dcterms:W3CDTF">2021-07-11T13:13:15Z</dcterms:created>
  <dcterms:modified xsi:type="dcterms:W3CDTF">2025-10-17T04:08:50Z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