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9" r:id="rId1"/>
    <p:sldMasterId id="2147483800" r:id="rId2"/>
  </p:sldMasterIdLst>
  <p:sldIdLst>
    <p:sldId id="256" r:id="rId3"/>
    <p:sldId id="257" r:id="rId4"/>
    <p:sldId id="258" r:id="rId5"/>
    <p:sldId id="259" r:id="rId6"/>
    <p:sldId id="260" r:id="rId7"/>
    <p:sldId id="261" r:id="rId8"/>
    <p:sldId id="262" r:id="rId9"/>
    <p:sldId id="264" r:id="rId10"/>
    <p:sldId id="265" r:id="rId11"/>
    <p:sldId id="267" r:id="rId12"/>
    <p:sldId id="268" r:id="rId13"/>
    <p:sldId id="269" r:id="rId14"/>
    <p:sldId id="271" r:id="rId15"/>
    <p:sldId id="272"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23D0CB37-1E44-7A40-AF2B-75D1EE2673DA}">
          <p14:sldIdLst>
            <p14:sldId id="256"/>
            <p14:sldId id="257"/>
            <p14:sldId id="258"/>
            <p14:sldId id="259"/>
            <p14:sldId id="260"/>
            <p14:sldId id="261"/>
            <p14:sldId id="262"/>
            <p14:sldId id="264"/>
            <p14:sldId id="265"/>
            <p14:sldId id="267"/>
            <p14:sldId id="268"/>
            <p14:sldId id="269"/>
            <p14:sldId id="271"/>
            <p14:sldId id="27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21"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 Option 1">
    <p:spTree>
      <p:nvGrpSpPr>
        <p:cNvPr id="1" name=""/>
        <p:cNvGrpSpPr/>
        <p:nvPr/>
      </p:nvGrpSpPr>
      <p:grpSpPr>
        <a:xfrm>
          <a:off x="0" y="0"/>
          <a:ext cx="0" cy="0"/>
          <a:chOff x="0" y="0"/>
          <a:chExt cx="0" cy="0"/>
        </a:xfrm>
      </p:grpSpPr>
      <p:pic>
        <p:nvPicPr>
          <p:cNvPr id="5" name="Picture 4" descr="PPT-General7.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3105628" y="465270"/>
            <a:ext cx="5444279" cy="2441160"/>
          </a:xfrm>
          <a:prstGeom prst="rect">
            <a:avLst/>
          </a:prstGeom>
        </p:spPr>
        <p:txBody>
          <a:bodyPr anchor="t"/>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3105628" y="3137687"/>
            <a:ext cx="5444279" cy="1752600"/>
          </a:xfrm>
          <a:prstGeom prst="rect">
            <a:avLst/>
          </a:prstGeom>
        </p:spPr>
        <p:txBody>
          <a:bodyPr/>
          <a:lstStyle>
            <a:lvl1pPr marL="0" indent="0" algn="l">
              <a:buNone/>
              <a:defRPr>
                <a:solidFill>
                  <a:srgbClr val="ECE9C6"/>
                </a:solidFill>
                <a:effectLst>
                  <a:outerShdw blurRad="34925" dist="12700" dir="14400000" rotWithShape="0">
                    <a:prstClr val="black">
                      <a:alpha val="21000"/>
                    </a:prstClr>
                  </a:outerShdw>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losing Slide - Option 2">
    <p:spTree>
      <p:nvGrpSpPr>
        <p:cNvPr id="1" name=""/>
        <p:cNvGrpSpPr/>
        <p:nvPr/>
      </p:nvGrpSpPr>
      <p:grpSpPr>
        <a:xfrm>
          <a:off x="0" y="0"/>
          <a:ext cx="0" cy="0"/>
          <a:chOff x="0" y="0"/>
          <a:chExt cx="0" cy="0"/>
        </a:xfrm>
      </p:grpSpPr>
      <p:pic>
        <p:nvPicPr>
          <p:cNvPr id="9" name="Picture 8" descr="PPT-General.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248107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 Option 1">
    <p:spTree>
      <p:nvGrpSpPr>
        <p:cNvPr id="1" name=""/>
        <p:cNvGrpSpPr/>
        <p:nvPr/>
      </p:nvGrpSpPr>
      <p:grpSpPr>
        <a:xfrm>
          <a:off x="0" y="0"/>
          <a:ext cx="0" cy="0"/>
          <a:chOff x="0" y="0"/>
          <a:chExt cx="0" cy="0"/>
        </a:xfrm>
      </p:grpSpPr>
      <p:pic>
        <p:nvPicPr>
          <p:cNvPr id="2" name="Picture 1" descr="PPT-General8.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p:cNvSpPr>
            <a:spLocks noGrp="1"/>
          </p:cNvSpPr>
          <p:nvPr>
            <p:ph type="ctrTitle" hasCustomPrompt="1"/>
          </p:nvPr>
        </p:nvSpPr>
        <p:spPr>
          <a:xfrm>
            <a:off x="3105628" y="465270"/>
            <a:ext cx="5444279" cy="2441160"/>
          </a:xfrm>
          <a:prstGeom prst="rect">
            <a:avLst/>
          </a:prstGeom>
        </p:spPr>
        <p:txBody>
          <a:bodyPr anchor="t"/>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dirty="0"/>
              <a:t>Click to edit </a:t>
            </a:r>
            <a:br>
              <a:rPr lang="en-US" dirty="0"/>
            </a:br>
            <a:r>
              <a:rPr lang="en-US" dirty="0"/>
              <a:t>Master title style</a:t>
            </a:r>
          </a:p>
        </p:txBody>
      </p:sp>
      <p:sp>
        <p:nvSpPr>
          <p:cNvPr id="10" name="Subtitle 2"/>
          <p:cNvSpPr>
            <a:spLocks noGrp="1"/>
          </p:cNvSpPr>
          <p:nvPr>
            <p:ph type="subTitle" idx="1"/>
          </p:nvPr>
        </p:nvSpPr>
        <p:spPr>
          <a:xfrm>
            <a:off x="3105628" y="3137687"/>
            <a:ext cx="5444279" cy="1752600"/>
          </a:xfrm>
          <a:prstGeom prst="rect">
            <a:avLst/>
          </a:prstGeom>
        </p:spPr>
        <p:txBody>
          <a:bodyPr/>
          <a:lstStyle>
            <a:lvl1pPr marL="0" indent="0" algn="l">
              <a:buNone/>
              <a:defRPr>
                <a:solidFill>
                  <a:srgbClr val="ECE9C6"/>
                </a:solidFill>
                <a:effectLst>
                  <a:outerShdw blurRad="34925" dist="12700" dir="14400000" rotWithShape="0">
                    <a:prstClr val="black">
                      <a:alpha val="21000"/>
                    </a:prstClr>
                  </a:outerShdw>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4171236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99247" y="1861441"/>
            <a:ext cx="7745505" cy="3170264"/>
          </a:xfrm>
          <a:prstGeom prst="rect">
            <a:avLst/>
          </a:prstGeom>
        </p:spPr>
        <p:txBody>
          <a:bodyPr/>
          <a:lstStyle>
            <a:lvl1pPr>
              <a:defRPr>
                <a:solidFill>
                  <a:srgbClr val="595959"/>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US"/>
              <a:t>Click to edit Master text styles</a:t>
            </a:r>
          </a:p>
        </p:txBody>
      </p:sp>
      <p:sp>
        <p:nvSpPr>
          <p:cNvPr id="4" name="Title 10"/>
          <p:cNvSpPr>
            <a:spLocks noGrp="1"/>
          </p:cNvSpPr>
          <p:nvPr>
            <p:ph type="title"/>
          </p:nvPr>
        </p:nvSpPr>
        <p:spPr>
          <a:xfrm>
            <a:off x="688490" y="570156"/>
            <a:ext cx="7756263" cy="1054250"/>
          </a:xfrm>
          <a:prstGeom prst="rect">
            <a:avLst/>
          </a:prstGeom>
        </p:spPr>
        <p:txBody>
          <a:bodyPr/>
          <a:lstStyle>
            <a:lvl1pPr algn="l">
              <a:defRPr sz="4000" b="1">
                <a:solidFill>
                  <a:schemeClr val="tx1">
                    <a:lumMod val="75000"/>
                    <a:lumOff val="25000"/>
                  </a:schemeClr>
                </a:solidFill>
                <a:latin typeface="Arial"/>
                <a:cs typeface="Arial"/>
              </a:defRPr>
            </a:lvl1pPr>
          </a:lstStyle>
          <a:p>
            <a:r>
              <a:rPr lang="en-US" dirty="0"/>
              <a:t>Click to edit Master title style</a:t>
            </a:r>
          </a:p>
        </p:txBody>
      </p:sp>
    </p:spTree>
    <p:extLst>
      <p:ext uri="{BB962C8B-B14F-4D97-AF65-F5344CB8AC3E}">
        <p14:creationId xmlns:p14="http://schemas.microsoft.com/office/powerpoint/2010/main" val="3754328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itle 1"/>
          <p:cNvSpPr>
            <a:spLocks noGrp="1"/>
          </p:cNvSpPr>
          <p:nvPr>
            <p:ph type="title"/>
          </p:nvPr>
        </p:nvSpPr>
        <p:spPr>
          <a:xfrm>
            <a:off x="690040" y="1204857"/>
            <a:ext cx="7754713" cy="1910716"/>
          </a:xfrm>
          <a:prstGeom prst="rect">
            <a:avLst/>
          </a:prstGeom>
        </p:spPr>
        <p:txBody>
          <a:bodyPr anchor="b"/>
          <a:lstStyle>
            <a:lvl1pPr algn="ctr">
              <a:defRPr sz="5400" b="1" cap="none" baseline="0">
                <a:solidFill>
                  <a:srgbClr val="595959"/>
                </a:solidFill>
                <a:latin typeface="Arial"/>
                <a:cs typeface="Arial"/>
              </a:defRPr>
            </a:lvl1pPr>
          </a:lstStyle>
          <a:p>
            <a:r>
              <a:rPr lang="en-US"/>
              <a:t>Click to edit Master title style</a:t>
            </a:r>
            <a:endParaRPr lang="en-US" dirty="0"/>
          </a:p>
        </p:txBody>
      </p:sp>
      <p:sp>
        <p:nvSpPr>
          <p:cNvPr id="4" name="Text Placeholder 2"/>
          <p:cNvSpPr>
            <a:spLocks noGrp="1"/>
          </p:cNvSpPr>
          <p:nvPr>
            <p:ph type="body" idx="1"/>
          </p:nvPr>
        </p:nvSpPr>
        <p:spPr>
          <a:xfrm>
            <a:off x="699248" y="3324431"/>
            <a:ext cx="7734747" cy="1500187"/>
          </a:xfrm>
          <a:prstGeom prst="rect">
            <a:avLst/>
          </a:prstGeom>
        </p:spPr>
        <p:txBody>
          <a:bodyPr anchor="t"/>
          <a:lstStyle>
            <a:lvl1pPr marL="0" indent="0" algn="ctr">
              <a:buNone/>
              <a:defRPr sz="2000">
                <a:solidFill>
                  <a:srgbClr val="595959"/>
                </a:solidFill>
                <a:latin typeface="Arial"/>
                <a:cs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2355827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Areas">
    <p:spTree>
      <p:nvGrpSpPr>
        <p:cNvPr id="1" name=""/>
        <p:cNvGrpSpPr/>
        <p:nvPr/>
      </p:nvGrpSpPr>
      <p:grpSpPr>
        <a:xfrm>
          <a:off x="0" y="0"/>
          <a:ext cx="0" cy="0"/>
          <a:chOff x="0" y="0"/>
          <a:chExt cx="0" cy="0"/>
        </a:xfrm>
      </p:grpSpPr>
      <p:sp>
        <p:nvSpPr>
          <p:cNvPr id="3" name="Title 11"/>
          <p:cNvSpPr>
            <a:spLocks noGrp="1"/>
          </p:cNvSpPr>
          <p:nvPr>
            <p:ph type="title"/>
          </p:nvPr>
        </p:nvSpPr>
        <p:spPr>
          <a:xfrm>
            <a:off x="688490" y="570156"/>
            <a:ext cx="7756263" cy="1054250"/>
          </a:xfrm>
          <a:prstGeom prst="rect">
            <a:avLst/>
          </a:prstGeom>
        </p:spPr>
        <p:txBody>
          <a:bodyPr/>
          <a:lstStyle>
            <a:lvl1pPr>
              <a:defRPr sz="4300" b="1">
                <a:solidFill>
                  <a:srgbClr val="595959"/>
                </a:solidFill>
                <a:latin typeface="Arial"/>
                <a:cs typeface="Arial"/>
              </a:defRPr>
            </a:lvl1pPr>
          </a:lstStyle>
          <a:p>
            <a:r>
              <a:rPr lang="en-US" dirty="0"/>
              <a:t>Click to edit Master title style</a:t>
            </a:r>
          </a:p>
        </p:txBody>
      </p:sp>
      <p:sp>
        <p:nvSpPr>
          <p:cNvPr id="4" name="Content Placeholder 7"/>
          <p:cNvSpPr>
            <a:spLocks noGrp="1"/>
          </p:cNvSpPr>
          <p:nvPr>
            <p:ph sz="quarter" idx="13"/>
          </p:nvPr>
        </p:nvSpPr>
        <p:spPr>
          <a:xfrm>
            <a:off x="685800" y="1845482"/>
            <a:ext cx="3803904"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
        <p:nvSpPr>
          <p:cNvPr id="5" name="Content Placeholder 9"/>
          <p:cNvSpPr>
            <a:spLocks noGrp="1"/>
          </p:cNvSpPr>
          <p:nvPr>
            <p:ph sz="quarter" idx="14"/>
          </p:nvPr>
        </p:nvSpPr>
        <p:spPr>
          <a:xfrm>
            <a:off x="4645151" y="1845482"/>
            <a:ext cx="3803904"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Tree>
    <p:extLst>
      <p:ext uri="{BB962C8B-B14F-4D97-AF65-F5344CB8AC3E}">
        <p14:creationId xmlns:p14="http://schemas.microsoft.com/office/powerpoint/2010/main" val="31992781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s with Subtitles">
    <p:spTree>
      <p:nvGrpSpPr>
        <p:cNvPr id="1" name=""/>
        <p:cNvGrpSpPr/>
        <p:nvPr/>
      </p:nvGrpSpPr>
      <p:grpSpPr>
        <a:xfrm>
          <a:off x="0" y="0"/>
          <a:ext cx="0" cy="0"/>
          <a:chOff x="0" y="0"/>
          <a:chExt cx="0" cy="0"/>
        </a:xfrm>
      </p:grpSpPr>
      <p:sp>
        <p:nvSpPr>
          <p:cNvPr id="3" name="Title 1"/>
          <p:cNvSpPr>
            <a:spLocks noGrp="1"/>
          </p:cNvSpPr>
          <p:nvPr>
            <p:ph type="title"/>
          </p:nvPr>
        </p:nvSpPr>
        <p:spPr>
          <a:xfrm>
            <a:off x="688490" y="570156"/>
            <a:ext cx="7756263" cy="1054250"/>
          </a:xfrm>
          <a:prstGeom prst="rect">
            <a:avLst/>
          </a:prstGeom>
        </p:spPr>
        <p:txBody>
          <a:bodyPr/>
          <a:lstStyle>
            <a:lvl1pPr>
              <a:defRPr sz="4300" b="1">
                <a:solidFill>
                  <a:srgbClr val="595959"/>
                </a:solidFill>
                <a:latin typeface="Arial"/>
                <a:cs typeface="Arial"/>
              </a:defRPr>
            </a:lvl1pPr>
          </a:lstStyle>
          <a:p>
            <a:r>
              <a:rPr lang="en-US"/>
              <a:t>Click to edit Master title style</a:t>
            </a:r>
            <a:endParaRPr lang="en-US" dirty="0"/>
          </a:p>
        </p:txBody>
      </p:sp>
      <p:sp>
        <p:nvSpPr>
          <p:cNvPr id="4" name="Text Placeholder 2"/>
          <p:cNvSpPr>
            <a:spLocks noGrp="1"/>
          </p:cNvSpPr>
          <p:nvPr>
            <p:ph type="body" idx="1"/>
          </p:nvPr>
        </p:nvSpPr>
        <p:spPr>
          <a:xfrm>
            <a:off x="688490" y="1783601"/>
            <a:ext cx="3621929" cy="658368"/>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Content Placeholder 3"/>
          <p:cNvSpPr>
            <a:spLocks noGrp="1"/>
          </p:cNvSpPr>
          <p:nvPr>
            <p:ph sz="half" idx="2"/>
          </p:nvPr>
        </p:nvSpPr>
        <p:spPr>
          <a:xfrm>
            <a:off x="688488" y="2622290"/>
            <a:ext cx="3621931" cy="2595107"/>
          </a:xfrm>
          <a:prstGeom prst="rect">
            <a:avLst/>
          </a:prstGeom>
        </p:spPr>
        <p:txBody>
          <a:bodyPr>
            <a:normAutofit/>
          </a:bodyPr>
          <a:lstStyle>
            <a:lvl1pPr>
              <a:defRPr sz="2000">
                <a:solidFill>
                  <a:srgbClr val="595959"/>
                </a:solidFill>
                <a:latin typeface="Arial"/>
                <a:cs typeface="Arial"/>
              </a:defRPr>
            </a:lvl1pPr>
            <a:lvl2pPr>
              <a:defRPr sz="2000">
                <a:latin typeface="Arial"/>
                <a:cs typeface="Arial"/>
              </a:defRPr>
            </a:lvl2pPr>
            <a:lvl3pPr>
              <a:defRPr sz="2000">
                <a:latin typeface="Arial"/>
                <a:cs typeface="Arial"/>
              </a:defRPr>
            </a:lvl3pPr>
            <a:lvl4pPr>
              <a:defRPr sz="2000">
                <a:latin typeface="Arial"/>
                <a:cs typeface="Arial"/>
              </a:defRPr>
            </a:lvl4pPr>
            <a:lvl5pPr>
              <a:defRPr sz="2000">
                <a:latin typeface="Arial"/>
                <a:cs typeface="Arial"/>
              </a:defRPr>
            </a:lvl5pPr>
            <a:lvl6pPr>
              <a:defRPr sz="1600"/>
            </a:lvl6pPr>
            <a:lvl7pPr>
              <a:defRPr sz="1600"/>
            </a:lvl7pPr>
            <a:lvl8pPr>
              <a:defRPr sz="1600"/>
            </a:lvl8pPr>
            <a:lvl9pPr>
              <a:defRPr sz="1600"/>
            </a:lvl9pPr>
          </a:lstStyle>
          <a:p>
            <a:pPr lvl="0"/>
            <a:r>
              <a:rPr lang="en-US"/>
              <a:t>Click to edit Master text styles</a:t>
            </a:r>
          </a:p>
        </p:txBody>
      </p:sp>
      <p:sp>
        <p:nvSpPr>
          <p:cNvPr id="6" name="Text Placeholder 4"/>
          <p:cNvSpPr>
            <a:spLocks noGrp="1"/>
          </p:cNvSpPr>
          <p:nvPr>
            <p:ph type="body" sz="quarter" idx="3"/>
          </p:nvPr>
        </p:nvSpPr>
        <p:spPr>
          <a:xfrm>
            <a:off x="4785878" y="1783601"/>
            <a:ext cx="3663716" cy="658368"/>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Content Placeholder 5"/>
          <p:cNvSpPr>
            <a:spLocks noGrp="1"/>
          </p:cNvSpPr>
          <p:nvPr>
            <p:ph sz="quarter" idx="4"/>
          </p:nvPr>
        </p:nvSpPr>
        <p:spPr>
          <a:xfrm>
            <a:off x="4785878" y="2619063"/>
            <a:ext cx="3658875" cy="2595107"/>
          </a:xfrm>
          <a:prstGeom prst="rect">
            <a:avLst/>
          </a:prstGeom>
        </p:spPr>
        <p:txBody>
          <a:bodyPr>
            <a:normAutofit/>
          </a:bodyPr>
          <a:lstStyle>
            <a:lvl1pPr>
              <a:defRPr sz="2000">
                <a:solidFill>
                  <a:srgbClr val="595959"/>
                </a:solidFill>
                <a:latin typeface="Arial"/>
                <a:cs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p:txBody>
      </p:sp>
    </p:spTree>
    <p:extLst>
      <p:ext uri="{BB962C8B-B14F-4D97-AF65-F5344CB8AC3E}">
        <p14:creationId xmlns:p14="http://schemas.microsoft.com/office/powerpoint/2010/main" val="9034227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692002" y="559399"/>
            <a:ext cx="3580882" cy="4414019"/>
          </a:xfrm>
          <a:prstGeom prst="rect">
            <a:avLst/>
          </a:prstGeom>
        </p:spPr>
        <p:txBody>
          <a:bodyPr anchor="t">
            <a:normAutofit/>
          </a:bodyPr>
          <a:lstStyle>
            <a:lvl1pPr marL="0" indent="0" algn="l">
              <a:buNone/>
              <a:defRPr sz="2000">
                <a:solidFill>
                  <a:srgbClr val="595959"/>
                </a:solidFill>
                <a:latin typeface="Arial"/>
                <a:cs typeface="Arial"/>
              </a:defRPr>
            </a:lvl1pPr>
            <a:lvl2pPr algn="l">
              <a:defRPr sz="2000">
                <a:latin typeface="Arial"/>
                <a:cs typeface="Arial"/>
              </a:defRPr>
            </a:lvl2pPr>
            <a:lvl3pPr algn="l">
              <a:defRPr sz="2000">
                <a:latin typeface="Arial"/>
                <a:cs typeface="Arial"/>
              </a:defRPr>
            </a:lvl3pPr>
            <a:lvl4pPr algn="l">
              <a:defRPr sz="2000">
                <a:latin typeface="Arial"/>
                <a:cs typeface="Arial"/>
              </a:defRPr>
            </a:lvl4pPr>
            <a:lvl5pPr algn="l">
              <a:defRPr sz="2000">
                <a:latin typeface="Arial"/>
                <a:cs typeface="Arial"/>
              </a:defRPr>
            </a:lvl5pPr>
            <a:lvl6pPr>
              <a:defRPr sz="2000"/>
            </a:lvl6pPr>
            <a:lvl7pPr>
              <a:defRPr sz="2000"/>
            </a:lvl7pPr>
            <a:lvl8pPr>
              <a:defRPr sz="2000"/>
            </a:lvl8pPr>
            <a:lvl9pPr>
              <a:defRPr sz="2000"/>
            </a:lvl9pPr>
          </a:lstStyle>
          <a:p>
            <a:pPr lvl="0"/>
            <a:r>
              <a:rPr lang="en-US" dirty="0"/>
              <a:t>Click to edit Master text styles</a:t>
            </a:r>
          </a:p>
        </p:txBody>
      </p:sp>
      <p:sp>
        <p:nvSpPr>
          <p:cNvPr id="4" name="Text Placeholder 3"/>
          <p:cNvSpPr>
            <a:spLocks noGrp="1"/>
          </p:cNvSpPr>
          <p:nvPr>
            <p:ph type="body" sz="half" idx="2"/>
          </p:nvPr>
        </p:nvSpPr>
        <p:spPr>
          <a:xfrm>
            <a:off x="4889812" y="562026"/>
            <a:ext cx="3580882" cy="4414018"/>
          </a:xfrm>
          <a:prstGeom prst="rect">
            <a:avLst/>
          </a:prstGeom>
        </p:spPr>
        <p:txBody>
          <a:bodyPr>
            <a:normAutofit/>
          </a:bodyPr>
          <a:lstStyle>
            <a:lvl1pPr marL="0" indent="0">
              <a:buNone/>
              <a:defRPr sz="200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432378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rot="344365">
            <a:off x="773476" y="536672"/>
            <a:ext cx="7578326" cy="3491307"/>
          </a:xfrm>
          <a:prstGeom prst="rect">
            <a:avLst/>
          </a:prstGeom>
          <a:solidFill>
            <a:srgbClr val="FFFFFF">
              <a:shade val="85000"/>
            </a:srgbClr>
          </a:solidFill>
          <a:ln w="190500" cap="sq">
            <a:solidFill>
              <a:srgbClr val="FFFFFF"/>
            </a:solidFill>
            <a:miter lim="800000"/>
          </a:ln>
          <a:effectLst/>
          <a:scene3d>
            <a:camera prst="orthographicFront">
              <a:rot lat="0" lon="0" rev="360000"/>
            </a:camera>
            <a:lightRig rig="twoPt" dir="t">
              <a:rot lat="0" lon="0" rev="7200000"/>
            </a:lightRig>
          </a:scene3d>
          <a:sp3d contourW="12700">
            <a:contourClr>
              <a:srgbClr val="969696"/>
            </a:contourClr>
          </a:sp3d>
        </p:spPr>
        <p:txBody>
          <a:bodyPr>
            <a:normAutofit/>
          </a:bodyPr>
          <a:lstStyle>
            <a:lvl1pPr marL="0" indent="0">
              <a:buNone/>
              <a:defRPr sz="20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88489" y="4486019"/>
            <a:ext cx="7756264" cy="804862"/>
          </a:xfrm>
          <a:prstGeom prst="rect">
            <a:avLst/>
          </a:prstGeom>
        </p:spPr>
        <p:txBody>
          <a:bodyPr>
            <a:normAutofit/>
          </a:bodyPr>
          <a:lstStyle>
            <a:lvl1pPr marL="0" indent="0" algn="ctr">
              <a:buNone/>
              <a:defRPr sz="1600" b="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388612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losing Slide - Option 1">
    <p:spTree>
      <p:nvGrpSpPr>
        <p:cNvPr id="1" name=""/>
        <p:cNvGrpSpPr/>
        <p:nvPr/>
      </p:nvGrpSpPr>
      <p:grpSpPr>
        <a:xfrm>
          <a:off x="0" y="0"/>
          <a:ext cx="0" cy="0"/>
          <a:chOff x="0" y="0"/>
          <a:chExt cx="0" cy="0"/>
        </a:xfrm>
      </p:grpSpPr>
      <p:pic>
        <p:nvPicPr>
          <p:cNvPr id="2" name="Picture 1" descr="genbuffbacker.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9848602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Option 2">
    <p:spTree>
      <p:nvGrpSpPr>
        <p:cNvPr id="1" name=""/>
        <p:cNvGrpSpPr/>
        <p:nvPr/>
      </p:nvGrpSpPr>
      <p:grpSpPr>
        <a:xfrm>
          <a:off x="0" y="0"/>
          <a:ext cx="0" cy="0"/>
          <a:chOff x="0" y="0"/>
          <a:chExt cx="0" cy="0"/>
        </a:xfrm>
      </p:grpSpPr>
      <p:pic>
        <p:nvPicPr>
          <p:cNvPr id="3" name="Picture 2" descr="plainbuffcover.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Title 1"/>
          <p:cNvSpPr>
            <a:spLocks noGrp="1"/>
          </p:cNvSpPr>
          <p:nvPr>
            <p:ph type="title"/>
          </p:nvPr>
        </p:nvSpPr>
        <p:spPr>
          <a:xfrm>
            <a:off x="690040" y="1204857"/>
            <a:ext cx="7754713" cy="1910716"/>
          </a:xfrm>
          <a:prstGeom prst="rect">
            <a:avLst/>
          </a:prstGeom>
        </p:spPr>
        <p:txBody>
          <a:bodyPr anchor="b"/>
          <a:lstStyle>
            <a:lvl1pPr algn="ctr">
              <a:defRPr sz="5400" b="1" cap="none" baseline="0">
                <a:solidFill>
                  <a:srgbClr val="FFFFFF"/>
                </a:solidFill>
                <a:latin typeface="Arial"/>
                <a:cs typeface="Arial"/>
              </a:defRPr>
            </a:lvl1pPr>
          </a:lstStyle>
          <a:p>
            <a:r>
              <a:rPr lang="en-US" dirty="0"/>
              <a:t>Click to edit Master title style</a:t>
            </a:r>
          </a:p>
        </p:txBody>
      </p:sp>
      <p:sp>
        <p:nvSpPr>
          <p:cNvPr id="5" name="Text Placeholder 2"/>
          <p:cNvSpPr>
            <a:spLocks noGrp="1"/>
          </p:cNvSpPr>
          <p:nvPr>
            <p:ph type="body" idx="1"/>
          </p:nvPr>
        </p:nvSpPr>
        <p:spPr>
          <a:xfrm>
            <a:off x="699248" y="3324431"/>
            <a:ext cx="7734747" cy="1500187"/>
          </a:xfrm>
          <a:prstGeom prst="rect">
            <a:avLst/>
          </a:prstGeom>
        </p:spPr>
        <p:txBody>
          <a:bodyPr anchor="t"/>
          <a:lstStyle>
            <a:lvl1pPr marL="0" indent="0" algn="ctr">
              <a:buNone/>
              <a:defRPr sz="2000">
                <a:solidFill>
                  <a:srgbClr val="FFFFFF"/>
                </a:solidFill>
                <a:latin typeface="Arial"/>
                <a:cs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396484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99247" y="1861441"/>
            <a:ext cx="7745505" cy="3170264"/>
          </a:xfrm>
          <a:prstGeom prst="rect">
            <a:avLst/>
          </a:prstGeom>
        </p:spPr>
        <p:txBody>
          <a:bodyPr/>
          <a:lstStyle>
            <a:lvl1pPr>
              <a:defRPr>
                <a:solidFill>
                  <a:srgbClr val="595959"/>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US"/>
              <a:t>Edit Master text styles</a:t>
            </a:r>
          </a:p>
        </p:txBody>
      </p:sp>
      <p:sp>
        <p:nvSpPr>
          <p:cNvPr id="11" name="Title 10"/>
          <p:cNvSpPr>
            <a:spLocks noGrp="1"/>
          </p:cNvSpPr>
          <p:nvPr>
            <p:ph type="title"/>
          </p:nvPr>
        </p:nvSpPr>
        <p:spPr>
          <a:xfrm>
            <a:off x="688490" y="570156"/>
            <a:ext cx="7756263" cy="1054250"/>
          </a:xfrm>
          <a:prstGeom prst="rect">
            <a:avLst/>
          </a:prstGeom>
        </p:spPr>
        <p:txBody>
          <a:bodyPr/>
          <a:lstStyle>
            <a:lvl1pPr algn="l">
              <a:defRPr sz="4000" b="1">
                <a:solidFill>
                  <a:schemeClr val="tx1">
                    <a:lumMod val="75000"/>
                    <a:lumOff val="25000"/>
                  </a:schemeClr>
                </a:solidFill>
                <a:latin typeface="Arial"/>
                <a:cs typeface="Arial"/>
              </a:defRPr>
            </a:lvl1pPr>
          </a:lstStyle>
          <a:p>
            <a:r>
              <a:rPr lang="en-US"/>
              <a:t>Click to edit Master title style</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Slide - Option 2">
    <p:spTree>
      <p:nvGrpSpPr>
        <p:cNvPr id="1" name=""/>
        <p:cNvGrpSpPr/>
        <p:nvPr/>
      </p:nvGrpSpPr>
      <p:grpSpPr>
        <a:xfrm>
          <a:off x="0" y="0"/>
          <a:ext cx="0" cy="0"/>
          <a:chOff x="0" y="0"/>
          <a:chExt cx="0" cy="0"/>
        </a:xfrm>
      </p:grpSpPr>
      <p:pic>
        <p:nvPicPr>
          <p:cNvPr id="3" name="Picture 2" descr="PPT-General3.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732821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9" name="TextBox 8"/>
          <p:cNvSpPr txBox="1"/>
          <p:nvPr/>
        </p:nvSpPr>
        <p:spPr>
          <a:xfrm>
            <a:off x="4147073" y="2887579"/>
            <a:ext cx="857768" cy="923330"/>
          </a:xfrm>
          <a:prstGeom prst="rect">
            <a:avLst/>
          </a:prstGeom>
          <a:noFill/>
        </p:spPr>
        <p:txBody>
          <a:bodyPr wrap="square" rtlCol="0">
            <a:spAutoFit/>
          </a:bodyPr>
          <a:lstStyle/>
          <a:p>
            <a:endParaRPr lang="en-US" sz="5400" dirty="0">
              <a:solidFill>
                <a:schemeClr val="tx2">
                  <a:lumMod val="60000"/>
                  <a:lumOff val="40000"/>
                </a:schemeClr>
              </a:solidFill>
              <a:latin typeface="Wingdings" pitchFamily="2" charset="2"/>
            </a:endParaRPr>
          </a:p>
        </p:txBody>
      </p:sp>
      <p:sp>
        <p:nvSpPr>
          <p:cNvPr id="2" name="Title 1"/>
          <p:cNvSpPr>
            <a:spLocks noGrp="1"/>
          </p:cNvSpPr>
          <p:nvPr>
            <p:ph type="title"/>
          </p:nvPr>
        </p:nvSpPr>
        <p:spPr>
          <a:xfrm>
            <a:off x="690040" y="1204857"/>
            <a:ext cx="7754713" cy="1910716"/>
          </a:xfrm>
          <a:prstGeom prst="rect">
            <a:avLst/>
          </a:prstGeom>
        </p:spPr>
        <p:txBody>
          <a:bodyPr anchor="b"/>
          <a:lstStyle>
            <a:lvl1pPr algn="ctr">
              <a:defRPr sz="5400" b="1" cap="none" baseline="0">
                <a:solidFill>
                  <a:srgbClr val="595959"/>
                </a:solidFill>
                <a:latin typeface="Arial"/>
                <a:cs typeface="Arial"/>
              </a:defRPr>
            </a:lvl1pPr>
          </a:lstStyle>
          <a:p>
            <a:r>
              <a:rPr lang="en-US"/>
              <a:t>Click to edit Master title style</a:t>
            </a:r>
            <a:endParaRPr lang="en-US" dirty="0"/>
          </a:p>
        </p:txBody>
      </p:sp>
      <p:sp>
        <p:nvSpPr>
          <p:cNvPr id="3" name="Text Placeholder 2"/>
          <p:cNvSpPr>
            <a:spLocks noGrp="1"/>
          </p:cNvSpPr>
          <p:nvPr>
            <p:ph type="body" idx="1"/>
          </p:nvPr>
        </p:nvSpPr>
        <p:spPr>
          <a:xfrm>
            <a:off x="699248" y="3324431"/>
            <a:ext cx="7734747" cy="1500187"/>
          </a:xfrm>
          <a:prstGeom prst="rect">
            <a:avLst/>
          </a:prstGeom>
        </p:spPr>
        <p:txBody>
          <a:bodyPr anchor="t"/>
          <a:lstStyle>
            <a:lvl1pPr marL="0" indent="0" algn="ctr">
              <a:buNone/>
              <a:defRPr sz="2000">
                <a:solidFill>
                  <a:srgbClr val="595959"/>
                </a:solidFill>
                <a:latin typeface="Arial"/>
                <a:cs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Areas">
    <p:spTree>
      <p:nvGrpSpPr>
        <p:cNvPr id="1" name=""/>
        <p:cNvGrpSpPr/>
        <p:nvPr/>
      </p:nvGrpSpPr>
      <p:grpSpPr>
        <a:xfrm>
          <a:off x="0" y="0"/>
          <a:ext cx="0" cy="0"/>
          <a:chOff x="0" y="0"/>
          <a:chExt cx="0" cy="0"/>
        </a:xfrm>
      </p:grpSpPr>
      <p:sp>
        <p:nvSpPr>
          <p:cNvPr id="12" name="Title 11"/>
          <p:cNvSpPr>
            <a:spLocks noGrp="1"/>
          </p:cNvSpPr>
          <p:nvPr>
            <p:ph type="title"/>
          </p:nvPr>
        </p:nvSpPr>
        <p:spPr>
          <a:xfrm>
            <a:off x="688490" y="570156"/>
            <a:ext cx="7756263" cy="1054250"/>
          </a:xfrm>
          <a:prstGeom prst="rect">
            <a:avLst/>
          </a:prstGeom>
        </p:spPr>
        <p:txBody>
          <a:bodyPr/>
          <a:lstStyle>
            <a:lvl1pPr>
              <a:defRPr sz="4300" b="1">
                <a:solidFill>
                  <a:srgbClr val="595959"/>
                </a:solidFill>
                <a:latin typeface="Arial"/>
                <a:cs typeface="Arial"/>
              </a:defRPr>
            </a:lvl1pPr>
          </a:lstStyle>
          <a:p>
            <a:r>
              <a:rPr lang="en-US"/>
              <a:t>Click to edit Master title style</a:t>
            </a:r>
            <a:endParaRPr lang="en-US" dirty="0"/>
          </a:p>
        </p:txBody>
      </p:sp>
      <p:sp>
        <p:nvSpPr>
          <p:cNvPr id="8" name="Content Placeholder 7"/>
          <p:cNvSpPr>
            <a:spLocks noGrp="1"/>
          </p:cNvSpPr>
          <p:nvPr>
            <p:ph sz="quarter" idx="13"/>
          </p:nvPr>
        </p:nvSpPr>
        <p:spPr>
          <a:xfrm>
            <a:off x="685800" y="1845482"/>
            <a:ext cx="3803904" cy="3434474"/>
          </a:xfrm>
          <a:prstGeom prst="rect">
            <a:avLst/>
          </a:prstGeom>
        </p:spPr>
        <p:txBody>
          <a:bodyPr>
            <a:normAutofit/>
          </a:bodyPr>
          <a:lstStyle>
            <a:lvl1pPr>
              <a:defRPr sz="2000">
                <a:solidFill>
                  <a:srgbClr val="595959"/>
                </a:solidFill>
                <a:latin typeface="Arial"/>
                <a:cs typeface="Arial"/>
              </a:defRPr>
            </a:lvl1pPr>
          </a:lstStyle>
          <a:p>
            <a:pPr lvl="0"/>
            <a:r>
              <a:rPr lang="en-US"/>
              <a:t>Edit Master text styles</a:t>
            </a:r>
          </a:p>
        </p:txBody>
      </p:sp>
      <p:sp>
        <p:nvSpPr>
          <p:cNvPr id="10" name="Content Placeholder 9"/>
          <p:cNvSpPr>
            <a:spLocks noGrp="1"/>
          </p:cNvSpPr>
          <p:nvPr>
            <p:ph sz="quarter" idx="14"/>
          </p:nvPr>
        </p:nvSpPr>
        <p:spPr>
          <a:xfrm>
            <a:off x="4645151" y="1845482"/>
            <a:ext cx="3803904" cy="3434474"/>
          </a:xfrm>
          <a:prstGeom prst="rect">
            <a:avLst/>
          </a:prstGeom>
        </p:spPr>
        <p:txBody>
          <a:bodyPr>
            <a:normAutofit/>
          </a:bodyPr>
          <a:lstStyle>
            <a:lvl1pPr>
              <a:defRPr sz="2000">
                <a:solidFill>
                  <a:srgbClr val="595959"/>
                </a:solidFill>
                <a:latin typeface="Arial"/>
                <a:cs typeface="Arial"/>
              </a:defRPr>
            </a:lvl1pPr>
          </a:lstStyle>
          <a:p>
            <a:pPr lvl="0"/>
            <a:r>
              <a:rPr lang="en-US"/>
              <a:t>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Two Columns with Subtitles">
    <p:spTree>
      <p:nvGrpSpPr>
        <p:cNvPr id="1" name=""/>
        <p:cNvGrpSpPr/>
        <p:nvPr/>
      </p:nvGrpSpPr>
      <p:grpSpPr>
        <a:xfrm>
          <a:off x="0" y="0"/>
          <a:ext cx="0" cy="0"/>
          <a:chOff x="0" y="0"/>
          <a:chExt cx="0" cy="0"/>
        </a:xfrm>
      </p:grpSpPr>
      <p:sp>
        <p:nvSpPr>
          <p:cNvPr id="2" name="Title 1"/>
          <p:cNvSpPr>
            <a:spLocks noGrp="1"/>
          </p:cNvSpPr>
          <p:nvPr>
            <p:ph type="title"/>
          </p:nvPr>
        </p:nvSpPr>
        <p:spPr>
          <a:xfrm>
            <a:off x="688490" y="570156"/>
            <a:ext cx="7756263" cy="1054250"/>
          </a:xfrm>
          <a:prstGeom prst="rect">
            <a:avLst/>
          </a:prstGeom>
        </p:spPr>
        <p:txBody>
          <a:bodyPr/>
          <a:lstStyle>
            <a:lvl1pPr>
              <a:defRPr sz="4300" b="1">
                <a:solidFill>
                  <a:srgbClr val="595959"/>
                </a:solidFill>
                <a:latin typeface="Arial"/>
                <a:cs typeface="Arial"/>
              </a:defRPr>
            </a:lvl1pPr>
          </a:lstStyle>
          <a:p>
            <a:r>
              <a:rPr lang="en-US"/>
              <a:t>Click to edit Master title style</a:t>
            </a:r>
            <a:endParaRPr lang="en-US" dirty="0"/>
          </a:p>
        </p:txBody>
      </p:sp>
      <p:sp>
        <p:nvSpPr>
          <p:cNvPr id="3" name="Text Placeholder 2"/>
          <p:cNvSpPr>
            <a:spLocks noGrp="1"/>
          </p:cNvSpPr>
          <p:nvPr>
            <p:ph type="body" idx="1"/>
          </p:nvPr>
        </p:nvSpPr>
        <p:spPr>
          <a:xfrm>
            <a:off x="688490" y="1783601"/>
            <a:ext cx="3621929" cy="658368"/>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8488" y="2622290"/>
            <a:ext cx="3621931" cy="2595107"/>
          </a:xfrm>
          <a:prstGeom prst="rect">
            <a:avLst/>
          </a:prstGeom>
        </p:spPr>
        <p:txBody>
          <a:bodyPr>
            <a:normAutofit/>
          </a:bodyPr>
          <a:lstStyle>
            <a:lvl1pPr>
              <a:defRPr sz="2000">
                <a:solidFill>
                  <a:srgbClr val="595959"/>
                </a:solidFill>
                <a:latin typeface="Arial"/>
                <a:cs typeface="Arial"/>
              </a:defRPr>
            </a:lvl1pPr>
            <a:lvl2pPr>
              <a:defRPr sz="2000">
                <a:latin typeface="Arial"/>
                <a:cs typeface="Arial"/>
              </a:defRPr>
            </a:lvl2pPr>
            <a:lvl3pPr>
              <a:defRPr sz="2000">
                <a:latin typeface="Arial"/>
                <a:cs typeface="Arial"/>
              </a:defRPr>
            </a:lvl3pPr>
            <a:lvl4pPr>
              <a:defRPr sz="2000">
                <a:latin typeface="Arial"/>
                <a:cs typeface="Arial"/>
              </a:defRPr>
            </a:lvl4pPr>
            <a:lvl5pPr>
              <a:defRPr sz="2000">
                <a:latin typeface="Arial"/>
                <a:cs typeface="Arial"/>
              </a:defRPr>
            </a:lvl5pPr>
            <a:lvl6pPr>
              <a:defRPr sz="1600"/>
            </a:lvl6pPr>
            <a:lvl7pPr>
              <a:defRPr sz="1600"/>
            </a:lvl7pPr>
            <a:lvl8pPr>
              <a:defRPr sz="1600"/>
            </a:lvl8pPr>
            <a:lvl9pPr>
              <a:defRPr sz="1600"/>
            </a:lvl9pPr>
          </a:lstStyle>
          <a:p>
            <a:pPr lvl="0"/>
            <a:r>
              <a:rPr lang="en-US"/>
              <a:t>Edit Master text styles</a:t>
            </a:r>
          </a:p>
        </p:txBody>
      </p:sp>
      <p:sp>
        <p:nvSpPr>
          <p:cNvPr id="5" name="Text Placeholder 4"/>
          <p:cNvSpPr>
            <a:spLocks noGrp="1"/>
          </p:cNvSpPr>
          <p:nvPr>
            <p:ph type="body" sz="quarter" idx="3"/>
          </p:nvPr>
        </p:nvSpPr>
        <p:spPr>
          <a:xfrm>
            <a:off x="4785878" y="1783601"/>
            <a:ext cx="3663716" cy="658368"/>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785878" y="2619063"/>
            <a:ext cx="3658875" cy="2595107"/>
          </a:xfrm>
          <a:prstGeom prst="rect">
            <a:avLst/>
          </a:prstGeom>
        </p:spPr>
        <p:txBody>
          <a:bodyPr>
            <a:normAutofit/>
          </a:bodyPr>
          <a:lstStyle>
            <a:lvl1pPr>
              <a:defRPr sz="2000">
                <a:solidFill>
                  <a:srgbClr val="595959"/>
                </a:solidFill>
                <a:latin typeface="Arial"/>
                <a:cs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692002" y="559399"/>
            <a:ext cx="3580882" cy="4414019"/>
          </a:xfrm>
          <a:prstGeom prst="rect">
            <a:avLst/>
          </a:prstGeom>
        </p:spPr>
        <p:txBody>
          <a:bodyPr anchor="t">
            <a:normAutofit/>
          </a:bodyPr>
          <a:lstStyle>
            <a:lvl1pPr algn="l">
              <a:defRPr sz="2000">
                <a:solidFill>
                  <a:srgbClr val="595959"/>
                </a:solidFill>
                <a:latin typeface="Arial"/>
                <a:cs typeface="Arial"/>
              </a:defRPr>
            </a:lvl1pPr>
            <a:lvl2pPr algn="l">
              <a:defRPr sz="2000">
                <a:latin typeface="Arial"/>
                <a:cs typeface="Arial"/>
              </a:defRPr>
            </a:lvl2pPr>
            <a:lvl3pPr algn="l">
              <a:defRPr sz="2000">
                <a:latin typeface="Arial"/>
                <a:cs typeface="Arial"/>
              </a:defRPr>
            </a:lvl3pPr>
            <a:lvl4pPr algn="l">
              <a:defRPr sz="2000">
                <a:latin typeface="Arial"/>
                <a:cs typeface="Arial"/>
              </a:defRPr>
            </a:lvl4pPr>
            <a:lvl5pPr algn="l">
              <a:defRPr sz="2000">
                <a:latin typeface="Arial"/>
                <a:cs typeface="Arial"/>
              </a:defRPr>
            </a:lvl5pPr>
            <a:lvl6pPr>
              <a:defRPr sz="2000"/>
            </a:lvl6pPr>
            <a:lvl7pPr>
              <a:defRPr sz="2000"/>
            </a:lvl7pPr>
            <a:lvl8pPr>
              <a:defRPr sz="2000"/>
            </a:lvl8pPr>
            <a:lvl9pPr>
              <a:defRPr sz="2000"/>
            </a:lvl9pPr>
          </a:lstStyle>
          <a:p>
            <a:pPr lvl="0"/>
            <a:r>
              <a:rPr lang="en-US"/>
              <a:t>Edit Master text styles</a:t>
            </a:r>
          </a:p>
        </p:txBody>
      </p:sp>
      <p:sp>
        <p:nvSpPr>
          <p:cNvPr id="4" name="Text Placeholder 3"/>
          <p:cNvSpPr>
            <a:spLocks noGrp="1"/>
          </p:cNvSpPr>
          <p:nvPr>
            <p:ph type="body" sz="half" idx="2"/>
          </p:nvPr>
        </p:nvSpPr>
        <p:spPr>
          <a:xfrm>
            <a:off x="4889812" y="562026"/>
            <a:ext cx="3580882" cy="4414018"/>
          </a:xfrm>
          <a:prstGeom prst="rect">
            <a:avLst/>
          </a:prstGeom>
        </p:spPr>
        <p:txBody>
          <a:bodyPr>
            <a:normAutofit/>
          </a:bodyPr>
          <a:lstStyle>
            <a:lvl1pPr marL="0" indent="0">
              <a:buNone/>
              <a:defRPr sz="200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Photo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rot="344365">
            <a:off x="773476" y="536672"/>
            <a:ext cx="7578326" cy="3491307"/>
          </a:xfrm>
          <a:prstGeom prst="rect">
            <a:avLst/>
          </a:prstGeom>
          <a:solidFill>
            <a:srgbClr val="FFFFFF">
              <a:shade val="85000"/>
            </a:srgbClr>
          </a:solidFill>
          <a:ln w="190500" cap="sq">
            <a:solidFill>
              <a:srgbClr val="FFFFFF"/>
            </a:solidFill>
            <a:miter lim="800000"/>
          </a:ln>
          <a:effectLst/>
          <a:scene3d>
            <a:camera prst="orthographicFront">
              <a:rot lat="0" lon="0" rev="360000"/>
            </a:camera>
            <a:lightRig rig="twoPt" dir="t">
              <a:rot lat="0" lon="0" rev="7200000"/>
            </a:lightRig>
          </a:scene3d>
          <a:sp3d contourW="12700">
            <a:contourClr>
              <a:srgbClr val="969696"/>
            </a:contourClr>
          </a:sp3d>
        </p:spPr>
        <p:txBody>
          <a:bodyPr>
            <a:normAutofit/>
          </a:bodyPr>
          <a:lstStyle>
            <a:lvl1pPr marL="0" indent="0">
              <a:buNone/>
              <a:defRPr sz="20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8489" y="4486019"/>
            <a:ext cx="7756264" cy="804862"/>
          </a:xfrm>
          <a:prstGeom prst="rect">
            <a:avLst/>
          </a:prstGeom>
        </p:spPr>
        <p:txBody>
          <a:bodyPr>
            <a:normAutofit/>
          </a:bodyPr>
          <a:lstStyle>
            <a:lvl1pPr marL="0" indent="0" algn="ctr">
              <a:buNone/>
              <a:defRPr sz="1600" b="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losing Slide - Option 1">
    <p:spTree>
      <p:nvGrpSpPr>
        <p:cNvPr id="1" name=""/>
        <p:cNvGrpSpPr/>
        <p:nvPr/>
      </p:nvGrpSpPr>
      <p:grpSpPr>
        <a:xfrm>
          <a:off x="0" y="0"/>
          <a:ext cx="0" cy="0"/>
          <a:chOff x="0" y="0"/>
          <a:chExt cx="0" cy="0"/>
        </a:xfrm>
      </p:grpSpPr>
      <p:pic>
        <p:nvPicPr>
          <p:cNvPr id="4" name="Picture 3" descr="PPT-General9.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121724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 Option 2">
    <p:spTree>
      <p:nvGrpSpPr>
        <p:cNvPr id="1" name=""/>
        <p:cNvGrpSpPr/>
        <p:nvPr/>
      </p:nvGrpSpPr>
      <p:grpSpPr>
        <a:xfrm>
          <a:off x="0" y="0"/>
          <a:ext cx="0" cy="0"/>
          <a:chOff x="0" y="0"/>
          <a:chExt cx="0" cy="0"/>
        </a:xfrm>
      </p:grpSpPr>
      <p:pic>
        <p:nvPicPr>
          <p:cNvPr id="6" name="Picture 5" descr="plainluecover.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 name="Title 1"/>
          <p:cNvSpPr>
            <a:spLocks noGrp="1"/>
          </p:cNvSpPr>
          <p:nvPr>
            <p:ph type="title"/>
          </p:nvPr>
        </p:nvSpPr>
        <p:spPr>
          <a:xfrm>
            <a:off x="690040" y="1204857"/>
            <a:ext cx="7754713" cy="1910716"/>
          </a:xfrm>
          <a:prstGeom prst="rect">
            <a:avLst/>
          </a:prstGeom>
        </p:spPr>
        <p:txBody>
          <a:bodyPr anchor="b"/>
          <a:lstStyle>
            <a:lvl1pPr algn="ctr">
              <a:defRPr sz="5400" b="1" cap="none" baseline="0">
                <a:solidFill>
                  <a:srgbClr val="FFFFFF"/>
                </a:solidFill>
                <a:latin typeface="Arial"/>
                <a:cs typeface="Arial"/>
              </a:defRPr>
            </a:lvl1pPr>
          </a:lstStyle>
          <a:p>
            <a:r>
              <a:rPr lang="en-US"/>
              <a:t>Click to edit Master title style</a:t>
            </a:r>
            <a:endParaRPr lang="en-US" dirty="0"/>
          </a:p>
        </p:txBody>
      </p:sp>
      <p:sp>
        <p:nvSpPr>
          <p:cNvPr id="8" name="Text Placeholder 2"/>
          <p:cNvSpPr>
            <a:spLocks noGrp="1"/>
          </p:cNvSpPr>
          <p:nvPr>
            <p:ph type="body" idx="1"/>
          </p:nvPr>
        </p:nvSpPr>
        <p:spPr>
          <a:xfrm>
            <a:off x="699248" y="3324431"/>
            <a:ext cx="7734747" cy="1500187"/>
          </a:xfrm>
          <a:prstGeom prst="rect">
            <a:avLst/>
          </a:prstGeom>
        </p:spPr>
        <p:txBody>
          <a:bodyPr anchor="t"/>
          <a:lstStyle>
            <a:lvl1pPr marL="0" indent="0" algn="ctr">
              <a:buNone/>
              <a:defRPr sz="2000">
                <a:solidFill>
                  <a:srgbClr val="FFFFFF"/>
                </a:solidFill>
                <a:latin typeface="Arial"/>
                <a:cs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835614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4.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5.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11.jpe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image" Target="../media/image10.jpeg"/><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image" Target="../media/image1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PPT-General11.jpg"/>
          <p:cNvPicPr>
            <a:picLocks noChangeAspect="1"/>
          </p:cNvPicPr>
          <p:nvPr/>
        </p:nvPicPr>
        <p:blipFill>
          <a:blip r:embed="rId12"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F1909345-DEE0-4B07-8E32-441AC9DA095E}" type="datetime1">
              <a:rPr lang="en-US" smtClean="0"/>
              <a:pPr/>
              <a:t>12/03/2017</a:t>
            </a:fld>
            <a:endParaRPr lang="en-US" dirty="0"/>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dirty="0"/>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F36DD0FD-55B0-48C4-8AF2-8A69533EDFC3}" type="slidenum">
              <a:rPr lang="en-US" smtClean="0"/>
              <a:pPr/>
              <a:t>‹#›</a:t>
            </a:fld>
            <a:endParaRPr lang="en-US" dirty="0"/>
          </a:p>
        </p:txBody>
      </p:sp>
      <p:pic>
        <p:nvPicPr>
          <p:cNvPr id="7" name="Picture 6" descr="PPT-General4.jpg"/>
          <p:cNvPicPr>
            <a:picLocks noChangeAspect="1"/>
          </p:cNvPicPr>
          <p:nvPr/>
        </p:nvPicPr>
        <p:blipFill>
          <a:blip r:embed="rId13"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9" name="Picture 8" descr="PPT-General4.jpg"/>
          <p:cNvPicPr>
            <a:picLocks noChangeAspect="1"/>
          </p:cNvPicPr>
          <p:nvPr/>
        </p:nvPicPr>
        <p:blipFill>
          <a:blip r:embed="rId13"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descr="PPT-General6.jpg"/>
          <p:cNvPicPr>
            <a:picLocks noChangeAspect="1"/>
          </p:cNvPicPr>
          <p:nvPr/>
        </p:nvPicPr>
        <p:blipFill>
          <a:blip r:embed="rId14"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cSld>
  <p:clrMap bg1="lt1" tx1="dk1" bg2="lt2" tx2="dk2" accent1="accent1" accent2="accent2" accent3="accent3" accent4="accent4" accent5="accent5" accent6="accent6" hlink="hlink" folHlink="folHlink"/>
  <p:sldLayoutIdLst>
    <p:sldLayoutId id="2147483790" r:id="rId1"/>
    <p:sldLayoutId id="2147483792" r:id="rId2"/>
    <p:sldLayoutId id="2147483793" r:id="rId3"/>
    <p:sldLayoutId id="2147483794" r:id="rId4"/>
    <p:sldLayoutId id="2147483795" r:id="rId5"/>
    <p:sldLayoutId id="2147483796" r:id="rId6"/>
    <p:sldLayoutId id="2147483797" r:id="rId7"/>
    <p:sldLayoutId id="2147483799" r:id="rId8"/>
    <p:sldLayoutId id="2147483814" r:id="rId9"/>
    <p:sldLayoutId id="2147483813" r:id="rId10"/>
  </p:sldLayoutIdLst>
  <p:hf sldNum="0" hdr="0" ftr="0" dt="0"/>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0" algn="l" defTabSz="914400" rtl="0" eaLnBrk="1" latinLnBrk="0" hangingPunct="1">
        <a:spcBef>
          <a:spcPct val="20000"/>
        </a:spcBef>
        <a:buClr>
          <a:schemeClr val="accent1"/>
        </a:buClr>
        <a:buFont typeface="Wingdings" pitchFamily="2" charset="2"/>
        <a:buNone/>
        <a:defRPr sz="2400" kern="1200">
          <a:solidFill>
            <a:schemeClr val="tx1">
              <a:lumMod val="85000"/>
              <a:lumOff val="15000"/>
            </a:schemeClr>
          </a:solidFill>
          <a:latin typeface="+mn-lt"/>
          <a:ea typeface="+mn-ea"/>
          <a:cs typeface="+mn-cs"/>
        </a:defRPr>
      </a:lvl1pPr>
      <a:lvl2pPr marL="411480" indent="0" algn="l" defTabSz="914400" rtl="0" eaLnBrk="1" latinLnBrk="0" hangingPunct="1">
        <a:spcBef>
          <a:spcPct val="20000"/>
        </a:spcBef>
        <a:buClr>
          <a:schemeClr val="accent1"/>
        </a:buClr>
        <a:buFont typeface="Wingdings" pitchFamily="2" charset="2"/>
        <a:buNone/>
        <a:defRPr sz="2200" kern="1200">
          <a:solidFill>
            <a:schemeClr val="tx1">
              <a:lumMod val="85000"/>
              <a:lumOff val="15000"/>
            </a:schemeClr>
          </a:solidFill>
          <a:latin typeface="+mn-lt"/>
          <a:ea typeface="+mn-ea"/>
          <a:cs typeface="+mn-cs"/>
        </a:defRPr>
      </a:lvl2pPr>
      <a:lvl3pPr marL="777240" indent="0" algn="l" defTabSz="914400" rtl="0" eaLnBrk="1" latinLnBrk="0" hangingPunct="1">
        <a:spcBef>
          <a:spcPct val="20000"/>
        </a:spcBef>
        <a:buClr>
          <a:schemeClr val="accent1"/>
        </a:buClr>
        <a:buFont typeface="Wingdings" pitchFamily="2" charset="2"/>
        <a:buNone/>
        <a:defRPr sz="2000" kern="1200">
          <a:solidFill>
            <a:schemeClr val="tx1">
              <a:lumMod val="85000"/>
              <a:lumOff val="15000"/>
            </a:schemeClr>
          </a:solidFill>
          <a:latin typeface="+mn-lt"/>
          <a:ea typeface="+mn-ea"/>
          <a:cs typeface="+mn-cs"/>
        </a:defRPr>
      </a:lvl3pPr>
      <a:lvl4pPr marL="1188720" indent="0" algn="l" defTabSz="914400" rtl="0" eaLnBrk="1" latinLnBrk="0" hangingPunct="1">
        <a:spcBef>
          <a:spcPct val="20000"/>
        </a:spcBef>
        <a:buClr>
          <a:schemeClr val="accent1"/>
        </a:buClr>
        <a:buFont typeface="Wingdings" pitchFamily="2" charset="2"/>
        <a:buNone/>
        <a:defRPr sz="1800" kern="1200">
          <a:solidFill>
            <a:schemeClr val="tx1">
              <a:lumMod val="85000"/>
              <a:lumOff val="15000"/>
            </a:schemeClr>
          </a:solidFill>
          <a:latin typeface="+mn-lt"/>
          <a:ea typeface="+mn-ea"/>
          <a:cs typeface="+mn-cs"/>
        </a:defRPr>
      </a:lvl4pPr>
      <a:lvl5pPr marL="1508760" indent="0" algn="l" defTabSz="914400" rtl="0" eaLnBrk="1" latinLnBrk="0" hangingPunct="1">
        <a:spcBef>
          <a:spcPct val="20000"/>
        </a:spcBef>
        <a:buClr>
          <a:schemeClr val="accent1"/>
        </a:buClr>
        <a:buFont typeface="Wingdings" pitchFamily="2" charset="2"/>
        <a:buNone/>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PPT-General15.jpg"/>
          <p:cNvPicPr>
            <a:picLocks noChangeAspect="1"/>
          </p:cNvPicPr>
          <p:nvPr/>
        </p:nvPicPr>
        <p:blipFill>
          <a:blip r:embed="rId12"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8" name="Picture 7" descr="PPT-General2.jpg"/>
          <p:cNvPicPr>
            <a:picLocks noChangeAspect="1"/>
          </p:cNvPicPr>
          <p:nvPr/>
        </p:nvPicPr>
        <p:blipFill>
          <a:blip r:embed="rId13"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descr="PPT-General12.jpg"/>
          <p:cNvPicPr>
            <a:picLocks noChangeAspect="1"/>
          </p:cNvPicPr>
          <p:nvPr/>
        </p:nvPicPr>
        <p:blipFill>
          <a:blip r:embed="rId14"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163565461"/>
      </p:ext>
    </p:extLst>
  </p:cSld>
  <p:clrMap bg1="lt1" tx1="dk1" bg2="lt2" tx2="dk2" accent1="accent1" accent2="accent2" accent3="accent3" accent4="accent4" accent5="accent5" accent6="accent6" hlink="hlink" folHlink="folHlink"/>
  <p:sldLayoutIdLst>
    <p:sldLayoutId id="2147483801" r:id="rId1"/>
    <p:sldLayoutId id="2147483803" r:id="rId2"/>
    <p:sldLayoutId id="2147483804" r:id="rId3"/>
    <p:sldLayoutId id="2147483805" r:id="rId4"/>
    <p:sldLayoutId id="2147483806" r:id="rId5"/>
    <p:sldLayoutId id="2147483807" r:id="rId6"/>
    <p:sldLayoutId id="2147483808" r:id="rId7"/>
    <p:sldLayoutId id="2147483809" r:id="rId8"/>
    <p:sldLayoutId id="2147483812" r:id="rId9"/>
    <p:sldLayoutId id="2147483816" r:id="rId10"/>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2.xml"/><Relationship Id="rId4" Type="http://schemas.openxmlformats.org/officeDocument/2006/relationships/image" Target="../media/image27.JPG"/></Relationships>
</file>

<file path=ppt/slides/_rels/slide1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85402" y="480374"/>
            <a:ext cx="6780628" cy="2441160"/>
          </a:xfrm>
        </p:spPr>
        <p:txBody>
          <a:bodyPr/>
          <a:lstStyle/>
          <a:p>
            <a:r>
              <a:rPr lang="en-US" sz="3200" dirty="0"/>
              <a:t>Data Mining Case Study – </a:t>
            </a:r>
            <a:br>
              <a:rPr lang="en-US" sz="3200" dirty="0"/>
            </a:br>
            <a:r>
              <a:rPr lang="en-US" sz="3200" dirty="0"/>
              <a:t>CO2 Emissions &amp; its relation</a:t>
            </a:r>
            <a:br>
              <a:rPr lang="en-US" sz="3200" dirty="0"/>
            </a:br>
            <a:r>
              <a:rPr lang="en-US" sz="3200" dirty="0"/>
              <a:t> with GDP and Population</a:t>
            </a:r>
            <a:br>
              <a:rPr lang="en-US" sz="3200" dirty="0"/>
            </a:br>
            <a:br>
              <a:rPr lang="en-US" sz="3200" dirty="0"/>
            </a:br>
            <a:r>
              <a:rPr lang="en-US" sz="3200" dirty="0"/>
              <a:t>     </a:t>
            </a:r>
            <a:br>
              <a:rPr lang="en-US" sz="3200" dirty="0"/>
            </a:br>
            <a:br>
              <a:rPr lang="en-US" sz="3200" dirty="0"/>
            </a:br>
            <a:endParaRPr lang="en-US" sz="3200" dirty="0"/>
          </a:p>
        </p:txBody>
      </p:sp>
      <p:sp>
        <p:nvSpPr>
          <p:cNvPr id="3" name="Subtitle 2"/>
          <p:cNvSpPr>
            <a:spLocks noGrp="1"/>
          </p:cNvSpPr>
          <p:nvPr>
            <p:ph type="subTitle" idx="1"/>
          </p:nvPr>
        </p:nvSpPr>
        <p:spPr>
          <a:xfrm>
            <a:off x="2785402" y="3390313"/>
            <a:ext cx="5444279" cy="1499973"/>
          </a:xfrm>
        </p:spPr>
        <p:txBody>
          <a:bodyPr/>
          <a:lstStyle/>
          <a:p>
            <a:r>
              <a:rPr lang="en-US" dirty="0"/>
              <a:t>DATS 6103 - Individual Project 2 - </a:t>
            </a:r>
          </a:p>
          <a:p>
            <a:r>
              <a:rPr lang="en-US" dirty="0"/>
              <a:t>Deepak Agarwal</a:t>
            </a:r>
          </a:p>
        </p:txBody>
      </p:sp>
    </p:spTree>
    <p:extLst>
      <p:ext uri="{BB962C8B-B14F-4D97-AF65-F5344CB8AC3E}">
        <p14:creationId xmlns:p14="http://schemas.microsoft.com/office/powerpoint/2010/main" val="2114873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AC2E38-F2DD-4FF8-B087-4C12A026AEB4}"/>
              </a:ext>
            </a:extLst>
          </p:cNvPr>
          <p:cNvSpPr>
            <a:spLocks noGrp="1"/>
          </p:cNvSpPr>
          <p:nvPr>
            <p:ph type="title"/>
          </p:nvPr>
        </p:nvSpPr>
        <p:spPr>
          <a:xfrm>
            <a:off x="463406" y="331004"/>
            <a:ext cx="8455511" cy="724073"/>
          </a:xfrm>
        </p:spPr>
        <p:txBody>
          <a:bodyPr/>
          <a:lstStyle/>
          <a:p>
            <a:r>
              <a:rPr lang="en-US" sz="2400" dirty="0"/>
              <a:t>CO2 Emissions and its relation with GDP &amp; Population</a:t>
            </a:r>
          </a:p>
        </p:txBody>
      </p:sp>
      <p:sp>
        <p:nvSpPr>
          <p:cNvPr id="4" name="Content Placeholder 3">
            <a:extLst>
              <a:ext uri="{FF2B5EF4-FFF2-40B4-BE49-F238E27FC236}">
                <a16:creationId xmlns:a16="http://schemas.microsoft.com/office/drawing/2014/main" id="{91D65036-EEFB-44A0-94D3-060D1B940289}"/>
              </a:ext>
            </a:extLst>
          </p:cNvPr>
          <p:cNvSpPr>
            <a:spLocks noGrp="1"/>
          </p:cNvSpPr>
          <p:nvPr>
            <p:ph idx="1"/>
          </p:nvPr>
        </p:nvSpPr>
        <p:spPr>
          <a:xfrm>
            <a:off x="586705" y="1055077"/>
            <a:ext cx="7745505" cy="3793748"/>
          </a:xfrm>
        </p:spPr>
        <p:txBody>
          <a:bodyPr/>
          <a:lstStyle/>
          <a:p>
            <a:pPr marL="342900" indent="-342900">
              <a:buFont typeface="Arial" panose="020B0604020202020204" pitchFamily="34" charset="0"/>
              <a:buChar char="•"/>
            </a:pPr>
            <a:r>
              <a:rPr lang="en-US" sz="1600" dirty="0"/>
              <a:t>CO2 Emissions shows a good trend and linear relationship with GDP. In general, wealthier economies especially those in North America, Europe and East Asia have high CO2 emissions and has grown at much higher pace after beginning of 21st century</a:t>
            </a:r>
          </a:p>
          <a:p>
            <a:pPr marL="342900" indent="-342900">
              <a:buFont typeface="Arial" panose="020B0604020202020204" pitchFamily="34" charset="0"/>
              <a:buChar char="•"/>
            </a:pPr>
            <a:r>
              <a:rPr lang="en-US" sz="1600" dirty="0"/>
              <a:t>CO2 Emissions shows a good trend and linear relationship with population. In general highly populated countries especially those in East and South Asia, North and Latin America have high CO2 emissions and it has grown significantly after 1990s.</a:t>
            </a:r>
          </a:p>
          <a:p>
            <a:pPr marL="342900" indent="-342900">
              <a:buFont typeface="Arial" panose="020B0604020202020204" pitchFamily="34" charset="0"/>
              <a:buChar char="•"/>
            </a:pPr>
            <a:r>
              <a:rPr lang="en-US" sz="1600" dirty="0"/>
              <a:t>High &amp; Upper Middle economies are the major CO2 emitters while some lower middle &amp; low income economies where population is high are also contributing significantly.</a:t>
            </a:r>
          </a:p>
          <a:p>
            <a:pPr marL="342900" indent="-342900">
              <a:buFont typeface="Arial" panose="020B0604020202020204" pitchFamily="34" charset="0"/>
              <a:buChar char="•"/>
            </a:pPr>
            <a:r>
              <a:rPr lang="en-US" sz="1600" dirty="0"/>
              <a:t>CO2 Emissions shows a good trend and linear relationship with GDP and population. Although less prominent as compared to GDP, but population also has effect on CO2 emissions. With the combined effect of increase in population and economic development started near the end of 20th century the upticks in CO2 emissions have been much more prominent.</a:t>
            </a:r>
          </a:p>
          <a:p>
            <a:pPr marL="342900" indent="-342900">
              <a:buFont typeface="Arial" panose="020B0604020202020204" pitchFamily="34" charset="0"/>
              <a:buChar char="•"/>
            </a:pPr>
            <a:endParaRPr lang="en-US" sz="1600" dirty="0"/>
          </a:p>
          <a:p>
            <a:pPr marL="342900" indent="-342900">
              <a:buFont typeface="Arial" panose="020B0604020202020204" pitchFamily="34" charset="0"/>
              <a:buChar char="•"/>
            </a:pPr>
            <a:endParaRPr lang="en-US" sz="1600" dirty="0"/>
          </a:p>
          <a:p>
            <a:pPr marL="342900" indent="-342900">
              <a:buFont typeface="Arial" panose="020B0604020202020204" pitchFamily="34" charset="0"/>
              <a:buChar char="•"/>
            </a:pPr>
            <a:endParaRPr lang="en-US" sz="1600" dirty="0"/>
          </a:p>
          <a:p>
            <a:br>
              <a:rPr lang="en-US" sz="1600" dirty="0"/>
            </a:br>
            <a:endParaRPr lang="en-US" sz="1600" dirty="0"/>
          </a:p>
        </p:txBody>
      </p:sp>
    </p:spTree>
    <p:extLst>
      <p:ext uri="{BB962C8B-B14F-4D97-AF65-F5344CB8AC3E}">
        <p14:creationId xmlns:p14="http://schemas.microsoft.com/office/powerpoint/2010/main" val="501253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1F39F85-CFEF-4D64-9B6E-12D71E1257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0582" y="1433513"/>
            <a:ext cx="4095750" cy="1190625"/>
          </a:xfrm>
        </p:spPr>
      </p:pic>
      <p:sp>
        <p:nvSpPr>
          <p:cNvPr id="3" name="Title 2">
            <a:extLst>
              <a:ext uri="{FF2B5EF4-FFF2-40B4-BE49-F238E27FC236}">
                <a16:creationId xmlns:a16="http://schemas.microsoft.com/office/drawing/2014/main" id="{386950A1-F014-42A0-B69B-B8E4180967B6}"/>
              </a:ext>
            </a:extLst>
          </p:cNvPr>
          <p:cNvSpPr>
            <a:spLocks noGrp="1"/>
          </p:cNvSpPr>
          <p:nvPr>
            <p:ph type="title"/>
          </p:nvPr>
        </p:nvSpPr>
        <p:spPr>
          <a:xfrm>
            <a:off x="125783" y="331005"/>
            <a:ext cx="9201098" cy="1054250"/>
          </a:xfrm>
        </p:spPr>
        <p:txBody>
          <a:bodyPr/>
          <a:lstStyle/>
          <a:p>
            <a:r>
              <a:rPr lang="en-US" sz="3200" dirty="0"/>
              <a:t>CO2 Emissions Modeling using Regression</a:t>
            </a:r>
          </a:p>
        </p:txBody>
      </p:sp>
      <p:pic>
        <p:nvPicPr>
          <p:cNvPr id="7" name="Picture 6">
            <a:extLst>
              <a:ext uri="{FF2B5EF4-FFF2-40B4-BE49-F238E27FC236}">
                <a16:creationId xmlns:a16="http://schemas.microsoft.com/office/drawing/2014/main" id="{17A703F5-3662-43E7-AEEA-7C84DA7A13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2057" y="3343275"/>
            <a:ext cx="3352800" cy="171450"/>
          </a:xfrm>
          <a:prstGeom prst="rect">
            <a:avLst/>
          </a:prstGeom>
        </p:spPr>
      </p:pic>
      <p:pic>
        <p:nvPicPr>
          <p:cNvPr id="9" name="Picture 8">
            <a:extLst>
              <a:ext uri="{FF2B5EF4-FFF2-40B4-BE49-F238E27FC236}">
                <a16:creationId xmlns:a16="http://schemas.microsoft.com/office/drawing/2014/main" id="{4D61324F-2DEB-4C7B-8944-AA4694D33B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2057" y="4233862"/>
            <a:ext cx="3162300" cy="219075"/>
          </a:xfrm>
          <a:prstGeom prst="rect">
            <a:avLst/>
          </a:prstGeom>
        </p:spPr>
      </p:pic>
      <p:sp>
        <p:nvSpPr>
          <p:cNvPr id="10" name="TextBox 9">
            <a:extLst>
              <a:ext uri="{FF2B5EF4-FFF2-40B4-BE49-F238E27FC236}">
                <a16:creationId xmlns:a16="http://schemas.microsoft.com/office/drawing/2014/main" id="{08383477-2CD5-46EF-A6E2-81F67AF596CC}"/>
              </a:ext>
            </a:extLst>
          </p:cNvPr>
          <p:cNvSpPr txBox="1"/>
          <p:nvPr/>
        </p:nvSpPr>
        <p:spPr>
          <a:xfrm>
            <a:off x="4726332" y="1433513"/>
            <a:ext cx="4262923" cy="3416320"/>
          </a:xfrm>
          <a:prstGeom prst="rect">
            <a:avLst/>
          </a:prstGeom>
          <a:noFill/>
        </p:spPr>
        <p:txBody>
          <a:bodyPr wrap="square" rtlCol="0">
            <a:spAutoFit/>
          </a:bodyPr>
          <a:lstStyle/>
          <a:p>
            <a:pPr marL="285750" indent="-285750">
              <a:buFont typeface="Arial" panose="020B0604020202020204" pitchFamily="34" charset="0"/>
              <a:buChar char="•"/>
            </a:pPr>
            <a:r>
              <a:rPr lang="en-US" dirty="0"/>
              <a:t>Correlation Matrix shows that both GDP and Population are correlated to CO2 Emissions.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Linear Regression gives a test accuracy of 78%.</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Random Forest Regressor improved it further to 87.5 % which again shows that CO2 Emissions can be predicted for given GDP and Population with reasonable accuracy.</a:t>
            </a:r>
          </a:p>
        </p:txBody>
      </p:sp>
    </p:spTree>
    <p:extLst>
      <p:ext uri="{BB962C8B-B14F-4D97-AF65-F5344CB8AC3E}">
        <p14:creationId xmlns:p14="http://schemas.microsoft.com/office/powerpoint/2010/main" val="786797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6950A1-F014-42A0-B69B-B8E4180967B6}"/>
              </a:ext>
            </a:extLst>
          </p:cNvPr>
          <p:cNvSpPr>
            <a:spLocks noGrp="1"/>
          </p:cNvSpPr>
          <p:nvPr>
            <p:ph type="title"/>
          </p:nvPr>
        </p:nvSpPr>
        <p:spPr>
          <a:xfrm>
            <a:off x="125783" y="331005"/>
            <a:ext cx="9201098" cy="1054250"/>
          </a:xfrm>
        </p:spPr>
        <p:txBody>
          <a:bodyPr/>
          <a:lstStyle/>
          <a:p>
            <a:r>
              <a:rPr lang="en-US" sz="3200" dirty="0"/>
              <a:t>CO2 Emissions Predictions using Regression</a:t>
            </a:r>
          </a:p>
        </p:txBody>
      </p:sp>
      <p:pic>
        <p:nvPicPr>
          <p:cNvPr id="8" name="Content Placeholder 7">
            <a:extLst>
              <a:ext uri="{FF2B5EF4-FFF2-40B4-BE49-F238E27FC236}">
                <a16:creationId xmlns:a16="http://schemas.microsoft.com/office/drawing/2014/main" id="{9EAAA438-A710-4461-A93B-78C3C4A5C091}"/>
              </a:ext>
            </a:extLst>
          </p:cNvPr>
          <p:cNvPicPr>
            <a:picLocks noGrp="1" noChangeAspect="1"/>
          </p:cNvPicPr>
          <p:nvPr>
            <p:ph idx="1"/>
          </p:nvPr>
        </p:nvPicPr>
        <p:blipFill>
          <a:blip r:embed="rId2" cstate="email">
            <a:extLst>
              <a:ext uri="{28A0092B-C50C-407E-A947-70E740481C1C}">
                <a14:useLocalDpi xmlns:a14="http://schemas.microsoft.com/office/drawing/2010/main" val="0"/>
              </a:ext>
            </a:extLst>
          </a:blip>
          <a:stretch>
            <a:fillRect/>
          </a:stretch>
        </p:blipFill>
        <p:spPr>
          <a:xfrm>
            <a:off x="604911" y="1041010"/>
            <a:ext cx="8201464" cy="4332848"/>
          </a:xfrm>
        </p:spPr>
      </p:pic>
    </p:spTree>
    <p:extLst>
      <p:ext uri="{BB962C8B-B14F-4D97-AF65-F5344CB8AC3E}">
        <p14:creationId xmlns:p14="http://schemas.microsoft.com/office/powerpoint/2010/main" val="4044748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AC2E38-F2DD-4FF8-B087-4C12A026AEB4}"/>
              </a:ext>
            </a:extLst>
          </p:cNvPr>
          <p:cNvSpPr>
            <a:spLocks noGrp="1"/>
          </p:cNvSpPr>
          <p:nvPr>
            <p:ph type="title"/>
          </p:nvPr>
        </p:nvSpPr>
        <p:spPr>
          <a:xfrm>
            <a:off x="463406" y="331004"/>
            <a:ext cx="8455511" cy="864749"/>
          </a:xfrm>
        </p:spPr>
        <p:txBody>
          <a:bodyPr/>
          <a:lstStyle/>
          <a:p>
            <a:pPr algn="ctr"/>
            <a:r>
              <a:rPr lang="en-US" sz="3200" dirty="0"/>
              <a:t>Conclusions </a:t>
            </a:r>
            <a:br>
              <a:rPr lang="en-US" sz="3200" dirty="0"/>
            </a:br>
            <a:endParaRPr lang="en-US" sz="3200" dirty="0"/>
          </a:p>
        </p:txBody>
      </p:sp>
      <p:sp>
        <p:nvSpPr>
          <p:cNvPr id="4" name="Content Placeholder 3">
            <a:extLst>
              <a:ext uri="{FF2B5EF4-FFF2-40B4-BE49-F238E27FC236}">
                <a16:creationId xmlns:a16="http://schemas.microsoft.com/office/drawing/2014/main" id="{91D65036-EEFB-44A0-94D3-060D1B940289}"/>
              </a:ext>
            </a:extLst>
          </p:cNvPr>
          <p:cNvSpPr>
            <a:spLocks noGrp="1"/>
          </p:cNvSpPr>
          <p:nvPr>
            <p:ph idx="1"/>
          </p:nvPr>
        </p:nvSpPr>
        <p:spPr>
          <a:xfrm>
            <a:off x="586705" y="914399"/>
            <a:ext cx="7980520" cy="3784210"/>
          </a:xfrm>
        </p:spPr>
        <p:txBody>
          <a:bodyPr/>
          <a:lstStyle/>
          <a:p>
            <a:pPr marL="342900" indent="-342900">
              <a:buFont typeface="Arial" panose="020B0604020202020204" pitchFamily="34" charset="0"/>
              <a:buChar char="•"/>
            </a:pPr>
            <a:r>
              <a:rPr lang="en-US" sz="2000" dirty="0"/>
              <a:t>CO2 Emissions has shown its relation with GDP &amp; Population</a:t>
            </a:r>
          </a:p>
          <a:p>
            <a:pPr marL="342900" indent="-342900">
              <a:buFont typeface="Arial" panose="020B0604020202020204" pitchFamily="34" charset="0"/>
              <a:buChar char="•"/>
            </a:pPr>
            <a:r>
              <a:rPr lang="en-US" sz="2000" dirty="0"/>
              <a:t>With economic growth and increase in population CO2 emissions have also grown at much higher pace since beginning of 21st century.</a:t>
            </a:r>
          </a:p>
          <a:p>
            <a:pPr marL="342900" indent="-342900">
              <a:buFont typeface="Arial" panose="020B0604020202020204" pitchFamily="34" charset="0"/>
              <a:buChar char="•"/>
            </a:pPr>
            <a:r>
              <a:rPr lang="en-US" sz="2000" dirty="0"/>
              <a:t>Economic growth has its benefits but it should not be at the cost of increased pollution. It should be sustainable as well.</a:t>
            </a:r>
          </a:p>
          <a:p>
            <a:pPr marL="342900" indent="-342900">
              <a:buFont typeface="Arial" panose="020B0604020202020204" pitchFamily="34" charset="0"/>
              <a:buChar char="•"/>
            </a:pPr>
            <a:r>
              <a:rPr lang="en-US" sz="2000" dirty="0"/>
              <a:t>With more and more people harnessing resources of the nature they must be used judiciously in order to benefit the future generations.</a:t>
            </a:r>
          </a:p>
          <a:p>
            <a:pPr marL="342900" indent="-342900">
              <a:buFont typeface="Arial" panose="020B0604020202020204" pitchFamily="34" charset="0"/>
              <a:buChar char="•"/>
            </a:pPr>
            <a:r>
              <a:rPr lang="en-US" sz="2000" dirty="0"/>
              <a:t>Countries especially those with high GDP, Income and Population should think of not only discussing the policies but also implementing them </a:t>
            </a:r>
            <a:r>
              <a:rPr lang="en-US" sz="2000"/>
              <a:t>and also taking </a:t>
            </a:r>
            <a:r>
              <a:rPr lang="en-US" sz="2000" dirty="0"/>
              <a:t>the help of people by spreading awareness among them before it’s too late.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br>
              <a:rPr lang="en-US" sz="2000" dirty="0"/>
            </a:br>
            <a:endParaRPr lang="en-US" sz="2000" dirty="0"/>
          </a:p>
        </p:txBody>
      </p:sp>
    </p:spTree>
    <p:extLst>
      <p:ext uri="{BB962C8B-B14F-4D97-AF65-F5344CB8AC3E}">
        <p14:creationId xmlns:p14="http://schemas.microsoft.com/office/powerpoint/2010/main" val="1809121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1B3FC4D-10DF-4882-8FD2-BB56E89A742A}"/>
              </a:ext>
            </a:extLst>
          </p:cNvPr>
          <p:cNvSpPr txBox="1"/>
          <p:nvPr/>
        </p:nvSpPr>
        <p:spPr>
          <a:xfrm>
            <a:off x="1055077" y="267286"/>
            <a:ext cx="7033846" cy="707886"/>
          </a:xfrm>
          <a:prstGeom prst="rect">
            <a:avLst/>
          </a:prstGeom>
          <a:noFill/>
        </p:spPr>
        <p:txBody>
          <a:bodyPr wrap="square" rtlCol="0">
            <a:spAutoFit/>
          </a:bodyPr>
          <a:lstStyle/>
          <a:p>
            <a:pPr algn="ctr"/>
            <a:r>
              <a:rPr lang="en-US" sz="4000" dirty="0">
                <a:solidFill>
                  <a:schemeClr val="bg1"/>
                </a:solidFill>
              </a:rPr>
              <a:t>Thank You</a:t>
            </a:r>
          </a:p>
        </p:txBody>
      </p:sp>
    </p:spTree>
    <p:extLst>
      <p:ext uri="{BB962C8B-B14F-4D97-AF65-F5344CB8AC3E}">
        <p14:creationId xmlns:p14="http://schemas.microsoft.com/office/powerpoint/2010/main" val="4014130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CO2 Emissions Worldwide</a:t>
            </a:r>
          </a:p>
        </p:txBody>
      </p:sp>
      <p:pic>
        <p:nvPicPr>
          <p:cNvPr id="5" name="Content Placeholder 4">
            <a:extLst>
              <a:ext uri="{FF2B5EF4-FFF2-40B4-BE49-F238E27FC236}">
                <a16:creationId xmlns:a16="http://schemas.microsoft.com/office/drawing/2014/main" id="{57BF00C9-BB36-4A68-B078-21586FE26871}"/>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685800" y="1845483"/>
            <a:ext cx="3803650" cy="2976290"/>
          </a:xfrm>
        </p:spPr>
      </p:pic>
      <p:sp>
        <p:nvSpPr>
          <p:cNvPr id="6" name="Content Placeholder 5">
            <a:extLst>
              <a:ext uri="{FF2B5EF4-FFF2-40B4-BE49-F238E27FC236}">
                <a16:creationId xmlns:a16="http://schemas.microsoft.com/office/drawing/2014/main" id="{FB741F97-1B5E-4F4E-A9A2-239419671FC2}"/>
              </a:ext>
            </a:extLst>
          </p:cNvPr>
          <p:cNvSpPr>
            <a:spLocks noGrp="1"/>
          </p:cNvSpPr>
          <p:nvPr>
            <p:ph sz="quarter" idx="14"/>
          </p:nvPr>
        </p:nvSpPr>
        <p:spPr/>
        <p:txBody>
          <a:bodyPr>
            <a:normAutofit fontScale="92500" lnSpcReduction="10000"/>
          </a:bodyPr>
          <a:lstStyle/>
          <a:p>
            <a:pPr marL="342900" indent="-342900">
              <a:buFont typeface="Arial" panose="020B0604020202020204" pitchFamily="34" charset="0"/>
              <a:buChar char="•"/>
            </a:pPr>
            <a:r>
              <a:rPr lang="en-US" dirty="0"/>
              <a:t>CO2 Emissions have increased from a mere 6.6 KT in 1960 </a:t>
            </a:r>
            <a:r>
              <a:rPr lang="en-US"/>
              <a:t>to 38.4 </a:t>
            </a:r>
            <a:r>
              <a:rPr lang="en-US" dirty="0"/>
              <a:t>KT in 2014.</a:t>
            </a:r>
          </a:p>
          <a:p>
            <a:pPr marL="342900" indent="-342900">
              <a:buFont typeface="Arial" panose="020B0604020202020204" pitchFamily="34" charset="0"/>
              <a:buChar char="•"/>
            </a:pPr>
            <a:r>
              <a:rPr lang="en-US" dirty="0"/>
              <a:t>Dramatic increase has been seen after 1990s probably due to increased economic activity worldwide</a:t>
            </a:r>
          </a:p>
          <a:p>
            <a:pPr marL="342900" indent="-342900">
              <a:buFont typeface="Arial" panose="020B0604020202020204" pitchFamily="34" charset="0"/>
              <a:buChar char="•"/>
            </a:pPr>
            <a:r>
              <a:rPr lang="en-US" dirty="0"/>
              <a:t>Emissions have increased consistently barring year 2008 because of sluggishness in worldwide economy due to  financial recession.</a:t>
            </a:r>
          </a:p>
        </p:txBody>
      </p:sp>
    </p:spTree>
    <p:extLst>
      <p:ext uri="{BB962C8B-B14F-4D97-AF65-F5344CB8AC3E}">
        <p14:creationId xmlns:p14="http://schemas.microsoft.com/office/powerpoint/2010/main" val="2389982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4C3365BC-4FCB-47C9-94C1-56731BA3CD61}"/>
              </a:ext>
            </a:extLst>
          </p:cNvPr>
          <p:cNvSpPr txBox="1"/>
          <p:nvPr/>
        </p:nvSpPr>
        <p:spPr>
          <a:xfrm>
            <a:off x="900331" y="140677"/>
            <a:ext cx="7343335" cy="584775"/>
          </a:xfrm>
          <a:prstGeom prst="rect">
            <a:avLst/>
          </a:prstGeom>
          <a:noFill/>
        </p:spPr>
        <p:txBody>
          <a:bodyPr wrap="square" rtlCol="0">
            <a:spAutoFit/>
          </a:bodyPr>
          <a:lstStyle/>
          <a:p>
            <a:r>
              <a:rPr lang="en-US" sz="3200" b="1" dirty="0"/>
              <a:t>Top CO2 Emitters in the world</a:t>
            </a:r>
          </a:p>
        </p:txBody>
      </p:sp>
      <p:sp>
        <p:nvSpPr>
          <p:cNvPr id="38" name="TextBox 37">
            <a:extLst>
              <a:ext uri="{FF2B5EF4-FFF2-40B4-BE49-F238E27FC236}">
                <a16:creationId xmlns:a16="http://schemas.microsoft.com/office/drawing/2014/main" id="{1F7E784D-1836-4607-96D5-FA6150C674C6}"/>
              </a:ext>
            </a:extLst>
          </p:cNvPr>
          <p:cNvSpPr txBox="1"/>
          <p:nvPr/>
        </p:nvSpPr>
        <p:spPr>
          <a:xfrm>
            <a:off x="7582485" y="693022"/>
            <a:ext cx="1575583" cy="4524315"/>
          </a:xfrm>
          <a:prstGeom prst="rect">
            <a:avLst/>
          </a:prstGeom>
          <a:noFill/>
        </p:spPr>
        <p:txBody>
          <a:bodyPr wrap="square" rtlCol="0">
            <a:spAutoFit/>
          </a:bodyPr>
          <a:lstStyle/>
          <a:p>
            <a:r>
              <a:rPr lang="en-US" dirty="0"/>
              <a:t>China,</a:t>
            </a:r>
          </a:p>
          <a:p>
            <a:r>
              <a:rPr lang="en-US" dirty="0"/>
              <a:t>USA and India are the three top emitters as </a:t>
            </a:r>
          </a:p>
          <a:p>
            <a:r>
              <a:rPr lang="en-US" dirty="0"/>
              <a:t>of 2014.</a:t>
            </a:r>
          </a:p>
          <a:p>
            <a:endParaRPr lang="en-US" dirty="0"/>
          </a:p>
          <a:p>
            <a:r>
              <a:rPr lang="en-US" dirty="0"/>
              <a:t>China shows a dramatic increase especially at the end of 20</a:t>
            </a:r>
            <a:r>
              <a:rPr lang="en-US" baseline="30000" dirty="0"/>
              <a:t>th</a:t>
            </a:r>
            <a:r>
              <a:rPr lang="en-US" dirty="0"/>
              <a:t> century. India shows an increase at start of it.</a:t>
            </a:r>
          </a:p>
        </p:txBody>
      </p:sp>
      <p:pic>
        <p:nvPicPr>
          <p:cNvPr id="40" name="Picture 39">
            <a:extLst>
              <a:ext uri="{FF2B5EF4-FFF2-40B4-BE49-F238E27FC236}">
                <a16:creationId xmlns:a16="http://schemas.microsoft.com/office/drawing/2014/main" id="{0337FBB6-B025-4BE2-817E-33AFCC16F260}"/>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47114" y="148676"/>
            <a:ext cx="9144000" cy="5613009"/>
          </a:xfrm>
          <a:prstGeom prst="rect">
            <a:avLst/>
          </a:prstGeom>
        </p:spPr>
      </p:pic>
    </p:spTree>
    <p:extLst>
      <p:ext uri="{BB962C8B-B14F-4D97-AF65-F5344CB8AC3E}">
        <p14:creationId xmlns:p14="http://schemas.microsoft.com/office/powerpoint/2010/main" val="3178379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D29CFA2-763C-4522-9444-06225DE59A68}"/>
              </a:ext>
            </a:extLst>
          </p:cNvPr>
          <p:cNvPicPr>
            <a:picLocks noGrp="1" noChangeAspect="1"/>
          </p:cNvPicPr>
          <p:nvPr>
            <p:ph idx="1"/>
          </p:nvPr>
        </p:nvPicPr>
        <p:blipFill>
          <a:blip r:embed="rId2" cstate="email">
            <a:extLst>
              <a:ext uri="{28A0092B-C50C-407E-A947-70E740481C1C}">
                <a14:useLocalDpi xmlns:a14="http://schemas.microsoft.com/office/drawing/2010/main" val="0"/>
              </a:ext>
            </a:extLst>
          </a:blip>
          <a:stretch>
            <a:fillRect/>
          </a:stretch>
        </p:blipFill>
        <p:spPr>
          <a:xfrm>
            <a:off x="688490" y="1392702"/>
            <a:ext cx="7747000" cy="3151163"/>
          </a:xfrm>
        </p:spPr>
      </p:pic>
      <p:sp>
        <p:nvSpPr>
          <p:cNvPr id="3" name="Title 2">
            <a:extLst>
              <a:ext uri="{FF2B5EF4-FFF2-40B4-BE49-F238E27FC236}">
                <a16:creationId xmlns:a16="http://schemas.microsoft.com/office/drawing/2014/main" id="{49AC2E38-F2DD-4FF8-B087-4C12A026AEB4}"/>
              </a:ext>
            </a:extLst>
          </p:cNvPr>
          <p:cNvSpPr>
            <a:spLocks noGrp="1"/>
          </p:cNvSpPr>
          <p:nvPr>
            <p:ph type="title"/>
          </p:nvPr>
        </p:nvSpPr>
        <p:spPr>
          <a:xfrm>
            <a:off x="679227" y="218463"/>
            <a:ext cx="7756263" cy="752208"/>
          </a:xfrm>
        </p:spPr>
        <p:txBody>
          <a:bodyPr/>
          <a:lstStyle/>
          <a:p>
            <a:r>
              <a:rPr lang="en-US" sz="3200" dirty="0"/>
              <a:t>Share of countries in CO2 emissions</a:t>
            </a:r>
          </a:p>
        </p:txBody>
      </p:sp>
      <p:sp>
        <p:nvSpPr>
          <p:cNvPr id="6" name="TextBox 5">
            <a:extLst>
              <a:ext uri="{FF2B5EF4-FFF2-40B4-BE49-F238E27FC236}">
                <a16:creationId xmlns:a16="http://schemas.microsoft.com/office/drawing/2014/main" id="{396CC186-FE70-4AC8-B20D-360610C8F025}"/>
              </a:ext>
            </a:extLst>
          </p:cNvPr>
          <p:cNvSpPr txBox="1"/>
          <p:nvPr/>
        </p:nvSpPr>
        <p:spPr>
          <a:xfrm>
            <a:off x="679227" y="4543865"/>
            <a:ext cx="8239690"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a:t>China USA &amp; India produces almost half of world’s CO2 emissions.</a:t>
            </a:r>
          </a:p>
          <a:p>
            <a:pPr marL="285750" indent="-285750">
              <a:buFont typeface="Arial" panose="020B0604020202020204" pitchFamily="34" charset="0"/>
              <a:buChar char="•"/>
            </a:pPr>
            <a:r>
              <a:rPr lang="en-US" sz="2000" dirty="0"/>
              <a:t>Share of China and India is on the rise for last few years.</a:t>
            </a:r>
          </a:p>
          <a:p>
            <a:endParaRPr lang="en-US" sz="2000" dirty="0"/>
          </a:p>
        </p:txBody>
      </p:sp>
    </p:spTree>
    <p:extLst>
      <p:ext uri="{BB962C8B-B14F-4D97-AF65-F5344CB8AC3E}">
        <p14:creationId xmlns:p14="http://schemas.microsoft.com/office/powerpoint/2010/main" val="1467762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8490" y="570156"/>
            <a:ext cx="7756263" cy="864749"/>
          </a:xfrm>
        </p:spPr>
        <p:txBody>
          <a:bodyPr/>
          <a:lstStyle/>
          <a:p>
            <a:r>
              <a:rPr lang="en-US" sz="3200" dirty="0"/>
              <a:t>Gross Domestic Production Worldwide</a:t>
            </a:r>
          </a:p>
        </p:txBody>
      </p:sp>
      <p:sp>
        <p:nvSpPr>
          <p:cNvPr id="6" name="Content Placeholder 5">
            <a:extLst>
              <a:ext uri="{FF2B5EF4-FFF2-40B4-BE49-F238E27FC236}">
                <a16:creationId xmlns:a16="http://schemas.microsoft.com/office/drawing/2014/main" id="{FB741F97-1B5E-4F4E-A9A2-239419671FC2}"/>
              </a:ext>
            </a:extLst>
          </p:cNvPr>
          <p:cNvSpPr>
            <a:spLocks noGrp="1"/>
          </p:cNvSpPr>
          <p:nvPr>
            <p:ph sz="quarter" idx="14"/>
          </p:nvPr>
        </p:nvSpPr>
        <p:spPr>
          <a:xfrm>
            <a:off x="4645151" y="1434905"/>
            <a:ext cx="3936141" cy="3845051"/>
          </a:xfrm>
        </p:spPr>
        <p:txBody>
          <a:bodyPr>
            <a:normAutofit fontScale="92500" lnSpcReduction="10000"/>
          </a:bodyPr>
          <a:lstStyle/>
          <a:p>
            <a:pPr marL="342900" indent="-342900">
              <a:buFont typeface="Arial" panose="020B0604020202020204" pitchFamily="34" charset="0"/>
              <a:buChar char="•"/>
            </a:pPr>
            <a:r>
              <a:rPr lang="en-US" dirty="0"/>
              <a:t>World GDP has increased from 1.16 trillions in 1960 to more than 77 trillions in 2014</a:t>
            </a:r>
          </a:p>
          <a:p>
            <a:pPr marL="342900" indent="-342900">
              <a:buFont typeface="Arial" panose="020B0604020202020204" pitchFamily="34" charset="0"/>
              <a:buChar char="•"/>
            </a:pPr>
            <a:r>
              <a:rPr lang="en-US" dirty="0"/>
              <a:t>Dramatic increase in GDP has been seen in 21</a:t>
            </a:r>
            <a:r>
              <a:rPr lang="en-US" baseline="30000" dirty="0"/>
              <a:t>st</a:t>
            </a:r>
            <a:r>
              <a:rPr lang="en-US" dirty="0"/>
              <a:t> century due to increased economic growth contributed mainly by China and India</a:t>
            </a:r>
          </a:p>
          <a:p>
            <a:pPr marL="342900" indent="-342900">
              <a:buFont typeface="Arial" panose="020B0604020202020204" pitchFamily="34" charset="0"/>
              <a:buChar char="•"/>
            </a:pPr>
            <a:r>
              <a:rPr lang="en-US" dirty="0"/>
              <a:t>World GDP has increased consistently barring year 2008 because of  dip in worldwide economy due to worst financial crisis since Great Depression.</a:t>
            </a:r>
          </a:p>
        </p:txBody>
      </p:sp>
      <p:pic>
        <p:nvPicPr>
          <p:cNvPr id="8" name="Content Placeholder 7">
            <a:extLst>
              <a:ext uri="{FF2B5EF4-FFF2-40B4-BE49-F238E27FC236}">
                <a16:creationId xmlns:a16="http://schemas.microsoft.com/office/drawing/2014/main" id="{03BA7BEF-E5FE-47BC-96AF-39F27AA3FED7}"/>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685800" y="1845482"/>
            <a:ext cx="3803650" cy="3018416"/>
          </a:xfrm>
        </p:spPr>
      </p:pic>
    </p:spTree>
    <p:extLst>
      <p:ext uri="{BB962C8B-B14F-4D97-AF65-F5344CB8AC3E}">
        <p14:creationId xmlns:p14="http://schemas.microsoft.com/office/powerpoint/2010/main" val="3280657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4C3365BC-4FCB-47C9-94C1-56731BA3CD61}"/>
              </a:ext>
            </a:extLst>
          </p:cNvPr>
          <p:cNvSpPr txBox="1"/>
          <p:nvPr/>
        </p:nvSpPr>
        <p:spPr>
          <a:xfrm>
            <a:off x="900331" y="56271"/>
            <a:ext cx="7343335" cy="584775"/>
          </a:xfrm>
          <a:prstGeom prst="rect">
            <a:avLst/>
          </a:prstGeom>
          <a:noFill/>
        </p:spPr>
        <p:txBody>
          <a:bodyPr wrap="square" rtlCol="0">
            <a:spAutoFit/>
          </a:bodyPr>
          <a:lstStyle/>
          <a:p>
            <a:r>
              <a:rPr lang="en-US" sz="3200" b="1" dirty="0"/>
              <a:t>Top economies in the world</a:t>
            </a:r>
          </a:p>
        </p:txBody>
      </p:sp>
      <p:sp>
        <p:nvSpPr>
          <p:cNvPr id="38" name="TextBox 37">
            <a:extLst>
              <a:ext uri="{FF2B5EF4-FFF2-40B4-BE49-F238E27FC236}">
                <a16:creationId xmlns:a16="http://schemas.microsoft.com/office/drawing/2014/main" id="{1F7E784D-1836-4607-96D5-FA6150C674C6}"/>
              </a:ext>
            </a:extLst>
          </p:cNvPr>
          <p:cNvSpPr txBox="1"/>
          <p:nvPr/>
        </p:nvSpPr>
        <p:spPr>
          <a:xfrm>
            <a:off x="7695026" y="667232"/>
            <a:ext cx="1575583" cy="4524315"/>
          </a:xfrm>
          <a:prstGeom prst="rect">
            <a:avLst/>
          </a:prstGeom>
          <a:noFill/>
        </p:spPr>
        <p:txBody>
          <a:bodyPr wrap="square" rtlCol="0">
            <a:spAutoFit/>
          </a:bodyPr>
          <a:lstStyle/>
          <a:p>
            <a:r>
              <a:rPr lang="en-US" dirty="0"/>
              <a:t>USA, China,</a:t>
            </a:r>
          </a:p>
          <a:p>
            <a:r>
              <a:rPr lang="en-US" dirty="0"/>
              <a:t>and Japan are the three top economies as </a:t>
            </a:r>
          </a:p>
          <a:p>
            <a:r>
              <a:rPr lang="en-US" dirty="0"/>
              <a:t>of 2014.</a:t>
            </a:r>
          </a:p>
          <a:p>
            <a:endParaRPr lang="en-US" dirty="0"/>
          </a:p>
          <a:p>
            <a:r>
              <a:rPr lang="en-US" dirty="0"/>
              <a:t>China shows a dramatic increase and has become world’s second largest economy beating Japan. </a:t>
            </a:r>
          </a:p>
        </p:txBody>
      </p:sp>
      <p:pic>
        <p:nvPicPr>
          <p:cNvPr id="3" name="Picture 2">
            <a:extLst>
              <a:ext uri="{FF2B5EF4-FFF2-40B4-BE49-F238E27FC236}">
                <a16:creationId xmlns:a16="http://schemas.microsoft.com/office/drawing/2014/main" id="{8573C3B2-F01F-4988-83A8-12DE0DD32A46}"/>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61182" y="56271"/>
            <a:ext cx="9144000" cy="5955323"/>
          </a:xfrm>
          <a:prstGeom prst="rect">
            <a:avLst/>
          </a:prstGeom>
        </p:spPr>
      </p:pic>
    </p:spTree>
    <p:extLst>
      <p:ext uri="{BB962C8B-B14F-4D97-AF65-F5344CB8AC3E}">
        <p14:creationId xmlns:p14="http://schemas.microsoft.com/office/powerpoint/2010/main" val="784127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AC2E38-F2DD-4FF8-B087-4C12A026AEB4}"/>
              </a:ext>
            </a:extLst>
          </p:cNvPr>
          <p:cNvSpPr>
            <a:spLocks noGrp="1"/>
          </p:cNvSpPr>
          <p:nvPr>
            <p:ph type="title"/>
          </p:nvPr>
        </p:nvSpPr>
        <p:spPr>
          <a:xfrm>
            <a:off x="679227" y="218463"/>
            <a:ext cx="7756263" cy="752208"/>
          </a:xfrm>
        </p:spPr>
        <p:txBody>
          <a:bodyPr/>
          <a:lstStyle/>
          <a:p>
            <a:r>
              <a:rPr lang="en-US" sz="3200" dirty="0"/>
              <a:t>Share of countries in World GDP</a:t>
            </a:r>
          </a:p>
        </p:txBody>
      </p:sp>
      <p:sp>
        <p:nvSpPr>
          <p:cNvPr id="6" name="TextBox 5">
            <a:extLst>
              <a:ext uri="{FF2B5EF4-FFF2-40B4-BE49-F238E27FC236}">
                <a16:creationId xmlns:a16="http://schemas.microsoft.com/office/drawing/2014/main" id="{396CC186-FE70-4AC8-B20D-360610C8F025}"/>
              </a:ext>
            </a:extLst>
          </p:cNvPr>
          <p:cNvSpPr txBox="1"/>
          <p:nvPr/>
        </p:nvSpPr>
        <p:spPr>
          <a:xfrm>
            <a:off x="679226" y="4297642"/>
            <a:ext cx="8239690"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a:t>US, China &amp; Japan produces almost 40% of world’s GDP.</a:t>
            </a:r>
          </a:p>
          <a:p>
            <a:pPr marL="285750" indent="-285750">
              <a:buFont typeface="Arial" panose="020B0604020202020204" pitchFamily="34" charset="0"/>
              <a:buChar char="•"/>
            </a:pPr>
            <a:r>
              <a:rPr lang="en-US" sz="2000" dirty="0"/>
              <a:t>Share of China and India is on the rise for last few years, while for Japan it’s decreasing.</a:t>
            </a:r>
          </a:p>
          <a:p>
            <a:endParaRPr lang="en-US" sz="2000" dirty="0"/>
          </a:p>
        </p:txBody>
      </p:sp>
      <p:pic>
        <p:nvPicPr>
          <p:cNvPr id="8" name="Content Placeholder 7">
            <a:extLst>
              <a:ext uri="{FF2B5EF4-FFF2-40B4-BE49-F238E27FC236}">
                <a16:creationId xmlns:a16="http://schemas.microsoft.com/office/drawing/2014/main" id="{59B5CB63-8315-4EB1-A914-E6566D5BD986}"/>
              </a:ext>
            </a:extLst>
          </p:cNvPr>
          <p:cNvPicPr>
            <a:picLocks noGrp="1" noChangeAspect="1"/>
          </p:cNvPicPr>
          <p:nvPr>
            <p:ph idx="1"/>
          </p:nvPr>
        </p:nvPicPr>
        <p:blipFill>
          <a:blip r:embed="rId2" cstate="email">
            <a:extLst>
              <a:ext uri="{28A0092B-C50C-407E-A947-70E740481C1C}">
                <a14:useLocalDpi xmlns:a14="http://schemas.microsoft.com/office/drawing/2010/main" val="0"/>
              </a:ext>
            </a:extLst>
          </a:blip>
          <a:stretch>
            <a:fillRect/>
          </a:stretch>
        </p:blipFill>
        <p:spPr>
          <a:xfrm>
            <a:off x="679226" y="1090209"/>
            <a:ext cx="7916133" cy="3059759"/>
          </a:xfrm>
        </p:spPr>
      </p:pic>
    </p:spTree>
    <p:extLst>
      <p:ext uri="{BB962C8B-B14F-4D97-AF65-F5344CB8AC3E}">
        <p14:creationId xmlns:p14="http://schemas.microsoft.com/office/powerpoint/2010/main" val="860837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4C3365BC-4FCB-47C9-94C1-56731BA3CD61}"/>
              </a:ext>
            </a:extLst>
          </p:cNvPr>
          <p:cNvSpPr txBox="1"/>
          <p:nvPr/>
        </p:nvSpPr>
        <p:spPr>
          <a:xfrm>
            <a:off x="900331" y="56271"/>
            <a:ext cx="7343335" cy="584775"/>
          </a:xfrm>
          <a:prstGeom prst="rect">
            <a:avLst/>
          </a:prstGeom>
          <a:noFill/>
        </p:spPr>
        <p:txBody>
          <a:bodyPr wrap="square" rtlCol="0">
            <a:spAutoFit/>
          </a:bodyPr>
          <a:lstStyle/>
          <a:p>
            <a:r>
              <a:rPr lang="en-US" sz="3200" b="1" dirty="0"/>
              <a:t>Most populated countries in the world</a:t>
            </a:r>
          </a:p>
        </p:txBody>
      </p:sp>
      <p:sp>
        <p:nvSpPr>
          <p:cNvPr id="38" name="TextBox 37">
            <a:extLst>
              <a:ext uri="{FF2B5EF4-FFF2-40B4-BE49-F238E27FC236}">
                <a16:creationId xmlns:a16="http://schemas.microsoft.com/office/drawing/2014/main" id="{1F7E784D-1836-4607-96D5-FA6150C674C6}"/>
              </a:ext>
            </a:extLst>
          </p:cNvPr>
          <p:cNvSpPr txBox="1"/>
          <p:nvPr/>
        </p:nvSpPr>
        <p:spPr>
          <a:xfrm>
            <a:off x="7582484" y="667232"/>
            <a:ext cx="1575583" cy="4801314"/>
          </a:xfrm>
          <a:prstGeom prst="rect">
            <a:avLst/>
          </a:prstGeom>
          <a:noFill/>
        </p:spPr>
        <p:txBody>
          <a:bodyPr wrap="square" rtlCol="0">
            <a:spAutoFit/>
          </a:bodyPr>
          <a:lstStyle/>
          <a:p>
            <a:r>
              <a:rPr lang="en-US" dirty="0"/>
              <a:t>China, India and US are  three most populated countries as </a:t>
            </a:r>
          </a:p>
          <a:p>
            <a:r>
              <a:rPr lang="en-US" dirty="0"/>
              <a:t>of 2014.</a:t>
            </a:r>
          </a:p>
          <a:p>
            <a:endParaRPr lang="en-US" dirty="0"/>
          </a:p>
          <a:p>
            <a:r>
              <a:rPr lang="en-US" dirty="0"/>
              <a:t>World population is on consistent rise with China and India showing dramatic increase after 1990s.</a:t>
            </a:r>
          </a:p>
        </p:txBody>
      </p:sp>
      <p:pic>
        <p:nvPicPr>
          <p:cNvPr id="4" name="Picture 3">
            <a:extLst>
              <a:ext uri="{FF2B5EF4-FFF2-40B4-BE49-F238E27FC236}">
                <a16:creationId xmlns:a16="http://schemas.microsoft.com/office/drawing/2014/main" id="{73527E92-9A0A-45FD-A910-A3F74D06DA47}"/>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3724" y="107330"/>
            <a:ext cx="9144000" cy="5921117"/>
          </a:xfrm>
          <a:prstGeom prst="rect">
            <a:avLst/>
          </a:prstGeom>
        </p:spPr>
      </p:pic>
    </p:spTree>
    <p:extLst>
      <p:ext uri="{BB962C8B-B14F-4D97-AF65-F5344CB8AC3E}">
        <p14:creationId xmlns:p14="http://schemas.microsoft.com/office/powerpoint/2010/main" val="140132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AC2E38-F2DD-4FF8-B087-4C12A026AEB4}"/>
              </a:ext>
            </a:extLst>
          </p:cNvPr>
          <p:cNvSpPr>
            <a:spLocks noGrp="1"/>
          </p:cNvSpPr>
          <p:nvPr>
            <p:ph type="title"/>
          </p:nvPr>
        </p:nvSpPr>
        <p:spPr>
          <a:xfrm>
            <a:off x="679227" y="218463"/>
            <a:ext cx="7756263" cy="752208"/>
          </a:xfrm>
        </p:spPr>
        <p:txBody>
          <a:bodyPr/>
          <a:lstStyle/>
          <a:p>
            <a:r>
              <a:rPr lang="en-US" sz="3200" dirty="0"/>
              <a:t>Share of countries in World Population</a:t>
            </a:r>
          </a:p>
        </p:txBody>
      </p:sp>
      <p:sp>
        <p:nvSpPr>
          <p:cNvPr id="6" name="TextBox 5">
            <a:extLst>
              <a:ext uri="{FF2B5EF4-FFF2-40B4-BE49-F238E27FC236}">
                <a16:creationId xmlns:a16="http://schemas.microsoft.com/office/drawing/2014/main" id="{396CC186-FE70-4AC8-B20D-360610C8F025}"/>
              </a:ext>
            </a:extLst>
          </p:cNvPr>
          <p:cNvSpPr txBox="1"/>
          <p:nvPr/>
        </p:nvSpPr>
        <p:spPr>
          <a:xfrm>
            <a:off x="679226" y="4297642"/>
            <a:ext cx="8239690"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t>China, India &amp; US houses almost 40% of world’s population.</a:t>
            </a:r>
          </a:p>
          <a:p>
            <a:endParaRPr lang="en-US" sz="2000" dirty="0"/>
          </a:p>
        </p:txBody>
      </p:sp>
      <p:pic>
        <p:nvPicPr>
          <p:cNvPr id="7" name="Content Placeholder 6">
            <a:extLst>
              <a:ext uri="{FF2B5EF4-FFF2-40B4-BE49-F238E27FC236}">
                <a16:creationId xmlns:a16="http://schemas.microsoft.com/office/drawing/2014/main" id="{F5010B5F-649B-4472-B109-8AA551D3A7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4995" y="970671"/>
            <a:ext cx="7324725" cy="2931148"/>
          </a:xfrm>
        </p:spPr>
      </p:pic>
    </p:spTree>
    <p:extLst>
      <p:ext uri="{BB962C8B-B14F-4D97-AF65-F5344CB8AC3E}">
        <p14:creationId xmlns:p14="http://schemas.microsoft.com/office/powerpoint/2010/main" val="247177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GW General">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Hardcover">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ardcover">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GW_General_PPT</Template>
  <TotalTime>302</TotalTime>
  <Words>694</Words>
  <Application>Microsoft Office PowerPoint</Application>
  <PresentationFormat>On-screen Show (4:3)</PresentationFormat>
  <Paragraphs>65</Paragraphs>
  <Slides>14</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14</vt:i4>
      </vt:variant>
    </vt:vector>
  </HeadingPairs>
  <TitlesOfParts>
    <vt:vector size="19" baseType="lpstr">
      <vt:lpstr>Arial</vt:lpstr>
      <vt:lpstr>Book Antiqua</vt:lpstr>
      <vt:lpstr>Wingdings</vt:lpstr>
      <vt:lpstr>GW General</vt:lpstr>
      <vt:lpstr>Custom Design</vt:lpstr>
      <vt:lpstr>Data Mining Case Study –  CO2 Emissions &amp; its relation  with GDP and Population         </vt:lpstr>
      <vt:lpstr>CO2 Emissions Worldwide</vt:lpstr>
      <vt:lpstr>PowerPoint Presentation</vt:lpstr>
      <vt:lpstr>Share of countries in CO2 emissions</vt:lpstr>
      <vt:lpstr>Gross Domestic Production Worldwide</vt:lpstr>
      <vt:lpstr>PowerPoint Presentation</vt:lpstr>
      <vt:lpstr>Share of countries in World GDP</vt:lpstr>
      <vt:lpstr>PowerPoint Presentation</vt:lpstr>
      <vt:lpstr>Share of countries in World Population</vt:lpstr>
      <vt:lpstr>CO2 Emissions and its relation with GDP &amp; Population</vt:lpstr>
      <vt:lpstr>CO2 Emissions Modeling using Regression</vt:lpstr>
      <vt:lpstr>CO2 Emissions Predictions using Regression</vt:lpstr>
      <vt:lpstr>Conclusions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Deepak Agarwal</dc:creator>
  <cp:lastModifiedBy>Deepak Agarwal</cp:lastModifiedBy>
  <cp:revision>32</cp:revision>
  <dcterms:created xsi:type="dcterms:W3CDTF">2017-12-02T06:18:48Z</dcterms:created>
  <dcterms:modified xsi:type="dcterms:W3CDTF">2017-12-03T21:57:21Z</dcterms:modified>
</cp:coreProperties>
</file>