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EF82-6267-44F8-83E8-DAE149769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Synopsis – Movies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F935-06AC-4B9B-8935-BA9206F1D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 </a:t>
            </a:r>
            <a:r>
              <a:rPr lang="en-US" dirty="0" err="1"/>
              <a:t>Karnani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8250-D498-402E-A7D7-0248286D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comparison to the database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3BCB03-FBDB-4DB5-BF4A-20B543BB5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97416"/>
              </p:ext>
            </p:extLst>
          </p:nvPr>
        </p:nvGraphicFramePr>
        <p:xfrm>
          <a:off x="677863" y="2866866"/>
          <a:ext cx="8596311" cy="246888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311487874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7183973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5094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Train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Test Error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707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Ridge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[18.745592315728622]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[19.24259302695799]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9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[1.9241652067739015]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[13.453138650289892]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18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Bayesian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[18.742726894515478]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[0.0033012192970431724]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1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[42.956684744055224]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[51.26638162823257]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20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[4.133832760479634]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[13.602732812568272]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45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4AF3B0-F077-45F8-A515-47843B7E7775}"/>
              </a:ext>
            </a:extLst>
          </p:cNvPr>
          <p:cNvSpPr txBox="1"/>
          <p:nvPr/>
        </p:nvSpPr>
        <p:spPr>
          <a:xfrm>
            <a:off x="1132318" y="5902880"/>
            <a:ext cx="1016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Hence, Bayesian Regression would possibly be the best fit to the model, followed by </a:t>
            </a:r>
            <a:r>
              <a:rPr lang="en-US" dirty="0" err="1"/>
              <a:t>kNN</a:t>
            </a:r>
            <a:r>
              <a:rPr lang="en-US" dirty="0"/>
              <a:t> or SVM</a:t>
            </a:r>
          </a:p>
          <a:p>
            <a:r>
              <a:rPr lang="en-US" dirty="0"/>
              <a:t>Since there is no trend or seasonality, </a:t>
            </a:r>
            <a:r>
              <a:rPr lang="en-US" dirty="0" err="1"/>
              <a:t>GridSearch</a:t>
            </a:r>
            <a:r>
              <a:rPr lang="en-US" dirty="0"/>
              <a:t> would not work in this case.</a:t>
            </a:r>
          </a:p>
        </p:txBody>
      </p:sp>
    </p:spTree>
    <p:extLst>
      <p:ext uri="{BB962C8B-B14F-4D97-AF65-F5344CB8AC3E}">
        <p14:creationId xmlns:p14="http://schemas.microsoft.com/office/powerpoint/2010/main" val="216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4BA2-FF09-4CF1-B8D4-6B39BCF1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and Neural Network - Deep Learning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5AE0-E3BB-4051-BEA8-41794E9A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analysis for </a:t>
            </a:r>
            <a:r>
              <a:rPr lang="en-US" dirty="0" err="1"/>
              <a:t>kNN</a:t>
            </a:r>
            <a:r>
              <a:rPr lang="en-US" dirty="0"/>
              <a:t> and K-means clustering is included</a:t>
            </a:r>
          </a:p>
        </p:txBody>
      </p:sp>
    </p:spTree>
    <p:extLst>
      <p:ext uri="{BB962C8B-B14F-4D97-AF65-F5344CB8AC3E}">
        <p14:creationId xmlns:p14="http://schemas.microsoft.com/office/powerpoint/2010/main" val="1951143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110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Synopsis – Movies ML</vt:lpstr>
      <vt:lpstr>Regression models comparison to the database</vt:lpstr>
      <vt:lpstr>Random forest and Neural Network - Deep Learning (In progress)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– Movies ML</dc:title>
  <dc:creator>d k</dc:creator>
  <cp:lastModifiedBy>d k</cp:lastModifiedBy>
  <cp:revision>4</cp:revision>
  <dcterms:created xsi:type="dcterms:W3CDTF">2018-10-30T23:52:50Z</dcterms:created>
  <dcterms:modified xsi:type="dcterms:W3CDTF">2018-10-31T03:11:31Z</dcterms:modified>
</cp:coreProperties>
</file>