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120B-C71F-4341-808C-E4516CF02B11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4E72-98C3-4294-9849-6654150B3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78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120B-C71F-4341-808C-E4516CF02B11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4E72-98C3-4294-9849-6654150B3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70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120B-C71F-4341-808C-E4516CF02B11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4E72-98C3-4294-9849-6654150B3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20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120B-C71F-4341-808C-E4516CF02B11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4E72-98C3-4294-9849-6654150B3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50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120B-C71F-4341-808C-E4516CF02B11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4E72-98C3-4294-9849-6654150B3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31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120B-C71F-4341-808C-E4516CF02B11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4E72-98C3-4294-9849-6654150B3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1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120B-C71F-4341-808C-E4516CF02B11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4E72-98C3-4294-9849-6654150B3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06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120B-C71F-4341-808C-E4516CF02B11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4E72-98C3-4294-9849-6654150B3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43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120B-C71F-4341-808C-E4516CF02B11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4E72-98C3-4294-9849-6654150B3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81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120B-C71F-4341-808C-E4516CF02B11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4E72-98C3-4294-9849-6654150B3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76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120B-C71F-4341-808C-E4516CF02B11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4E72-98C3-4294-9849-6654150B3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69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4120B-C71F-4341-808C-E4516CF02B11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64E72-98C3-4294-9849-6654150B3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3629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52BC4B9-9149-15EE-9593-E3008A5FF5B0}"/>
              </a:ext>
            </a:extLst>
          </p:cNvPr>
          <p:cNvSpPr txBox="1"/>
          <p:nvPr/>
        </p:nvSpPr>
        <p:spPr>
          <a:xfrm>
            <a:off x="1465005" y="1055553"/>
            <a:ext cx="8662219" cy="4506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000" dirty="0"/>
              <a:t>🎥 </a:t>
            </a:r>
            <a:r>
              <a:rPr lang="en-IN" sz="2000" b="1" dirty="0"/>
              <a:t>Welcome to the Complete Real-Life YOLOv10 Project Pipeline Video!</a:t>
            </a:r>
            <a:r>
              <a:rPr lang="en-IN" sz="2000" dirty="0"/>
              <a:t> 🚀</a:t>
            </a:r>
          </a:p>
          <a:p>
            <a:pPr>
              <a:lnSpc>
                <a:spcPct val="200000"/>
              </a:lnSpc>
            </a:pPr>
            <a:endParaRPr lang="en-IN" dirty="0"/>
          </a:p>
          <a:p>
            <a:pPr>
              <a:lnSpc>
                <a:spcPct val="200000"/>
              </a:lnSpc>
            </a:pPr>
            <a:r>
              <a:rPr lang="en-IN" dirty="0"/>
              <a:t>In this video, you'll discover:</a:t>
            </a:r>
          </a:p>
          <a:p>
            <a:pPr>
              <a:lnSpc>
                <a:spcPct val="200000"/>
              </a:lnSpc>
            </a:pPr>
            <a:r>
              <a:rPr lang="en-IN" dirty="0"/>
              <a:t>1️⃣ </a:t>
            </a:r>
            <a:r>
              <a:rPr lang="en-IN" b="1" dirty="0"/>
              <a:t>How to Annotate</a:t>
            </a:r>
            <a:r>
              <a:rPr lang="en-IN" dirty="0"/>
              <a:t> 📝: A step-by-step guide to creating accurate annotations.</a:t>
            </a:r>
          </a:p>
          <a:p>
            <a:pPr>
              <a:lnSpc>
                <a:spcPct val="200000"/>
              </a:lnSpc>
            </a:pPr>
            <a:r>
              <a:rPr lang="en-IN" dirty="0"/>
              <a:t>2️⃣ </a:t>
            </a:r>
            <a:r>
              <a:rPr lang="en-IN" b="1" dirty="0"/>
              <a:t>Custom Training</a:t>
            </a:r>
            <a:r>
              <a:rPr lang="en-IN" dirty="0"/>
              <a:t> 🧠: Learn how to train YOLOv10 on your own dataset.</a:t>
            </a:r>
          </a:p>
          <a:p>
            <a:pPr>
              <a:lnSpc>
                <a:spcPct val="200000"/>
              </a:lnSpc>
            </a:pPr>
            <a:r>
              <a:rPr lang="en-IN" dirty="0"/>
              <a:t>3️⃣ </a:t>
            </a:r>
            <a:r>
              <a:rPr lang="en-IN" b="1" dirty="0"/>
              <a:t>Traffic Analysis Project</a:t>
            </a:r>
            <a:r>
              <a:rPr lang="en-IN" dirty="0"/>
              <a:t> 🚦: Build a real-world project using your trained model.</a:t>
            </a:r>
          </a:p>
          <a:p>
            <a:pPr>
              <a:lnSpc>
                <a:spcPct val="200000"/>
              </a:lnSpc>
            </a:pPr>
            <a:r>
              <a:rPr lang="en-IN" dirty="0"/>
              <a:t>4️⃣ </a:t>
            </a:r>
            <a:r>
              <a:rPr lang="en-IN" b="1" dirty="0"/>
              <a:t>Docker Deployment</a:t>
            </a:r>
            <a:r>
              <a:rPr lang="en-IN" dirty="0"/>
              <a:t> 🐳: Create a Docker image to deploy your project seamlessly.</a:t>
            </a:r>
          </a:p>
          <a:p>
            <a:pPr>
              <a:lnSpc>
                <a:spcPct val="200000"/>
              </a:lnSpc>
            </a:pPr>
            <a:r>
              <a:rPr lang="en-IN" dirty="0"/>
              <a:t>🔧 Ready to dive in? Let's get started! 🌟</a:t>
            </a:r>
          </a:p>
        </p:txBody>
      </p:sp>
    </p:spTree>
    <p:extLst>
      <p:ext uri="{BB962C8B-B14F-4D97-AF65-F5344CB8AC3E}">
        <p14:creationId xmlns:p14="http://schemas.microsoft.com/office/powerpoint/2010/main" val="3293140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D62A05-69F1-8D4E-3477-4ABBD7F1E8CE}"/>
              </a:ext>
            </a:extLst>
          </p:cNvPr>
          <p:cNvSpPr txBox="1"/>
          <p:nvPr/>
        </p:nvSpPr>
        <p:spPr>
          <a:xfrm>
            <a:off x="1081548" y="2722603"/>
            <a:ext cx="9665110" cy="725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400" dirty="0"/>
              <a:t>2️⃣ </a:t>
            </a:r>
            <a:r>
              <a:rPr lang="en-IN" sz="2400" b="1" dirty="0"/>
              <a:t>Custom Training</a:t>
            </a:r>
            <a:r>
              <a:rPr lang="en-IN" sz="2400" dirty="0"/>
              <a:t> 🧠: Learn how to train YOLOv10 on your own dataset.</a:t>
            </a:r>
          </a:p>
        </p:txBody>
      </p:sp>
    </p:spTree>
    <p:extLst>
      <p:ext uri="{BB962C8B-B14F-4D97-AF65-F5344CB8AC3E}">
        <p14:creationId xmlns:p14="http://schemas.microsoft.com/office/powerpoint/2010/main" val="234637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D62A05-69F1-8D4E-3477-4ABBD7F1E8CE}"/>
              </a:ext>
            </a:extLst>
          </p:cNvPr>
          <p:cNvSpPr txBox="1"/>
          <p:nvPr/>
        </p:nvSpPr>
        <p:spPr>
          <a:xfrm>
            <a:off x="796412" y="2703865"/>
            <a:ext cx="10599175" cy="725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400" dirty="0"/>
              <a:t>3️⃣ </a:t>
            </a:r>
            <a:r>
              <a:rPr lang="en-IN" sz="2400" b="1" dirty="0"/>
              <a:t>Traffic Analysis Project</a:t>
            </a:r>
            <a:r>
              <a:rPr lang="en-IN" sz="2400" dirty="0"/>
              <a:t> 🚦: Build a real-world project using your trained model.</a:t>
            </a:r>
          </a:p>
        </p:txBody>
      </p:sp>
    </p:spTree>
    <p:extLst>
      <p:ext uri="{BB962C8B-B14F-4D97-AF65-F5344CB8AC3E}">
        <p14:creationId xmlns:p14="http://schemas.microsoft.com/office/powerpoint/2010/main" val="2793006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D62A05-69F1-8D4E-3477-4ABBD7F1E8CE}"/>
              </a:ext>
            </a:extLst>
          </p:cNvPr>
          <p:cNvSpPr txBox="1"/>
          <p:nvPr/>
        </p:nvSpPr>
        <p:spPr>
          <a:xfrm>
            <a:off x="688257" y="2703865"/>
            <a:ext cx="11110453" cy="725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400" dirty="0"/>
              <a:t>4️⃣ </a:t>
            </a:r>
            <a:r>
              <a:rPr lang="en-IN" sz="2400" b="1" dirty="0"/>
              <a:t>Docker Deployment</a:t>
            </a:r>
            <a:r>
              <a:rPr lang="en-IN" sz="2400" dirty="0"/>
              <a:t> 🐳: Create a Docker image to deploy your project seamlessly.</a:t>
            </a:r>
          </a:p>
        </p:txBody>
      </p:sp>
    </p:spTree>
    <p:extLst>
      <p:ext uri="{BB962C8B-B14F-4D97-AF65-F5344CB8AC3E}">
        <p14:creationId xmlns:p14="http://schemas.microsoft.com/office/powerpoint/2010/main" val="2686196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</TotalTime>
  <Words>134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Coder Zero</dc:creator>
  <cp:lastModifiedBy>Coder Zero</cp:lastModifiedBy>
  <cp:revision>1</cp:revision>
  <dcterms:created xsi:type="dcterms:W3CDTF">2024-08-12T20:17:04Z</dcterms:created>
  <dcterms:modified xsi:type="dcterms:W3CDTF">2024-08-12T20:41:10Z</dcterms:modified>
</cp:coreProperties>
</file>