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6"/>
  </p:notesMasterIdLst>
  <p:sldIdLst>
    <p:sldId id="274" r:id="rId2"/>
    <p:sldId id="295" r:id="rId3"/>
    <p:sldId id="294" r:id="rId4"/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F71"/>
    <a:srgbClr val="F77643"/>
    <a:srgbClr val="CC3300"/>
    <a:srgbClr val="F76A13"/>
    <a:srgbClr val="E40CD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6987B-4077-41BF-97D4-EA38746EFA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65E2-8AB8-4848-955E-6C0D5851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8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08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6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3930-47BE-40BC-A32D-4F995F4BBD5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1964" y="2831384"/>
            <a:ext cx="816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Color Shade Finder</a:t>
            </a:r>
          </a:p>
        </p:txBody>
      </p:sp>
    </p:spTree>
    <p:extLst>
      <p:ext uri="{BB962C8B-B14F-4D97-AF65-F5344CB8AC3E}">
        <p14:creationId xmlns:p14="http://schemas.microsoft.com/office/powerpoint/2010/main" val="282041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6" y="1313716"/>
            <a:ext cx="4572638" cy="4429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39" y="1313716"/>
            <a:ext cx="483937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1837853" y="1149793"/>
            <a:ext cx="1502876" cy="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37853" y="826627"/>
            <a:ext cx="115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the image</a:t>
            </a:r>
          </a:p>
          <a:p>
            <a:endParaRPr lang="en-US" sz="1200" dirty="0"/>
          </a:p>
          <a:p>
            <a:r>
              <a:rPr lang="en-US" sz="1200" dirty="0" smtClean="0"/>
              <a:t> using </a:t>
            </a:r>
            <a:r>
              <a:rPr lang="en-US" sz="1200" dirty="0" err="1" smtClean="0"/>
              <a:t>opencv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3340729" y="905348"/>
            <a:ext cx="1385180" cy="4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Reshape into a 2D array</a:t>
            </a:r>
            <a:endParaRPr lang="en-IN" sz="1100" dirty="0"/>
          </a:p>
        </p:txBody>
      </p:sp>
      <p:sp>
        <p:nvSpPr>
          <p:cNvPr id="6" name="Oval 5"/>
          <p:cNvSpPr/>
          <p:nvPr/>
        </p:nvSpPr>
        <p:spPr>
          <a:xfrm>
            <a:off x="5350598" y="511523"/>
            <a:ext cx="977774" cy="1276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K-Means to create clusters</a:t>
            </a:r>
            <a:endParaRPr lang="en-IN" sz="1000" dirty="0"/>
          </a:p>
        </p:txBody>
      </p:sp>
      <p:sp>
        <p:nvSpPr>
          <p:cNvPr id="7" name="Flowchart: Manual Operation 6"/>
          <p:cNvSpPr/>
          <p:nvPr/>
        </p:nvSpPr>
        <p:spPr>
          <a:xfrm>
            <a:off x="8464989" y="1643206"/>
            <a:ext cx="1683945" cy="1358020"/>
          </a:xfrm>
          <a:prstGeom prst="flowChartManualOperati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 the centroid occurrence and sort the result</a:t>
            </a:r>
            <a:endParaRPr lang="en-IN" sz="1400" dirty="0"/>
          </a:p>
        </p:txBody>
      </p: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 flipV="1">
            <a:off x="4725909" y="1149793"/>
            <a:ext cx="624689" cy="45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6"/>
            <a:endCxn id="7" idx="0"/>
          </p:cNvCxnSpPr>
          <p:nvPr/>
        </p:nvCxnSpPr>
        <p:spPr>
          <a:xfrm>
            <a:off x="6328372" y="1149793"/>
            <a:ext cx="2978590" cy="493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/>
        </p:nvSpPr>
        <p:spPr>
          <a:xfrm>
            <a:off x="8573632" y="3711921"/>
            <a:ext cx="1575302" cy="14304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Convert all centroids from RGB into hex</a:t>
            </a:r>
            <a:endParaRPr lang="en-IN" sz="1400" dirty="0"/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9306961" y="3001226"/>
            <a:ext cx="1" cy="710695"/>
          </a:xfrm>
          <a:prstGeom prst="straightConnector1">
            <a:avLst/>
          </a:prstGeom>
          <a:ln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5839485" y="3757188"/>
            <a:ext cx="1439501" cy="1339912"/>
          </a:xfrm>
          <a:prstGeom prst="flowChartConnector">
            <a:avLst/>
          </a:prstGeom>
          <a:solidFill>
            <a:srgbClr val="C54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the </a:t>
            </a:r>
            <a:r>
              <a:rPr lang="en-US" sz="1200" dirty="0" smtClean="0"/>
              <a:t>Pie </a:t>
            </a:r>
            <a:r>
              <a:rPr lang="en-US" sz="1200" dirty="0"/>
              <a:t>chart to show the distribution</a:t>
            </a:r>
            <a:endParaRPr lang="en-IN" sz="1200" dirty="0"/>
          </a:p>
        </p:txBody>
      </p:sp>
      <p:cxnSp>
        <p:nvCxnSpPr>
          <p:cNvPr id="26" name="Straight Arrow Connector 25"/>
          <p:cNvCxnSpPr>
            <a:stCxn id="18" idx="3"/>
            <a:endCxn id="25" idx="6"/>
          </p:cNvCxnSpPr>
          <p:nvPr/>
        </p:nvCxnSpPr>
        <p:spPr>
          <a:xfrm flipH="1" flipV="1">
            <a:off x="7278986" y="4427144"/>
            <a:ext cx="129464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5038253" y="4427144"/>
            <a:ext cx="80123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1413" y="2137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Rae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3817" y="42424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" y="257426"/>
            <a:ext cx="1806459" cy="1784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5" y="2865424"/>
            <a:ext cx="3162463" cy="28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8" grpId="0" animBg="1"/>
      <p:bldP spid="25" grpId="0" animBg="1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4269" y="3001184"/>
            <a:ext cx="2172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THANK YOU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05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1523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Damask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ghost</dc:creator>
  <cp:lastModifiedBy>Coder Zero</cp:lastModifiedBy>
  <cp:revision>127</cp:revision>
  <dcterms:created xsi:type="dcterms:W3CDTF">2020-07-09T14:04:16Z</dcterms:created>
  <dcterms:modified xsi:type="dcterms:W3CDTF">2021-10-14T15:28:11Z</dcterms:modified>
</cp:coreProperties>
</file>