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5"/>
  </p:notesMasterIdLst>
  <p:sldIdLst>
    <p:sldId id="274" r:id="rId2"/>
    <p:sldId id="293" r:id="rId3"/>
    <p:sldId id="29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B0D1"/>
    <a:srgbClr val="B4D7FE"/>
    <a:srgbClr val="FFFA3C"/>
    <a:srgbClr val="22AF01"/>
    <a:srgbClr val="E1F5FB"/>
    <a:srgbClr val="3BCCFF"/>
    <a:srgbClr val="1670AE"/>
    <a:srgbClr val="0CB8B4"/>
    <a:srgbClr val="000000"/>
    <a:srgbClr val="EE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6987B-4077-41BF-97D4-EA38746EFAB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065E2-8AB8-4848-955E-6C0D5851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8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493930-47BE-40BC-A32D-4F995F4BBD55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2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5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0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89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8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41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08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493930-47BE-40BC-A32D-4F995F4BBD55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4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493930-47BE-40BC-A32D-4F995F4BBD55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5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3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3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6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1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1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0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0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493930-47BE-40BC-A32D-4F995F4BBD55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7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6003" y="2879002"/>
            <a:ext cx="10098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E1F5FB"/>
                </a:solidFill>
              </a:rPr>
              <a:t>FACE MASK DETECTION IN 15 MINS</a:t>
            </a:r>
            <a:endParaRPr lang="en-IN" sz="5400" dirty="0">
              <a:solidFill>
                <a:srgbClr val="E1F5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4893" y="1742021"/>
            <a:ext cx="1202014" cy="1213165"/>
          </a:xfrm>
          <a:prstGeom prst="rect">
            <a:avLst/>
          </a:prstGeom>
          <a:solidFill>
            <a:srgbClr val="25B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 </a:t>
            </a:r>
            <a:r>
              <a:rPr lang="en-US" sz="1200" dirty="0" err="1" smtClean="0"/>
              <a:t>opencv</a:t>
            </a:r>
            <a:r>
              <a:rPr lang="en-US" sz="1200" dirty="0" smtClean="0"/>
              <a:t> to get inputs from WEBCAM</a:t>
            </a:r>
            <a:endParaRPr lang="en-IN" sz="1200" dirty="0"/>
          </a:p>
        </p:txBody>
      </p:sp>
      <p:sp>
        <p:nvSpPr>
          <p:cNvPr id="5" name="Rectangle 4"/>
          <p:cNvSpPr/>
          <p:nvPr/>
        </p:nvSpPr>
        <p:spPr>
          <a:xfrm>
            <a:off x="2677426" y="1971675"/>
            <a:ext cx="1481763" cy="753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MTCNN – to detect faces</a:t>
            </a:r>
            <a:endParaRPr lang="en-IN" sz="1100" dirty="0"/>
          </a:p>
        </p:txBody>
      </p:sp>
      <p:cxnSp>
        <p:nvCxnSpPr>
          <p:cNvPr id="14" name="Straight Arrow Connector 13"/>
          <p:cNvCxnSpPr>
            <a:stCxn id="2" idx="3"/>
            <a:endCxn id="5" idx="1"/>
          </p:cNvCxnSpPr>
          <p:nvPr/>
        </p:nvCxnSpPr>
        <p:spPr>
          <a:xfrm>
            <a:off x="1846907" y="2348604"/>
            <a:ext cx="830519" cy="1"/>
          </a:xfrm>
          <a:prstGeom prst="straightConnector1">
            <a:avLst/>
          </a:prstGeom>
          <a:ln>
            <a:solidFill>
              <a:srgbClr val="E1F5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677426" y="4485375"/>
            <a:ext cx="1740665" cy="1010652"/>
          </a:xfrm>
          <a:prstGeom prst="roundRect">
            <a:avLst/>
          </a:prstGeom>
          <a:solidFill>
            <a:srgbClr val="0CB8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Build </a:t>
            </a:r>
            <a:r>
              <a:rPr lang="en-US" sz="1400" dirty="0" smtClean="0"/>
              <a:t>EFFICIENTNETB3  on </a:t>
            </a:r>
            <a:r>
              <a:rPr lang="en-US" sz="1400" dirty="0" err="1" smtClean="0"/>
              <a:t>kaggle</a:t>
            </a:r>
            <a:r>
              <a:rPr lang="en-US" sz="1400" dirty="0" smtClean="0"/>
              <a:t> / </a:t>
            </a:r>
            <a:r>
              <a:rPr lang="en-US" sz="1400" dirty="0" err="1" smtClean="0"/>
              <a:t>colab</a:t>
            </a:r>
            <a:r>
              <a:rPr lang="en-US" sz="1400" dirty="0" smtClean="0"/>
              <a:t> / pc</a:t>
            </a:r>
            <a:endParaRPr lang="en-IN" sz="1400" dirty="0"/>
          </a:p>
        </p:txBody>
      </p:sp>
      <p:sp>
        <p:nvSpPr>
          <p:cNvPr id="22" name="Isosceles Triangle 21"/>
          <p:cNvSpPr/>
          <p:nvPr/>
        </p:nvSpPr>
        <p:spPr>
          <a:xfrm>
            <a:off x="644893" y="4485374"/>
            <a:ext cx="1106906" cy="10106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Kaggle</a:t>
            </a:r>
            <a:r>
              <a:rPr lang="en-US" sz="900" dirty="0"/>
              <a:t> training data</a:t>
            </a:r>
            <a:endParaRPr lang="en-IN" sz="900" dirty="0"/>
          </a:p>
        </p:txBody>
      </p:sp>
      <p:sp>
        <p:nvSpPr>
          <p:cNvPr id="29" name="Oval 28"/>
          <p:cNvSpPr/>
          <p:nvPr/>
        </p:nvSpPr>
        <p:spPr>
          <a:xfrm>
            <a:off x="5399773" y="4360244"/>
            <a:ext cx="1876926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 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6860558" y="3019669"/>
            <a:ext cx="206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5B0D1"/>
                </a:solidFill>
              </a:rPr>
              <a:t>Pass each cropped </a:t>
            </a:r>
            <a:r>
              <a:rPr lang="en-US" sz="1400" dirty="0" smtClean="0">
                <a:solidFill>
                  <a:srgbClr val="25B0D1"/>
                </a:solidFill>
              </a:rPr>
              <a:t>portion </a:t>
            </a:r>
            <a:r>
              <a:rPr lang="en-US" sz="1400" dirty="0" smtClean="0">
                <a:solidFill>
                  <a:srgbClr val="25B0D1"/>
                </a:solidFill>
              </a:rPr>
              <a:t>for prediction</a:t>
            </a:r>
            <a:endParaRPr lang="en-IN" sz="1400" dirty="0">
              <a:solidFill>
                <a:srgbClr val="25B0D1"/>
              </a:solidFill>
            </a:endParaRPr>
          </a:p>
        </p:txBody>
      </p:sp>
      <p:cxnSp>
        <p:nvCxnSpPr>
          <p:cNvPr id="41" name="Straight Arrow Connector 40"/>
          <p:cNvCxnSpPr>
            <a:stCxn id="22" idx="5"/>
            <a:endCxn id="20" idx="1"/>
          </p:cNvCxnSpPr>
          <p:nvPr/>
        </p:nvCxnSpPr>
        <p:spPr>
          <a:xfrm>
            <a:off x="1475073" y="4990700"/>
            <a:ext cx="1202353" cy="1"/>
          </a:xfrm>
          <a:prstGeom prst="straightConnector1">
            <a:avLst/>
          </a:prstGeom>
          <a:ln>
            <a:solidFill>
              <a:srgbClr val="B4D7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3"/>
            <a:endCxn id="29" idx="2"/>
          </p:cNvCxnSpPr>
          <p:nvPr/>
        </p:nvCxnSpPr>
        <p:spPr>
          <a:xfrm>
            <a:off x="4418091" y="4990701"/>
            <a:ext cx="981682" cy="9623"/>
          </a:xfrm>
          <a:prstGeom prst="straightConnector1">
            <a:avLst/>
          </a:prstGeom>
          <a:ln>
            <a:solidFill>
              <a:srgbClr val="B4D7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nip Single Corner Rectangle 43"/>
          <p:cNvSpPr/>
          <p:nvPr/>
        </p:nvSpPr>
        <p:spPr>
          <a:xfrm>
            <a:off x="8359538" y="4557564"/>
            <a:ext cx="2448029" cy="938462"/>
          </a:xfrm>
          <a:prstGeom prst="snip1Rect">
            <a:avLst>
              <a:gd name="adj" fmla="val 50000"/>
            </a:avLst>
          </a:prstGeom>
          <a:solidFill>
            <a:srgbClr val="22A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Put </a:t>
            </a:r>
            <a:r>
              <a:rPr lang="en-US" sz="1600" dirty="0" err="1" smtClean="0"/>
              <a:t>Bbox</a:t>
            </a:r>
            <a:r>
              <a:rPr lang="en-US" sz="1600" dirty="0" smtClean="0"/>
              <a:t> and text on the image according to the prediction</a:t>
            </a:r>
            <a:endParaRPr lang="en-IN" sz="1600" dirty="0"/>
          </a:p>
        </p:txBody>
      </p:sp>
      <p:cxnSp>
        <p:nvCxnSpPr>
          <p:cNvPr id="46" name="Straight Arrow Connector 45"/>
          <p:cNvCxnSpPr>
            <a:stCxn id="29" idx="6"/>
            <a:endCxn id="44" idx="2"/>
          </p:cNvCxnSpPr>
          <p:nvPr/>
        </p:nvCxnSpPr>
        <p:spPr>
          <a:xfrm>
            <a:off x="7276699" y="5000324"/>
            <a:ext cx="1082839" cy="26471"/>
          </a:xfrm>
          <a:prstGeom prst="straightConnector1">
            <a:avLst/>
          </a:prstGeom>
          <a:ln>
            <a:solidFill>
              <a:srgbClr val="3B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70355" y="790240"/>
            <a:ext cx="1080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solidFill>
                  <a:srgbClr val="E1F5FB"/>
                </a:solidFill>
              </a:rPr>
              <a:t>Project pipeline :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084139" y="1971675"/>
            <a:ext cx="1481763" cy="753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Crop all detected faces from the original image</a:t>
            </a:r>
            <a:endParaRPr lang="en-IN" sz="1100" dirty="0"/>
          </a:p>
        </p:txBody>
      </p:sp>
      <p:cxnSp>
        <p:nvCxnSpPr>
          <p:cNvPr id="30" name="Straight Arrow Connector 29"/>
          <p:cNvCxnSpPr>
            <a:stCxn id="5" idx="3"/>
            <a:endCxn id="40" idx="1"/>
          </p:cNvCxnSpPr>
          <p:nvPr/>
        </p:nvCxnSpPr>
        <p:spPr>
          <a:xfrm>
            <a:off x="4159189" y="2348605"/>
            <a:ext cx="92495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40" idx="3"/>
            <a:endCxn id="29" idx="0"/>
          </p:cNvCxnSpPr>
          <p:nvPr/>
        </p:nvCxnSpPr>
        <p:spPr>
          <a:xfrm flipH="1">
            <a:off x="6338236" y="2348605"/>
            <a:ext cx="227666" cy="2011639"/>
          </a:xfrm>
          <a:prstGeom prst="bentConnector4">
            <a:avLst>
              <a:gd name="adj1" fmla="val -100410"/>
              <a:gd name="adj2" fmla="val 5936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8585" y="2810577"/>
            <a:ext cx="5824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B4D7FE"/>
                </a:solidFill>
              </a:rPr>
              <a:t>Thank you for your time.</a:t>
            </a:r>
            <a:endParaRPr lang="en-IN" sz="4400" dirty="0">
              <a:solidFill>
                <a:srgbClr val="B4D7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67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1368</TotalTime>
  <Words>64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 3</vt:lpstr>
      <vt:lpstr>Ion Boardroom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ghost</dc:creator>
  <cp:lastModifiedBy>Coder Zero</cp:lastModifiedBy>
  <cp:revision>89</cp:revision>
  <dcterms:created xsi:type="dcterms:W3CDTF">2020-07-09T14:04:16Z</dcterms:created>
  <dcterms:modified xsi:type="dcterms:W3CDTF">2021-01-23T12:44:42Z</dcterms:modified>
</cp:coreProperties>
</file>