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56001-AD30-8A8D-EAC8-F93E92434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C1A69-D5C4-02CD-44E1-B377CE64B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6328F-58F7-EDDB-0BAD-677BFC33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D473F-4612-8A18-3C83-52712368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FD996-F827-9C3B-29EF-040C48E9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6C8E7A7-EE12-E2BF-2E78-8333B70A8C32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496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7860-D8B7-A87C-056A-93218CBA2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DBD40-6206-FC87-9C50-B1534095C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D72C6-5B83-AAC3-983C-CB2303AF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B79A9-001A-F385-F43E-3AE81027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828CE-7653-BD83-FB1D-622DCFB4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48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1DC3B-0317-A64A-5ADC-62E144CF9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90932-4227-E25A-28E8-FB3CEE8BD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F8F8B-8A08-4D49-0838-F0EF76B8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8B6F7-D7F4-5D4C-70CA-32295D2E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D369E-83D7-1C5F-23C3-014F1874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5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8AF8-D584-75DF-3702-F09B9A90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5B60D-0BA3-1C6A-8C3F-A0F484FBA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80B56-8121-CEE5-2213-D8271811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0E313-5B46-B1A7-32B1-2E906535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F29B9-7454-F1ED-9EFA-9C6307EE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799E715-5A7D-A82D-71C5-C9FEA46AD8E8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259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37F3-2166-4683-9647-8C1B575CB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AFE5E-7F0B-9B3D-2CA0-19044C09A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058CC-164B-3081-B408-D69EA5B0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00AFC-877A-C05E-2C22-966C29D3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EE27E-B7CA-628D-BF88-87889FB5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84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6E89-80DA-3122-1E83-99B9A13D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FC55B-F74E-2D9B-4B19-0486F6060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B5E30-F18A-8B3B-FDF9-E1C1ABF75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C0629-55D1-87B0-3BAB-8A6D4D67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6C615-AADA-12A6-A1ED-7B0AEC10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76EF0-7BEB-5FAE-25A6-2A193BC9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34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ACD03-0798-61D5-5CC9-DA73E3545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5BA13-2C39-B59D-B3A6-88B9F6139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8E6D7-004D-F684-D7D1-074A919E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6A99B-1BF8-BDCB-23F4-BC42872AF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C49E24-4C3A-6449-7A90-C19DB4A92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8E821D-998F-8AC1-E8AA-AFD3C0FBC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BFD97-9291-6229-37A0-E44E266FE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77193-CFBB-AE34-A3E5-860780E2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6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5F19-CEA9-E12E-C561-48432A16E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785FA-D705-C7BD-6991-A6BDE9DED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30C45-2B8E-331E-FD8F-5D320642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08CCE-9D66-0559-B14F-437CD0F5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9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253A1-598B-2618-E78E-4B498629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B8858-CAC1-5A64-02AB-46FAA1D3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C862D-FBA6-3EC8-6966-9DA90EAF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48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73DDD-7587-D158-2C83-C18666751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C6EFA-B443-4F44-E2FB-3CD7ABBE2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DC217-F1C1-0961-31D5-EC700BE03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E6F01-3C16-17D1-E08B-36A61E0A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30A93-DE34-E614-11A1-F7FAAC77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F5999-638B-E505-4545-49BDD0D6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4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82AB-A8C9-0A2D-0535-F63D27008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F4A9F-0695-1F5D-9050-AE65920E1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4CEDA-DE02-E279-8D46-C3D3DD93C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61C6B-4017-DDD3-D2C1-C7718ADCC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06E2C-05D0-91A3-D81D-B706DB9C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ACD62-240A-D861-126B-06415416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59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8E4971-CCA5-D1A4-132E-3795B357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2A28D-CDA5-D622-3936-09C23DA03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CF83E-4267-BD68-5D7E-3D3DA4504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55530-C053-9EB4-C8AB-D27177635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4BD25-474E-4C3F-A547-4B9D1559B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2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530728" cy="1835788"/>
          </a:xfrm>
        </p:spPr>
        <p:txBody>
          <a:bodyPr anchor="t">
            <a:noAutofit/>
          </a:bodyPr>
          <a:lstStyle/>
          <a:p>
            <a:pPr algn="l"/>
            <a:r>
              <a:rPr lang="en-GB" sz="4000" b="1" i="0" dirty="0">
                <a:solidFill>
                  <a:srgbClr val="002060"/>
                </a:solidFill>
                <a:effectLst/>
              </a:rPr>
              <a:t>British Airways: Skytrax Customer Review Analysis</a:t>
            </a:r>
            <a:endParaRPr lang="en-GB" sz="4000" b="1" dirty="0">
              <a:solidFill>
                <a:srgbClr val="002060"/>
              </a:solidFill>
            </a:endParaRPr>
          </a:p>
        </p:txBody>
      </p:sp>
      <p:pic>
        <p:nvPicPr>
          <p:cNvPr id="6" name="Graphic 5" descr="Aeroplane">
            <a:extLst>
              <a:ext uri="{FF2B5EF4-FFF2-40B4-BE49-F238E27FC236}">
                <a16:creationId xmlns:a16="http://schemas.microsoft.com/office/drawing/2014/main" id="{D7DD2365-22E5-1E16-C733-E2B9D405D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6" descr="British Airways Logo">
            <a:extLst>
              <a:ext uri="{FF2B5EF4-FFF2-40B4-BE49-F238E27FC236}">
                <a16:creationId xmlns:a16="http://schemas.microsoft.com/office/drawing/2014/main" id="{F882989D-68D9-ECAB-F4F7-D77750918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35" y="701428"/>
            <a:ext cx="2884194" cy="180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4262"/>
          </a:xfr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Insights from Customer Reviews</a:t>
            </a:r>
          </a:p>
        </p:txBody>
      </p:sp>
      <p:pic>
        <p:nvPicPr>
          <p:cNvPr id="21" name="Content Placeholder 17" descr="A graph and a diagram&#10;&#10;Description automatically generated with medium confidence">
            <a:extLst>
              <a:ext uri="{FF2B5EF4-FFF2-40B4-BE49-F238E27FC236}">
                <a16:creationId xmlns:a16="http://schemas.microsoft.com/office/drawing/2014/main" id="{975D5175-994D-80DB-3ADD-0706242C8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447" y="1385833"/>
            <a:ext cx="8974504" cy="5210596"/>
          </a:xfrm>
          <a:prstGeom prst="rect">
            <a:avLst/>
          </a:prstGeo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3C131936-9C37-D243-BC23-6702E9AB1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051" y="1534182"/>
            <a:ext cx="3217497" cy="4512288"/>
          </a:xfrm>
        </p:spPr>
        <p:txBody>
          <a:bodyPr>
            <a:noAutofit/>
          </a:bodyPr>
          <a:lstStyle/>
          <a:p>
            <a:r>
              <a:rPr lang="en-GB" sz="2000" dirty="0"/>
              <a:t>Most reviews have a low rating  of 1 out if 5, highlighting widespread customer dissatisfaction.</a:t>
            </a:r>
          </a:p>
          <a:p>
            <a:r>
              <a:rPr lang="en-GB" sz="2000" dirty="0"/>
              <a:t>Common issues are focused on service, seats, staff, and refunds.</a:t>
            </a:r>
          </a:p>
          <a:p>
            <a:r>
              <a:rPr lang="en-GB" sz="2000" dirty="0"/>
              <a:t>Negative sentiment peaked in March 2021, while the most positive feedback was observed in October 2020</a:t>
            </a:r>
          </a:p>
        </p:txBody>
      </p:sp>
      <p:pic>
        <p:nvPicPr>
          <p:cNvPr id="1030" name="Picture 6" descr="British Airways Logo">
            <a:extLst>
              <a:ext uri="{FF2B5EF4-FFF2-40B4-BE49-F238E27FC236}">
                <a16:creationId xmlns:a16="http://schemas.microsoft.com/office/drawing/2014/main" id="{6217E0B6-7DB7-0DD8-1924-1019D27A6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120" y="-409920"/>
            <a:ext cx="2090908" cy="130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7C067BB-A50C-374C-9BA3-5CED804ECFA7}">
  <we:reference id="3e0fcce7-415c-4081-926c-b4e449c650e4" version="1.1.0.2" store="EXCatalog" storeType="EXCatalog"/>
  <we:alternateReferences>
    <we:reference id="WA200004709" version="1.1.0.2" store="en-GB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{FC0CB044-E015-D345-A374-3DFEF42099B9}tf10001120</Template>
  <TotalTime>38</TotalTime>
  <Words>60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Airways: Skytrax Customer Review Analysis</vt:lpstr>
      <vt:lpstr>Key Insights from Customer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Deepak Bisht [mm22db]</cp:lastModifiedBy>
  <cp:revision>8</cp:revision>
  <dcterms:created xsi:type="dcterms:W3CDTF">2022-12-06T11:13:27Z</dcterms:created>
  <dcterms:modified xsi:type="dcterms:W3CDTF">2024-01-15T15:34:15Z</dcterms:modified>
</cp:coreProperties>
</file>