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56" r:id="rId4"/>
    <p:sldId id="259" r:id="rId5"/>
    <p:sldId id="286" r:id="rId6"/>
    <p:sldId id="258" r:id="rId7"/>
    <p:sldId id="257" r:id="rId8"/>
    <p:sldId id="260" r:id="rId9"/>
    <p:sldId id="261" r:id="rId10"/>
    <p:sldId id="262" r:id="rId11"/>
    <p:sldId id="263" r:id="rId12"/>
    <p:sldId id="273" r:id="rId13"/>
    <p:sldId id="274" r:id="rId14"/>
    <p:sldId id="287" r:id="rId15"/>
    <p:sldId id="275" r:id="rId16"/>
    <p:sldId id="289" r:id="rId17"/>
    <p:sldId id="290" r:id="rId18"/>
    <p:sldId id="291" r:id="rId19"/>
    <p:sldId id="292" r:id="rId20"/>
    <p:sldId id="293" r:id="rId21"/>
    <p:sldId id="294" r:id="rId22"/>
    <p:sldId id="276" r:id="rId23"/>
    <p:sldId id="277" r:id="rId24"/>
    <p:sldId id="278" r:id="rId25"/>
    <p:sldId id="288" r:id="rId26"/>
    <p:sldId id="279" r:id="rId27"/>
    <p:sldId id="280" r:id="rId28"/>
    <p:sldId id="281" r:id="rId29"/>
    <p:sldId id="282" r:id="rId30"/>
    <p:sldId id="283" r:id="rId31"/>
    <p:sldId id="28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7" autoAdjust="0"/>
    <p:restoredTop sz="94660" autoAdjust="0"/>
  </p:normalViewPr>
  <p:slideViewPr>
    <p:cSldViewPr>
      <p:cViewPr>
        <p:scale>
          <a:sx n="66" d="100"/>
          <a:sy n="66" d="100"/>
        </p:scale>
        <p:origin x="-821" y="-3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3D4-BE5B-49E7-ABC1-292AA12751E5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D038-033C-4AC5-83EA-715C9CD4A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3D4-BE5B-49E7-ABC1-292AA12751E5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D038-033C-4AC5-83EA-715C9CD4A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3D4-BE5B-49E7-ABC1-292AA12751E5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D038-033C-4AC5-83EA-715C9CD4A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3D4-BE5B-49E7-ABC1-292AA12751E5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D038-033C-4AC5-83EA-715C9CD4A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3D4-BE5B-49E7-ABC1-292AA12751E5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D038-033C-4AC5-83EA-715C9CD4A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3D4-BE5B-49E7-ABC1-292AA12751E5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D038-033C-4AC5-83EA-715C9CD4A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3D4-BE5B-49E7-ABC1-292AA12751E5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D038-033C-4AC5-83EA-715C9CD4A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3D4-BE5B-49E7-ABC1-292AA12751E5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D038-033C-4AC5-83EA-715C9CD4A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3D4-BE5B-49E7-ABC1-292AA12751E5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D038-033C-4AC5-83EA-715C9CD4A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3D4-BE5B-49E7-ABC1-292AA12751E5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D038-033C-4AC5-83EA-715C9CD4A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3D4-BE5B-49E7-ABC1-292AA12751E5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D038-033C-4AC5-83EA-715C9CD4A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183D4-BE5B-49E7-ABC1-292AA12751E5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4D038-033C-4AC5-83EA-715C9CD4A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hyperlink" Target="http://multivu.prnewswire.com/mnr/maidenform/45488/images/logo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6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1.png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1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3777" y="2286000"/>
            <a:ext cx="3471078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ScanToPallet</a:t>
            </a:r>
          </a:p>
          <a:p>
            <a:pPr algn="ctr"/>
            <a:r>
              <a:rPr lang="en-US" sz="4800" b="1" dirty="0" smtClean="0"/>
              <a:t>Move Pallets</a:t>
            </a:r>
            <a:endParaRPr lang="en-US" sz="4800" b="1" dirty="0"/>
          </a:p>
        </p:txBody>
      </p:sp>
      <p:pic>
        <p:nvPicPr>
          <p:cNvPr id="3" name="Picture 2" descr="http://multivu.prnewswire.com/mnr/maidenform/45488/images/logo.jpg">
            <a:hlinkClick r:id="rId2" tgtFrame="_blank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92731">
            <a:off x="3943902" y="558467"/>
            <a:ext cx="2133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653843"/>
            <a:ext cx="2119311" cy="1784682"/>
          </a:xfrm>
          <a:prstGeom prst="rect">
            <a:avLst/>
          </a:prstGeom>
          <a:noFill/>
        </p:spPr>
      </p:pic>
      <p:pic>
        <p:nvPicPr>
          <p:cNvPr id="1028" name="Picture 4" descr="C:\Users\mbisht\Pictures\STP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1677">
            <a:off x="4467743" y="4414818"/>
            <a:ext cx="2095500" cy="173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mbisht\Pictures\STP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6977">
            <a:off x="303662" y="3880286"/>
            <a:ext cx="3810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mbisht\Pictures\STP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823" y="1514475"/>
            <a:ext cx="261937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bisht\Pictures\imag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3524250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6" y="910893"/>
            <a:ext cx="18097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296" y="0"/>
            <a:ext cx="8527145" cy="6858000"/>
          </a:xfrm>
          <a:prstGeom prst="rect">
            <a:avLst/>
          </a:prstGeom>
          <a:noFill/>
        </p:spPr>
      </p:pic>
      <p:pic>
        <p:nvPicPr>
          <p:cNvPr id="7" name="Picture 4" descr="http://www.systemid.com/images/products/sym_rs409_m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19256" flipH="1">
            <a:off x="6881228" y="5197738"/>
            <a:ext cx="836066" cy="1384804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 flipH="1">
            <a:off x="2486026" y="5699640"/>
            <a:ext cx="4371974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480566"/>
            <a:ext cx="9620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0296" y="564705"/>
            <a:ext cx="8123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Staging boxes are successfully placed on pallet. now scan location to keep the pallet </a:t>
            </a:r>
            <a:r>
              <a:rPr lang="en-US" dirty="0"/>
              <a:t>on it.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29000" y="158234"/>
            <a:ext cx="1704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Scan Location </a:t>
            </a:r>
            <a:endParaRPr lang="en-IN" sz="20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659">
            <a:off x="2115757" y="2514466"/>
            <a:ext cx="2943225" cy="199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H="1">
            <a:off x="3124200" y="1447800"/>
            <a:ext cx="3505200" cy="1676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58000" y="1186934"/>
            <a:ext cx="169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Scan Location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95400" y="5943600"/>
            <a:ext cx="539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TO ESCAPE TO PREVIOUS SCREEN- ESC KEY AND ENTER</a:t>
            </a:r>
            <a:endParaRPr lang="en-US" b="1" u="sng" dirty="0"/>
          </a:p>
        </p:txBody>
      </p:sp>
      <p:pic>
        <p:nvPicPr>
          <p:cNvPr id="10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0"/>
            <a:ext cx="8527145" cy="68580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546526" y="823081"/>
            <a:ext cx="489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Pallet successfully placed on the scanned location.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611">
            <a:off x="2076592" y="2454472"/>
            <a:ext cx="3026845" cy="207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3048000" y="1045727"/>
            <a:ext cx="2057400" cy="14688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8000" y="3048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Pallet Creation complete</a:t>
            </a:r>
            <a:endParaRPr lang="en-I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0"/>
            <a:ext cx="8527145" cy="6858000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611">
            <a:off x="2076783" y="2453137"/>
            <a:ext cx="2983868" cy="2071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19275" y="6096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if you want to move the last created pallet then You can press P1 button on ring scanner to go to the Move Pallet UI.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048001" y="1255931"/>
            <a:ext cx="1596570" cy="21730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52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0"/>
            <a:ext cx="8527145" cy="6858000"/>
          </a:xfrm>
          <a:prstGeom prst="rect">
            <a:avLst/>
          </a:prstGeom>
          <a:noFill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826">
            <a:off x="2036296" y="2495935"/>
            <a:ext cx="2980385" cy="2100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59390" y="857310"/>
            <a:ext cx="316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the option Move Pallets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743200" y="1226642"/>
            <a:ext cx="1600200" cy="17451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00400" y="266670"/>
            <a:ext cx="1848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Move Pallets UI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4290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762000"/>
            <a:ext cx="1510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Move Pallet </a:t>
            </a:r>
            <a:endParaRPr lang="en-US" sz="2000" b="1" dirty="0"/>
          </a:p>
        </p:txBody>
      </p:sp>
      <p:pic>
        <p:nvPicPr>
          <p:cNvPr id="2050" name="Picture 2" descr="C:\Users\mbisht\Pictures\imagesCA4KWK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38" y="1752600"/>
            <a:ext cx="4157662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bisht\Pictures\STP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077"/>
            <a:ext cx="261937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124200" y="4114800"/>
            <a:ext cx="3581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4" descr="http://www.systemid.com/images/products/sym_rs409_m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7638355" flipH="1">
            <a:off x="3054234" y="3107631"/>
            <a:ext cx="731678" cy="1067480"/>
          </a:xfrm>
          <a:prstGeom prst="rect">
            <a:avLst/>
          </a:prstGeom>
          <a:noFill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24" y="3638550"/>
            <a:ext cx="2069976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H="1">
            <a:off x="2222376" y="4114800"/>
            <a:ext cx="901824" cy="3940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27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24" y="0"/>
            <a:ext cx="8527145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954866" y="667434"/>
            <a:ext cx="5598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 a pallet so that the pallet can be moved to another</a:t>
            </a:r>
          </a:p>
          <a:p>
            <a:r>
              <a:rPr lang="en-US" dirty="0"/>
              <a:t>l</a:t>
            </a:r>
            <a:r>
              <a:rPr lang="en-US" dirty="0" smtClean="0"/>
              <a:t>ocation.</a:t>
            </a:r>
            <a:endParaRPr lang="en-US" dirty="0"/>
          </a:p>
        </p:txBody>
      </p:sp>
      <p:pic>
        <p:nvPicPr>
          <p:cNvPr id="10247" name="Picture 7" descr="C:\Users\mbisht\Pictures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81600"/>
            <a:ext cx="168592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www.systemid.com/images/products/sym_rs409_m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756855" flipH="1">
            <a:off x="3615809" y="5826919"/>
            <a:ext cx="682247" cy="995363"/>
          </a:xfrm>
          <a:prstGeom prst="rect">
            <a:avLst/>
          </a:prstGeom>
          <a:noFill/>
        </p:spPr>
      </p:pic>
      <p:cxnSp>
        <p:nvCxnSpPr>
          <p:cNvPr id="15" name="Straight Arrow Connector 14"/>
          <p:cNvCxnSpPr/>
          <p:nvPr/>
        </p:nvCxnSpPr>
        <p:spPr>
          <a:xfrm flipH="1">
            <a:off x="1842863" y="6324600"/>
            <a:ext cx="17162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07888" y="298102"/>
            <a:ext cx="139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Pallet Scan </a:t>
            </a:r>
            <a:endParaRPr lang="en-US" sz="2000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2475">
            <a:off x="2203523" y="2467136"/>
            <a:ext cx="2829456" cy="2042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3048000" y="990599"/>
            <a:ext cx="1066800" cy="19050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25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24" y="0"/>
            <a:ext cx="8527145" cy="6858000"/>
          </a:xfrm>
          <a:prstGeom prst="rect">
            <a:avLst/>
          </a:prstGeom>
          <a:noFill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534">
            <a:off x="2149876" y="2498277"/>
            <a:ext cx="2877065" cy="1993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3276600" y="1036766"/>
            <a:ext cx="1066800" cy="21636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07888" y="298102"/>
            <a:ext cx="2524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Boxes on pallet count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667434"/>
            <a:ext cx="5798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 box count which are place on  pallet to validate pallet.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198" y="5739825"/>
            <a:ext cx="8153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Green indicator tells you that no boxes of same criteria are about to come. You can move this pallet to a destination location.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114800" y="3429000"/>
            <a:ext cx="514218" cy="23875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29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24" y="0"/>
            <a:ext cx="8527145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407888" y="298102"/>
            <a:ext cx="2524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Boxes on pallet count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667434"/>
            <a:ext cx="6351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Box count incorrect.</a:t>
            </a:r>
          </a:p>
          <a:p>
            <a:r>
              <a:rPr lang="en-US" dirty="0" smtClean="0"/>
              <a:t>Enter box count again which are place on  pallet to validate pallet.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253">
            <a:off x="2100213" y="2479614"/>
            <a:ext cx="2948508" cy="201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3200400" y="1219200"/>
            <a:ext cx="762000" cy="2362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28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24" y="0"/>
            <a:ext cx="8527145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407888" y="298102"/>
            <a:ext cx="2120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Scan box on pallet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740203" y="667434"/>
            <a:ext cx="487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Again box count incorrect.</a:t>
            </a:r>
          </a:p>
          <a:p>
            <a:r>
              <a:rPr lang="en-US" dirty="0" smtClean="0"/>
              <a:t>Now scan box one by one which is place on pallet.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610">
            <a:off x="2139134" y="2516317"/>
            <a:ext cx="2896491" cy="1980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3124200" y="1219200"/>
            <a:ext cx="838200" cy="2133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70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24" y="0"/>
            <a:ext cx="8527145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407888" y="298102"/>
            <a:ext cx="2120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Scan box on pallet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740203" y="667434"/>
            <a:ext cx="4837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 all box which are place on pallet one by one.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9813">
            <a:off x="2158327" y="2481027"/>
            <a:ext cx="2838218" cy="201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3407888" y="1013617"/>
            <a:ext cx="706912" cy="20343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2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381000"/>
            <a:ext cx="4876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Log into Ring Scanner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2590800"/>
            <a:ext cx="4642557" cy="37338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150078" y="2895600"/>
            <a:ext cx="44196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814695" y="1366530"/>
            <a:ext cx="2378657" cy="3246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24" y="0"/>
            <a:ext cx="8527145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407888" y="298102"/>
            <a:ext cx="2120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Scan box on pallet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740203" y="667434"/>
            <a:ext cx="6431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scan box is not belong to pallet then UI gave error to remove</a:t>
            </a:r>
          </a:p>
          <a:p>
            <a:r>
              <a:rPr lang="en-US" dirty="0" smtClean="0"/>
              <a:t>it from pallet.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7671">
            <a:off x="2100661" y="2444663"/>
            <a:ext cx="2946160" cy="204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573742" y="1013617"/>
            <a:ext cx="693458" cy="18057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9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24" y="0"/>
            <a:ext cx="8527145" cy="6858000"/>
          </a:xfrm>
          <a:prstGeom prst="rect">
            <a:avLst/>
          </a:prstGeom>
          <a:noFill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7566">
            <a:off x="2164701" y="2488385"/>
            <a:ext cx="2861050" cy="2004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07888" y="298102"/>
            <a:ext cx="2120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Scan box on pallet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40203" y="667434"/>
            <a:ext cx="5386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 all boxes which are place on pallet one by one and</a:t>
            </a:r>
          </a:p>
          <a:p>
            <a:r>
              <a:rPr lang="en-US" dirty="0" smtClean="0"/>
              <a:t>then press enter.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740204" y="1226916"/>
            <a:ext cx="1357234" cy="18972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18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24" y="0"/>
            <a:ext cx="8527145" cy="6858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620065" y="649069"/>
            <a:ext cx="6152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 suggestions are provided to help you locate the pallet.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7086">
            <a:off x="3027583" y="2895600"/>
            <a:ext cx="466725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407888" y="298102"/>
            <a:ext cx="139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Pallet Scan </a:t>
            </a:r>
            <a:endParaRPr lang="en-US" sz="20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5888">
            <a:off x="2052834" y="2475169"/>
            <a:ext cx="2966981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H="1">
            <a:off x="2813942" y="972234"/>
            <a:ext cx="722382" cy="30085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09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24" y="0"/>
            <a:ext cx="8527145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346182" y="609600"/>
            <a:ext cx="603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Scan the suggested location or a location of your own choice.</a:t>
            </a:r>
            <a:endParaRPr lang="en-US" dirty="0"/>
          </a:p>
        </p:txBody>
      </p:sp>
      <p:pic>
        <p:nvPicPr>
          <p:cNvPr id="6" name="Picture 4" descr="http://www.systemid.com/images/products/sym_rs409_m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756855" flipH="1">
            <a:off x="3706004" y="5794702"/>
            <a:ext cx="682247" cy="995363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 flipH="1">
            <a:off x="1933058" y="6292383"/>
            <a:ext cx="17162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33" y="6019800"/>
            <a:ext cx="10001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6785">
            <a:off x="3048000" y="2895600"/>
            <a:ext cx="466725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407888" y="298102"/>
            <a:ext cx="16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Location Scan </a:t>
            </a:r>
            <a:endParaRPr lang="en-US" sz="20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2027">
            <a:off x="2125285" y="2484098"/>
            <a:ext cx="2922060" cy="201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H="1">
            <a:off x="3595370" y="978932"/>
            <a:ext cx="903515" cy="18928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67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24" y="0"/>
            <a:ext cx="8527145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608615" y="780365"/>
            <a:ext cx="4080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Pallet successfully placed on the scanned </a:t>
            </a:r>
          </a:p>
          <a:p>
            <a:r>
              <a:rPr lang="en-US" dirty="0"/>
              <a:t>l</a:t>
            </a:r>
            <a:r>
              <a:rPr lang="en-US" dirty="0" smtClean="0"/>
              <a:t>ocation.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07888" y="298102"/>
            <a:ext cx="2828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Pallet Location Complete</a:t>
            </a:r>
            <a:endParaRPr lang="en-US" sz="2000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896">
            <a:off x="2128701" y="2452747"/>
            <a:ext cx="2891064" cy="2044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3741332" y="1103530"/>
            <a:ext cx="1973668" cy="17730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6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7888" y="298102"/>
            <a:ext cx="2143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Merging Of Pallets</a:t>
            </a:r>
            <a:endParaRPr lang="en-US" sz="2000" b="1" dirty="0"/>
          </a:p>
        </p:txBody>
      </p:sp>
      <p:pic>
        <p:nvPicPr>
          <p:cNvPr id="3074" name="Picture 2" descr="C:\Users\mbisht\Picture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" y="1371600"/>
            <a:ext cx="168592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912" y="2286000"/>
            <a:ext cx="2069976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229552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1867196" y="1676401"/>
            <a:ext cx="3536716" cy="14954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>
            <a:off x="2362200" y="3171825"/>
            <a:ext cx="3041712" cy="8572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34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023" y="19050"/>
            <a:ext cx="8527145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124200" y="477798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Scan Source pallet</a:t>
            </a:r>
            <a:endParaRPr lang="en-US" sz="2000" dirty="0"/>
          </a:p>
        </p:txBody>
      </p:sp>
      <p:pic>
        <p:nvPicPr>
          <p:cNvPr id="15" name="Picture 7" descr="C:\Users\mbisht\Pictures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81600"/>
            <a:ext cx="168592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systemid.com/images/products/sym_rs409_m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756855" flipH="1">
            <a:off x="3615809" y="5826919"/>
            <a:ext cx="682247" cy="995363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/>
          <p:nvPr/>
        </p:nvCxnSpPr>
        <p:spPr>
          <a:xfrm flipH="1">
            <a:off x="1842863" y="6324600"/>
            <a:ext cx="17162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7051">
            <a:off x="2127976" y="2514451"/>
            <a:ext cx="2912049" cy="206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033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23" y="-38100"/>
            <a:ext cx="8527145" cy="6858000"/>
          </a:xfrm>
          <a:prstGeom prst="rect">
            <a:avLst/>
          </a:prstGeom>
          <a:noFill/>
        </p:spPr>
      </p:pic>
      <p:pic>
        <p:nvPicPr>
          <p:cNvPr id="4" name="Picture 4" descr="http://www.systemid.com/images/products/sym_rs409_m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756855" flipH="1">
            <a:off x="4067565" y="5554335"/>
            <a:ext cx="682247" cy="995363"/>
          </a:xfrm>
          <a:prstGeom prst="rect">
            <a:avLst/>
          </a:prstGeom>
          <a:noFill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041">
            <a:off x="3006923" y="2852771"/>
            <a:ext cx="466725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48000" y="477798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Scan Destination pallet</a:t>
            </a:r>
            <a:endParaRPr lang="en-US" sz="2000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97305"/>
            <a:ext cx="229552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2209800" y="5835883"/>
            <a:ext cx="1828799" cy="1846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3755">
            <a:off x="2069445" y="2419637"/>
            <a:ext cx="2941925" cy="2116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035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023" y="19050"/>
            <a:ext cx="8527145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412530" y="990600"/>
            <a:ext cx="338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needs confirmation scan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5721">
            <a:off x="3006433" y="3113372"/>
            <a:ext cx="466725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48000" y="477798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Confirmation pallet scan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5944">
            <a:off x="2040331" y="2473833"/>
            <a:ext cx="2967707" cy="203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H="1">
            <a:off x="2736130" y="1295400"/>
            <a:ext cx="1676400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65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023" y="19050"/>
            <a:ext cx="8527145" cy="6858000"/>
          </a:xfrm>
          <a:prstGeom prst="rect">
            <a:avLst/>
          </a:prstGeom>
          <a:noFill/>
        </p:spPr>
      </p:pic>
      <p:pic>
        <p:nvPicPr>
          <p:cNvPr id="3" name="Picture 2" descr="C:\Users\mbisht\Pictures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5008815"/>
            <a:ext cx="2066018" cy="170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://www.systemid.com/images/products/sym_rs409_m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756855" flipH="1">
            <a:off x="4067565" y="5554335"/>
            <a:ext cx="682247" cy="995363"/>
          </a:xfrm>
          <a:prstGeom prst="rect">
            <a:avLst/>
          </a:prstGeom>
          <a:noFill/>
        </p:spPr>
      </p:pic>
      <p:cxnSp>
        <p:nvCxnSpPr>
          <p:cNvPr id="5" name="Straight Arrow Connector 4"/>
          <p:cNvCxnSpPr/>
          <p:nvPr/>
        </p:nvCxnSpPr>
        <p:spPr>
          <a:xfrm flipH="1">
            <a:off x="2294619" y="6052016"/>
            <a:ext cx="17162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12530" y="990600"/>
            <a:ext cx="259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Rescan Destination Pallet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5811">
            <a:off x="2986358" y="3124200"/>
            <a:ext cx="466725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48000" y="477798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Rescan Destination Pallet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6424">
            <a:off x="2135387" y="2511153"/>
            <a:ext cx="2899357" cy="196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3113590" y="1359932"/>
            <a:ext cx="1517028" cy="17189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72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-23152"/>
            <a:ext cx="8527145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143000" y="304800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Box Manager Home Page </a:t>
            </a:r>
            <a:endParaRPr lang="en-US" sz="2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11">
            <a:off x="2027754" y="2474599"/>
            <a:ext cx="3050794" cy="1983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023" y="19050"/>
            <a:ext cx="8527145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362200" y="861894"/>
            <a:ext cx="678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 pallet successfully merged on the destination  pallet</a:t>
            </a:r>
            <a:endParaRPr lang="en-US" dirty="0"/>
          </a:p>
        </p:txBody>
      </p:sp>
      <p:pic>
        <p:nvPicPr>
          <p:cNvPr id="18435" name="Picture 3" descr="C:\Users\mbisht\Pictures\imagesCAGF6J6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933950"/>
            <a:ext cx="24003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2057400" y="5905500"/>
            <a:ext cx="1676400" cy="1084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49965" y="582930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Merged Pallet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9145">
            <a:off x="2998670" y="3048000"/>
            <a:ext cx="5524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3229">
            <a:off x="2120652" y="2523525"/>
            <a:ext cx="2910320" cy="1964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H="1">
            <a:off x="3162300" y="1295400"/>
            <a:ext cx="800100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9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66124"/>
            <a:ext cx="3471035" cy="200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Documents and Settings\bkumar\My Documents\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4" y="663575"/>
            <a:ext cx="2676606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53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487" y="76200"/>
            <a:ext cx="8527145" cy="6705600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1648001" y="861721"/>
            <a:ext cx="464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creating Pallets choose option ScanToPallet</a:t>
            </a:r>
            <a:endParaRPr 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11">
            <a:off x="2039904" y="2531337"/>
            <a:ext cx="3050794" cy="1983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2514600" y="1143000"/>
            <a:ext cx="533400" cy="17671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76600" y="457200"/>
            <a:ext cx="2133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Scan To Pallet UI</a:t>
            </a:r>
            <a:endParaRPr lang="en-I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76200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Scan To Pallet </a:t>
            </a:r>
            <a:endParaRPr lang="en-US" sz="2000" b="1" dirty="0"/>
          </a:p>
        </p:txBody>
      </p:sp>
      <p:pic>
        <p:nvPicPr>
          <p:cNvPr id="1026" name="Picture 2" descr="C:\Users\mbisht\Pictures\8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3124200" cy="262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://www.systemid.com/images/products/sym_rs409_m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188409" flipH="1">
            <a:off x="4151317" y="1872110"/>
            <a:ext cx="1283374" cy="1644699"/>
          </a:xfrm>
          <a:prstGeom prst="rect">
            <a:avLst/>
          </a:prstGeom>
          <a:noFill/>
        </p:spPr>
      </p:pic>
      <p:cxnSp>
        <p:nvCxnSpPr>
          <p:cNvPr id="5" name="Straight Arrow Connector 4"/>
          <p:cNvCxnSpPr/>
          <p:nvPr/>
        </p:nvCxnSpPr>
        <p:spPr>
          <a:xfrm flipH="1">
            <a:off x="2029346" y="3352800"/>
            <a:ext cx="2161654" cy="3395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7" name="Picture 3" descr="C:\Users\mbisht\Pictures\im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906564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4381500" y="3429000"/>
            <a:ext cx="1837808" cy="1206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8" name="Picture 4" descr="C:\Users\mbisht\Pictures\STP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362" y="1657350"/>
            <a:ext cx="261937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5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231" y="0"/>
            <a:ext cx="8527145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09999" y="81258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Scan</a:t>
            </a:r>
            <a:r>
              <a:rPr lang="en-US" sz="2000" b="1" dirty="0"/>
              <a:t> </a:t>
            </a:r>
            <a:r>
              <a:rPr lang="en-US" sz="2000" b="1" dirty="0" smtClean="0"/>
              <a:t>Box 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 rot="157845">
            <a:off x="2438400" y="2667000"/>
            <a:ext cx="9738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PJ051911</a:t>
            </a:r>
            <a:endParaRPr lang="en-US" sz="1600" dirty="0"/>
          </a:p>
        </p:txBody>
      </p:sp>
      <p:pic>
        <p:nvPicPr>
          <p:cNvPr id="7" name="Picture 4" descr="http://www.systemid.com/images/products/sym_rs409_m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91955" flipH="1">
            <a:off x="6968160" y="5072105"/>
            <a:ext cx="998878" cy="1280105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 flipH="1">
            <a:off x="3886200" y="5486400"/>
            <a:ext cx="3124200" cy="4891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:\Users\mbisht\Pictures\STP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1" y="5423408"/>
            <a:ext cx="3786039" cy="138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955">
            <a:off x="1939098" y="2452272"/>
            <a:ext cx="3093945" cy="206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4600" y="830848"/>
            <a:ext cx="495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scanning boxes as they arrive in conveyor.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527" y="49738"/>
            <a:ext cx="8527145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85800" y="551765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Scanning a box which is not on any pallet creates a staging pallet in the system. The UI provides you details of the staging pallet and provides pallet suggestions.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463" y="5117068"/>
            <a:ext cx="187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Pallet Suggestions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48399" y="1143000"/>
            <a:ext cx="167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Staging Pallet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53200" y="5638800"/>
            <a:ext cx="178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scanned Box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6240">
            <a:off x="2023653" y="2521388"/>
            <a:ext cx="2977313" cy="204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H="1">
            <a:off x="3048000" y="1327666"/>
            <a:ext cx="3234872" cy="14917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137062" y="3886200"/>
            <a:ext cx="1228913" cy="12954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4182128" y="2895600"/>
            <a:ext cx="2218672" cy="2590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963006" y="3091718"/>
            <a:ext cx="1404860" cy="2884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96869" y="6096000"/>
            <a:ext cx="188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Pallet percent full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58578"/>
            <a:ext cx="1938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Scan </a:t>
            </a:r>
            <a:r>
              <a:rPr lang="en-US" sz="2000" b="1" dirty="0" smtClean="0"/>
              <a:t>Box Contd. 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758" y="0"/>
            <a:ext cx="8527145" cy="6858000"/>
          </a:xfrm>
          <a:prstGeom prst="rect">
            <a:avLst/>
          </a:prstGeom>
          <a:noFill/>
        </p:spPr>
      </p:pic>
      <p:pic>
        <p:nvPicPr>
          <p:cNvPr id="7" name="Picture 2" descr="C:\Users\mbisht\Pictures\STP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07" y="5486400"/>
            <a:ext cx="3463473" cy="125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systemid.com/images/products/sym_rs409_m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91955" flipH="1">
            <a:off x="6408714" y="5289437"/>
            <a:ext cx="998878" cy="1457311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 flipH="1">
            <a:off x="3886200" y="5883378"/>
            <a:ext cx="2590800" cy="921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7783" y="385941"/>
            <a:ext cx="8290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keep scanning boxes until a box of different criteria arrives. UI gives you warning and asks you to scan a new pallet.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18886" y="951547"/>
            <a:ext cx="271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Criteria mismatch warning.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48">
            <a:off x="2015651" y="2516313"/>
            <a:ext cx="3002072" cy="2135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H="1">
            <a:off x="4267200" y="1295400"/>
            <a:ext cx="1066800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18143" y="19377"/>
            <a:ext cx="2425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Scan Box contd..</a:t>
            </a:r>
            <a:endParaRPr lang="en-I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arn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8527145" cy="6858000"/>
          </a:xfrm>
          <a:prstGeom prst="rect">
            <a:avLst/>
          </a:prstGeom>
          <a:noFill/>
        </p:spPr>
      </p:pic>
      <p:pic>
        <p:nvPicPr>
          <p:cNvPr id="16" name="Picture 4" descr="http://www.systemid.com/images/products/sym_rs409_m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91955" flipH="1">
            <a:off x="7154970" y="5116364"/>
            <a:ext cx="998878" cy="1654474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/>
          <p:nvPr/>
        </p:nvCxnSpPr>
        <p:spPr>
          <a:xfrm flipH="1">
            <a:off x="4267200" y="5686581"/>
            <a:ext cx="2971800" cy="4094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5510213"/>
            <a:ext cx="18478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750332"/>
            <a:ext cx="7595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Scan a pallet on which you want to keep these staging boxes. </a:t>
            </a:r>
            <a:r>
              <a:rPr lang="en-US" dirty="0"/>
              <a:t>S</a:t>
            </a:r>
            <a:r>
              <a:rPr lang="en-US" dirty="0" smtClean="0"/>
              <a:t>uggestions are provided in the UI to help you find a suitable pallet.</a:t>
            </a:r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71">
            <a:off x="2090933" y="2510717"/>
            <a:ext cx="2933700" cy="2008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71801" y="196334"/>
            <a:ext cx="1828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Scan Pallet </a:t>
            </a:r>
            <a:endParaRPr lang="en-I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450</Words>
  <Application>Microsoft Office PowerPoint</Application>
  <PresentationFormat>On-screen Show (4:3)</PresentationFormat>
  <Paragraphs>68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Maidenform Brands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mgrady</dc:creator>
  <cp:lastModifiedBy>Shiva Pandey</cp:lastModifiedBy>
  <cp:revision>248</cp:revision>
  <dcterms:created xsi:type="dcterms:W3CDTF">2011-12-27T22:46:35Z</dcterms:created>
  <dcterms:modified xsi:type="dcterms:W3CDTF">2012-06-27T06:21:33Z</dcterms:modified>
</cp:coreProperties>
</file>