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9" r:id="rId3"/>
    <p:sldId id="290" r:id="rId4"/>
    <p:sldId id="289" r:id="rId5"/>
    <p:sldId id="272" r:id="rId6"/>
    <p:sldId id="291" r:id="rId7"/>
    <p:sldId id="292" r:id="rId8"/>
    <p:sldId id="295" r:id="rId9"/>
    <p:sldId id="297" r:id="rId10"/>
    <p:sldId id="296" r:id="rId11"/>
    <p:sldId id="300" r:id="rId12"/>
    <p:sldId id="311" r:id="rId13"/>
    <p:sldId id="301" r:id="rId14"/>
    <p:sldId id="302" r:id="rId15"/>
    <p:sldId id="303" r:id="rId16"/>
    <p:sldId id="305" r:id="rId17"/>
    <p:sldId id="304" r:id="rId18"/>
    <p:sldId id="306" r:id="rId19"/>
    <p:sldId id="308" r:id="rId20"/>
    <p:sldId id="259" r:id="rId21"/>
    <p:sldId id="309" r:id="rId22"/>
    <p:sldId id="313" r:id="rId23"/>
    <p:sldId id="310" r:id="rId24"/>
    <p:sldId id="312" r:id="rId25"/>
    <p:sldId id="315" r:id="rId26"/>
    <p:sldId id="314" r:id="rId27"/>
    <p:sldId id="258" r:id="rId28"/>
    <p:sldId id="257" r:id="rId29"/>
    <p:sldId id="260" r:id="rId30"/>
    <p:sldId id="261" r:id="rId31"/>
    <p:sldId id="316" r:id="rId32"/>
    <p:sldId id="263" r:id="rId33"/>
    <p:sldId id="273" r:id="rId34"/>
    <p:sldId id="274" r:id="rId35"/>
    <p:sldId id="317" r:id="rId36"/>
    <p:sldId id="318" r:id="rId37"/>
    <p:sldId id="319" r:id="rId38"/>
    <p:sldId id="285" r:id="rId39"/>
  </p:sldIdLst>
  <p:sldSz cx="9144000" cy="6858000" type="screen4x3"/>
  <p:notesSz cx="6858000" cy="9144000"/>
  <p:custShowLst>
    <p:custShow name="MY" id="0">
      <p:sldLst>
        <p:sld r:id="rId2"/>
        <p:sld r:id="rId3"/>
        <p:sld r:id="rId3"/>
        <p:sld r:id="rId4"/>
        <p:sld r:id="rId5"/>
        <p:sld r:id="rId6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7" autoAdjust="0"/>
    <p:restoredTop sz="94660" autoAdjust="0"/>
  </p:normalViewPr>
  <p:slideViewPr>
    <p:cSldViewPr>
      <p:cViewPr>
        <p:scale>
          <a:sx n="75" d="100"/>
          <a:sy n="75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3D4-BE5B-49E7-ABC1-292AA12751E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multivu.prnewswire.com/mnr/maidenform/45488/images/logo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32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ultivu.prnewswire.com/mnr/maidenform/45488/images/logo.jpg">
            <a:hlinkClick r:id="rId2" tgtFrame="_blank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2731">
            <a:off x="2573589" y="733707"/>
            <a:ext cx="2990918" cy="17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mbisht\Pictures\VAS\imagesCA1DG17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bisht\Pictures\VAS\imagesCAR9THS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6795"/>
            <a:ext cx="1371600" cy="13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2667000"/>
            <a:ext cx="7037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VAS IMPLEMENTATION 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18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Changing created VAS configuration:- </a:t>
            </a:r>
            <a:endParaRPr lang="en-IN" sz="2000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37066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8465"/>
            <a:ext cx="7980570" cy="454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177364" y="2394466"/>
            <a:ext cx="2232836" cy="1896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9713" y="4291399"/>
            <a:ext cx="357315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Click this button for making any changes </a:t>
            </a:r>
          </a:p>
          <a:p>
            <a:r>
              <a:rPr lang="en-US" sz="1600" dirty="0"/>
              <a:t>   to this settings.</a:t>
            </a:r>
            <a:endParaRPr lang="en-IN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695876" y="2851666"/>
            <a:ext cx="261598" cy="17628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4756666"/>
            <a:ext cx="3684182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Rules created can be seen in this zone. You can also select rules </a:t>
            </a:r>
          </a:p>
          <a:p>
            <a:r>
              <a:rPr lang="en-US" sz="1600" dirty="0"/>
              <a:t>directly by clicking on any rule here.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349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286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" y="699533"/>
            <a:ext cx="7804152" cy="4558267"/>
          </a:xfrm>
          <a:prstGeom prst="rect">
            <a:avLst/>
          </a:prstGeom>
          <a:solidFill>
            <a:schemeClr val="bg2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200400" y="1577153"/>
            <a:ext cx="2209800" cy="824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0200" y="1284765"/>
            <a:ext cx="335280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Type first character of the Label For getting suggestion list for the Label.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657600" y="2762094"/>
            <a:ext cx="1676400" cy="895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46700" y="3657600"/>
            <a:ext cx="3100387" cy="11387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Choose the desired label from the Suggestion list and press enter key from </a:t>
            </a:r>
            <a:r>
              <a:rPr lang="en-US" sz="1600" dirty="0" smtClean="0"/>
              <a:t>key </a:t>
            </a:r>
            <a:r>
              <a:rPr lang="en-US" sz="1600" dirty="0"/>
              <a:t>board</a:t>
            </a:r>
            <a:r>
              <a:rPr lang="en-US" sz="2000" dirty="0"/>
              <a:t>. </a:t>
            </a:r>
            <a:r>
              <a:rPr lang="en-US" sz="1600" dirty="0"/>
              <a:t>Same way you can choose multiple labels.</a:t>
            </a:r>
          </a:p>
        </p:txBody>
      </p:sp>
    </p:spTree>
    <p:extLst>
      <p:ext uri="{BB962C8B-B14F-4D97-AF65-F5344CB8AC3E}">
        <p14:creationId xmlns:p14="http://schemas.microsoft.com/office/powerpoint/2010/main" val="33526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24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685799"/>
            <a:ext cx="8032750" cy="438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3059742" y="2532796"/>
            <a:ext cx="1664658" cy="1886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86200" y="1828800"/>
            <a:ext cx="1859788" cy="120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52600" y="2283172"/>
            <a:ext cx="381000" cy="1719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284020" y="2532794"/>
            <a:ext cx="2532074" cy="19602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9228" y="1556264"/>
            <a:ext cx="265717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 can specify label for which you wants to </a:t>
            </a:r>
          </a:p>
          <a:p>
            <a:r>
              <a:rPr lang="en-US" sz="1600" dirty="0"/>
              <a:t>apply VAS.  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1650" y="4031395"/>
            <a:ext cx="338455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sz="1600" b="0" dirty="0"/>
              <a:t>For creating </a:t>
            </a:r>
            <a:r>
              <a:rPr lang="en-US" sz="1600" b="0" dirty="0" smtClean="0"/>
              <a:t>VAS configuration </a:t>
            </a:r>
            <a:r>
              <a:rPr lang="en-US" sz="1600" b="0" dirty="0"/>
              <a:t>based on a PO pattern you can check this check box.</a:t>
            </a:r>
            <a:endParaRPr lang="en-IN" sz="1600" b="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20822" y="2500195"/>
            <a:ext cx="1295272" cy="1992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3189" y="4570004"/>
            <a:ext cx="212646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Choose condition of PO pattern here </a:t>
            </a:r>
            <a:endParaRPr lang="en-IN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578350" y="2581197"/>
            <a:ext cx="1570878" cy="11578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33963" y="3739007"/>
            <a:ext cx="230043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Condition data should be mention here.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227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048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5819"/>
            <a:ext cx="7848600" cy="449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66800" y="76200"/>
            <a:ext cx="324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desired changes are done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19400" y="4127503"/>
            <a:ext cx="990600" cy="228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6094" y="4186824"/>
            <a:ext cx="2322111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Click to save the VAS rule</a:t>
            </a:r>
            <a:r>
              <a:rPr lang="en-US" sz="1600" dirty="0" smtClean="0"/>
              <a:t>.</a:t>
            </a:r>
            <a:endParaRPr lang="en-IN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447802" y="1962150"/>
            <a:ext cx="927098" cy="2807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050" y="4876800"/>
            <a:ext cx="557530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After clicking on save button click on Summary so that all the rules can be visible.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340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286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85801"/>
            <a:ext cx="77724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66800" y="2667000"/>
            <a:ext cx="762000" cy="2743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28800" y="3352800"/>
            <a:ext cx="1298575" cy="2057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778" y="5562600"/>
            <a:ext cx="298584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VAS configuration has been created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1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24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7" y="647700"/>
            <a:ext cx="792346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828800" y="2895600"/>
            <a:ext cx="1298576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5638800"/>
            <a:ext cx="3974390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This tab is for showing VAS wise created rules.</a:t>
            </a:r>
            <a:endParaRPr lang="en-IN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114800" y="3766066"/>
            <a:ext cx="1676400" cy="729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4229100"/>
            <a:ext cx="277200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Disabled customers is telling that rule is inactive for now.</a:t>
            </a:r>
          </a:p>
          <a:p>
            <a:r>
              <a:rPr lang="en-US" sz="1600" dirty="0" smtClean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503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931" y="1981200"/>
            <a:ext cx="78710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Making VAS rule active or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inactive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6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24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685800"/>
            <a:ext cx="79629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600200" y="2667000"/>
            <a:ext cx="3600452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52950" y="3429000"/>
            <a:ext cx="647702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6052" y="4141857"/>
            <a:ext cx="217582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These are inactive VAS rules</a:t>
            </a:r>
            <a:endParaRPr lang="en-IN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47724" y="2667000"/>
            <a:ext cx="352425" cy="26232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354" y="5359568"/>
            <a:ext cx="252207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Click on customers VAS configuration for making the rule active.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81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8" y="2286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2" y="685800"/>
            <a:ext cx="7848600" cy="455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286001" y="2246203"/>
            <a:ext cx="2362199" cy="649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90800" y="3581401"/>
            <a:ext cx="2057400" cy="7084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783" y="1659314"/>
            <a:ext cx="320279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Un check this to make this rule active.</a:t>
            </a:r>
            <a:endParaRPr lang="en-IN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778783" y="4289821"/>
            <a:ext cx="328930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After un checking click here to </a:t>
            </a:r>
            <a:r>
              <a:rPr lang="en-US" sz="1600" dirty="0" smtClean="0"/>
              <a:t>save. On this </a:t>
            </a:r>
            <a:r>
              <a:rPr lang="en-US" sz="1600" dirty="0"/>
              <a:t>rule will become active</a:t>
            </a:r>
          </a:p>
        </p:txBody>
      </p:sp>
    </p:spTree>
    <p:extLst>
      <p:ext uri="{BB962C8B-B14F-4D97-AF65-F5344CB8AC3E}">
        <p14:creationId xmlns:p14="http://schemas.microsoft.com/office/powerpoint/2010/main" val="23826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1468" y="2743200"/>
            <a:ext cx="6571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VAS Boxes Indications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29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2328565"/>
            <a:ext cx="6300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VAS Configuration UI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42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85" y="457200"/>
            <a:ext cx="8527145" cy="62484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49485" y="826868"/>
            <a:ext cx="8745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When a pitcher will complete pitching on an MPC at that time before completing</a:t>
            </a:r>
          </a:p>
          <a:p>
            <a:r>
              <a:rPr lang="en-US" sz="2000" b="1" dirty="0"/>
              <a:t> pitching program will inform user that box needs VAS implementation.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457200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Pitching UI</a:t>
            </a:r>
            <a:endParaRPr lang="en-IN" sz="20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61">
            <a:off x="2149038" y="2739654"/>
            <a:ext cx="2847381" cy="18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8527145" cy="62484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269">
            <a:off x="1901903" y="2697657"/>
            <a:ext cx="2904130" cy="184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9218" y="914400"/>
            <a:ext cx="561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MPC will be marked completed after indicating VAS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89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8527145" cy="62484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85">
            <a:off x="1748399" y="2708507"/>
            <a:ext cx="3085882" cy="182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914400" y="1422400"/>
            <a:ext cx="10668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57200"/>
            <a:ext cx="799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 a ADR pulling box require VAS then while pulling program BOXPICK will </a:t>
            </a:r>
          </a:p>
          <a:p>
            <a:r>
              <a:rPr lang="en-US" sz="2000" b="1" dirty="0"/>
              <a:t>Indicate user to take the box to VAS area.                                  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150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bisht\Pictures\imagesCA5GQ8S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56323"/>
            <a:ext cx="3657600" cy="238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bisht\Pictures\imagesCA6DI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00059"/>
            <a:ext cx="1943100" cy="21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48600" y="489830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VAS area Boxes</a:t>
            </a:r>
            <a:endParaRPr lang="en-IN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5154470"/>
            <a:ext cx="2667000" cy="255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1350" y="609600"/>
            <a:ext cx="732130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After pitching or Pulling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VAS boxes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must be taken to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VAS area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9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188409" flipH="1">
            <a:off x="3932520" y="2702387"/>
            <a:ext cx="1283374" cy="1644699"/>
          </a:xfrm>
          <a:prstGeom prst="rect">
            <a:avLst/>
          </a:prstGeom>
          <a:noFill/>
        </p:spPr>
      </p:pic>
      <p:pic>
        <p:nvPicPr>
          <p:cNvPr id="10" name="Picture 3" descr="C:\Users\mbisht\Picture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0656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mbisht\Pictures\imagesCA5GQ8S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93864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009496" y="3685973"/>
            <a:ext cx="1648103" cy="5715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79715" y="3453982"/>
            <a:ext cx="1338093" cy="8035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02793" y="797511"/>
            <a:ext cx="63428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Palletizing VAS boxes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V2P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527145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0" y="609600"/>
            <a:ext cx="662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 V2P program by choosing the option 3 in the box manager UI</a:t>
            </a:r>
            <a:endParaRPr lang="en-IN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450">
            <a:off x="2235933" y="2827545"/>
            <a:ext cx="2873314" cy="205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9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31" y="0"/>
            <a:ext cx="8527145" cy="6858000"/>
          </a:xfrm>
          <a:prstGeom prst="rect">
            <a:avLst/>
          </a:prstGeom>
          <a:noFill/>
        </p:spPr>
      </p:pic>
      <p:pic>
        <p:nvPicPr>
          <p:cNvPr id="3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955" flipH="1">
            <a:off x="5928834" y="5492915"/>
            <a:ext cx="998878" cy="1280105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flipH="1">
            <a:off x="3048000" y="6082557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C:\Users\mbisht\Pictures\imagesCA5GQ8S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5486400"/>
            <a:ext cx="2409825" cy="11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89">
            <a:off x="1968984" y="2441846"/>
            <a:ext cx="2987786" cy="20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successful log in you will get following screen in the ring scanner. Start scanning VAS</a:t>
            </a:r>
            <a:r>
              <a:rPr lang="en-US" b="1" dirty="0"/>
              <a:t> </a:t>
            </a:r>
            <a:r>
              <a:rPr lang="en-US" b="1" dirty="0" smtClean="0"/>
              <a:t>area boxes one by one.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82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31" y="0"/>
            <a:ext cx="8527145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09999" y="8125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Scan</a:t>
            </a:r>
            <a:r>
              <a:rPr lang="en-US" sz="2000" b="1" dirty="0"/>
              <a:t> </a:t>
            </a:r>
            <a:r>
              <a:rPr lang="en-US" sz="2000" b="1" dirty="0" smtClean="0"/>
              <a:t>Box 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 rot="157845">
            <a:off x="2438400" y="2667000"/>
            <a:ext cx="9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PJ051911</a:t>
            </a:r>
            <a:endParaRPr lang="en-US" sz="1600" dirty="0"/>
          </a:p>
        </p:txBody>
      </p:sp>
      <p:pic>
        <p:nvPicPr>
          <p:cNvPr id="7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955" flipH="1">
            <a:off x="6968160" y="5072105"/>
            <a:ext cx="998878" cy="1280105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2590800" y="5486400"/>
            <a:ext cx="4419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9499" y="507682"/>
            <a:ext cx="661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VAS is already completed on the box then program will inform user regarding this through a message in the screen.</a:t>
            </a:r>
            <a:endParaRPr lang="en-IN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400">
            <a:off x="2005204" y="2441299"/>
            <a:ext cx="2885182" cy="205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C:\Users\mbisht\Pictures\imagesCA5GQ8S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257800"/>
            <a:ext cx="24098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3581400" y="1066800"/>
            <a:ext cx="1752600" cy="1578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527" y="49738"/>
            <a:ext cx="8527145" cy="68082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551765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Scanning a box which is not on any pallet creates a staging pallet in the system. The UI provides you details of the staging pallet and provides pallet suggestions.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463" y="5117068"/>
            <a:ext cx="190507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Pallet Suggestions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8399" y="1143000"/>
            <a:ext cx="167640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Staging Pallet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96869" y="6096000"/>
            <a:ext cx="19220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Pallet percent full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8578"/>
            <a:ext cx="19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Scan </a:t>
            </a:r>
            <a:r>
              <a:rPr lang="en-US" sz="2000" b="1" dirty="0" smtClean="0"/>
              <a:t>Box Contd. </a:t>
            </a:r>
            <a:endParaRPr lang="en-US" sz="20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82">
            <a:off x="2040133" y="2510900"/>
            <a:ext cx="2941817" cy="202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>
            <a:off x="3048000" y="1327666"/>
            <a:ext cx="3234872" cy="1764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137062" y="3962400"/>
            <a:ext cx="1529938" cy="1219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983870" y="3396300"/>
            <a:ext cx="1383995" cy="2699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2000" y="1953399"/>
            <a:ext cx="1447800" cy="637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796" y="1307068"/>
            <a:ext cx="4696286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Program will mark VAS competed in the system</a:t>
            </a:r>
          </a:p>
          <a:p>
            <a:r>
              <a:rPr lang="en-US" dirty="0" smtClean="0"/>
              <a:t>On successful box palletization.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758" y="0"/>
            <a:ext cx="8527145" cy="6858000"/>
          </a:xfrm>
          <a:prstGeom prst="rect">
            <a:avLst/>
          </a:prstGeom>
          <a:noFill/>
        </p:spPr>
      </p:pic>
      <p:pic>
        <p:nvPicPr>
          <p:cNvPr id="8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91955" flipH="1">
            <a:off x="4602650" y="5716136"/>
            <a:ext cx="998878" cy="85469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783" y="385941"/>
            <a:ext cx="829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keep scanning boxes until a box of different criteria arrives. UI gives you warning and asks you to scan a new pallet.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8886" y="951547"/>
            <a:ext cx="27106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Criteria mismatch warning.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8143" y="19377"/>
            <a:ext cx="242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Scan Box contd..</a:t>
            </a:r>
            <a:endParaRPr lang="en-IN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86">
            <a:off x="2026228" y="2490137"/>
            <a:ext cx="2952750" cy="195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718727" y="6100897"/>
            <a:ext cx="1744452" cy="124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67200" y="1295400"/>
            <a:ext cx="10668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3" descr="C:\Users\mbisht\Pictures\imagesCA5GQ8SX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257800"/>
            <a:ext cx="24098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arn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200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rved Right Arrow 4"/>
          <p:cNvSpPr/>
          <p:nvPr/>
        </p:nvSpPr>
        <p:spPr>
          <a:xfrm rot="4082441">
            <a:off x="4948848" y="337695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3" descr="C:\Users\mbisht\Pictures\Desk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03">
            <a:off x="5681573" y="231047"/>
            <a:ext cx="12699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7411">
            <a:off x="6009357" y="290742"/>
            <a:ext cx="843626" cy="46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800" y="3810000"/>
            <a:ext cx="777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 in to the system and go </a:t>
            </a:r>
            <a:r>
              <a:rPr lang="en-US" sz="2000" b="1" dirty="0" smtClean="0"/>
              <a:t>to VAS </a:t>
            </a:r>
            <a:r>
              <a:rPr lang="en-US" sz="2000" b="1" dirty="0"/>
              <a:t>configuration UI in the DCMS connect Home.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569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6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955" flipH="1">
            <a:off x="7154970" y="5116364"/>
            <a:ext cx="998878" cy="1654474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flipH="1">
            <a:off x="4267200" y="5686581"/>
            <a:ext cx="2971800" cy="4094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5510213"/>
            <a:ext cx="18478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750332"/>
            <a:ext cx="75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a pallet on which you want to keep these staging boxes. </a:t>
            </a:r>
            <a:r>
              <a:rPr lang="en-US" dirty="0"/>
              <a:t>S</a:t>
            </a:r>
            <a:r>
              <a:rPr lang="en-US" dirty="0" smtClean="0"/>
              <a:t>uggestions are provided in the UI to help you find a suitable pallet.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1801" y="196334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Scan Pallet </a:t>
            </a:r>
            <a:endParaRPr lang="en-IN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091">
            <a:off x="2099466" y="2498292"/>
            <a:ext cx="2955260" cy="204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615" y="228600"/>
            <a:ext cx="8527145" cy="65532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482">
            <a:off x="2039917" y="2533299"/>
            <a:ext cx="2981325" cy="19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0296" y="327941"/>
            <a:ext cx="812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 will ask user to rescan pallet on which user wants to put boxes of the staging</a:t>
            </a:r>
          </a:p>
          <a:p>
            <a:pPr algn="ctr"/>
            <a:r>
              <a:rPr lang="en-US" dirty="0" smtClean="0"/>
              <a:t>pallet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914400"/>
            <a:ext cx="2667000" cy="1973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  <p:pic>
        <p:nvPicPr>
          <p:cNvPr id="10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0"/>
            <a:ext cx="8527145" cy="6858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546526" y="823081"/>
            <a:ext cx="466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Pallet successfully placed on the scanned pallet.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304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Pallet Creation complete</a:t>
            </a:r>
            <a:endParaRPr lang="en-IN" sz="20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806">
            <a:off x="2120010" y="2506820"/>
            <a:ext cx="2923254" cy="20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3352800" y="1192413"/>
            <a:ext cx="1752964" cy="1322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mbisht\Pictures\ST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2405"/>
            <a:ext cx="49053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7" y="4653130"/>
            <a:ext cx="2069976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C:\Users\mbisht\Pictures\V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76" y="4653130"/>
            <a:ext cx="44196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69545" y="6488668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VAS on these boxes on pallets</a:t>
            </a:r>
            <a:endParaRPr lang="en-IN" b="1" dirty="0"/>
          </a:p>
        </p:txBody>
      </p:sp>
      <p:pic>
        <p:nvPicPr>
          <p:cNvPr id="12291" name="Picture 3" descr="C:\Users\mbisht\Pictures\VAS\imagesCAJ2MS7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51" y="2781467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9600" y="457200"/>
            <a:ext cx="749038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VAS are pallets are ready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VAS implementation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5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bisht\Pictures\warehouse_workers_checking_packages_on_conveyor_belt_u180935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30099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mbisht\Pictures\STP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971800"/>
            <a:ext cx="49053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36" y="4949825"/>
            <a:ext cx="2069976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609600"/>
            <a:ext cx="722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VAS implementation put the VAS boxes on the validation conveyor   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81400" y="1143000"/>
            <a:ext cx="3109912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00800" y="1143000"/>
            <a:ext cx="290512" cy="220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8" y="6858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20000" cy="44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33600" y="817265"/>
            <a:ext cx="1447800" cy="2154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992" y="18534"/>
            <a:ext cx="8577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Box reached to Validation station without completing VAS process. Such boxes will be</a:t>
            </a:r>
          </a:p>
          <a:p>
            <a:r>
              <a:rPr lang="en-US" dirty="0" smtClean="0"/>
              <a:t>Sent to RED area. Later on there boxes should be marked green by using the program SCM</a:t>
            </a:r>
          </a:p>
          <a:p>
            <a:r>
              <a:rPr lang="en-US" dirty="0" smtClean="0"/>
              <a:t>So that they can </a:t>
            </a:r>
            <a:r>
              <a:rPr lang="en-US" dirty="0" smtClean="0"/>
              <a:t>reach </a:t>
            </a:r>
            <a:r>
              <a:rPr lang="en-US" dirty="0" smtClean="0"/>
              <a:t>to VAS area for VAS implementation..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8" y="685800"/>
            <a:ext cx="91313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3800"/>
            <a:ext cx="802604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381000"/>
            <a:ext cx="759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will pass VAS boxes only when the box passed through V2P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8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7800" y="1905000"/>
            <a:ext cx="63607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VAS implementation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completed now 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6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66124"/>
            <a:ext cx="3471035" cy="200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Documents and Settings\bkumar\My Documents\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663575"/>
            <a:ext cx="2676606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" y="-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VAS configuration UI will come up showing all the VAS related configurations  for different customers. </a:t>
            </a:r>
            <a:endParaRPr lang="en-IN" sz="20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154"/>
            <a:ext cx="9143999" cy="61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4634"/>
            <a:ext cx="7772400" cy="44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0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52399"/>
            <a:ext cx="487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Select Customer for creating VAS rule.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954"/>
            <a:ext cx="9143999" cy="61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3" y="1079499"/>
            <a:ext cx="80841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76200"/>
            <a:ext cx="4876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Select desired VAS that needs to be applied on customer’s order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0"/>
            <a:ext cx="9144000" cy="61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487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Now click on highlighted option “Add now”.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4754"/>
            <a:ext cx="9144000" cy="648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791408"/>
            <a:ext cx="8000999" cy="484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2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-12700"/>
            <a:ext cx="452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Vas setting has been created successfully</a:t>
            </a:r>
            <a:endParaRPr lang="en-IN" sz="2000" b="1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92100"/>
            <a:ext cx="9131300" cy="648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49300"/>
            <a:ext cx="7924800" cy="471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038600" y="3618468"/>
            <a:ext cx="2438400" cy="1104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9057" y="4723368"/>
            <a:ext cx="166975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Add remarks here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00200" y="4102100"/>
            <a:ext cx="838201" cy="1781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5883870"/>
            <a:ext cx="2842165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After making any changes click on this button for saving the changes.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438401" y="1892300"/>
            <a:ext cx="3518404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64824" y="1401057"/>
            <a:ext cx="297180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For enabling or disabling check un-check or check this check box</a:t>
            </a:r>
            <a:r>
              <a:rPr lang="en-US" sz="1600" dirty="0" smtClean="0"/>
              <a:t>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891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819400"/>
            <a:ext cx="6692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Changing VAS Settings</a:t>
            </a:r>
            <a:endParaRPr lang="en-IN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9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711</Words>
  <Application>Microsoft Office PowerPoint</Application>
  <PresentationFormat>On-screen Show (4:3)</PresentationFormat>
  <Paragraphs>86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</vt:lpstr>
    </vt:vector>
  </TitlesOfParts>
  <Company>Maidenform Brands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mgrady</dc:creator>
  <cp:lastModifiedBy>Manmohan Bisht</cp:lastModifiedBy>
  <cp:revision>357</cp:revision>
  <dcterms:created xsi:type="dcterms:W3CDTF">2011-12-27T22:46:35Z</dcterms:created>
  <dcterms:modified xsi:type="dcterms:W3CDTF">2013-03-02T11:06:23Z</dcterms:modified>
</cp:coreProperties>
</file>