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9" r:id="rId5"/>
    <p:sldId id="258" r:id="rId6"/>
    <p:sldId id="257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8" r:id="rId19"/>
    <p:sldId id="277" r:id="rId20"/>
    <p:sldId id="276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80" d="100"/>
          <a:sy n="80" d="100"/>
        </p:scale>
        <p:origin x="-77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3D4-BE5B-49E7-ABC1-292AA12751E5}" type="datetimeFigureOut">
              <a:rPr lang="en-US" smtClean="0"/>
              <a:pPr/>
              <a:t>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D038-033C-4AC5-83EA-715C9CD4A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://multivu.prnewswire.com/mnr/maidenform/45488/images/logo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9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86000"/>
            <a:ext cx="432182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INVENTORY</a:t>
            </a:r>
          </a:p>
          <a:p>
            <a:pPr algn="ctr"/>
            <a:r>
              <a:rPr lang="en-US" sz="4800" b="1" dirty="0" smtClean="0"/>
              <a:t>INQUIRY MENU </a:t>
            </a:r>
          </a:p>
          <a:p>
            <a:pPr algn="ctr"/>
            <a:r>
              <a:rPr lang="en-US" sz="4800" b="1" dirty="0" smtClean="0"/>
              <a:t> RING SCANNER</a:t>
            </a:r>
            <a:endParaRPr lang="en-US" sz="4800" b="1" dirty="0"/>
          </a:p>
        </p:txBody>
      </p:sp>
      <p:pic>
        <p:nvPicPr>
          <p:cNvPr id="3" name="Picture 2" descr="http://multivu.prnewswire.com/mnr/maidenform/45488/images/logo.jpg">
            <a:hlinkClick r:id="rId2" tgtFrame="_blank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609600"/>
            <a:ext cx="213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114800"/>
            <a:ext cx="2119311" cy="1784682"/>
          </a:xfrm>
          <a:prstGeom prst="rect">
            <a:avLst/>
          </a:prstGeom>
          <a:noFill/>
        </p:spPr>
      </p:pic>
      <p:pic>
        <p:nvPicPr>
          <p:cNvPr id="5" name="Picture 6" descr="http://www.ablt.com/images/Labels/Pallet_License_Plate_Barcod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447800"/>
            <a:ext cx="1594884" cy="137160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914400"/>
            <a:ext cx="1477108" cy="111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438400"/>
            <a:ext cx="1773382" cy="243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www.barcoding.com/upc/temp/radD8AE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7400480">
            <a:off x="3649047" y="4874161"/>
            <a:ext cx="1363720" cy="126091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 rot="17410410">
            <a:off x="4431532" y="5529554"/>
            <a:ext cx="1354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9136001001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8600"/>
            <a:ext cx="670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CASE INQUIRY REFLECTS THE FOLLOWING INFORMATION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538" y="1447800"/>
            <a:ext cx="5274072" cy="40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4625" cy="2286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81200" y="1143000"/>
            <a:ext cx="504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WILL APPEAR ON THE RING SCANNER SCREEN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6" idx="1"/>
            <a:endCxn id="4098" idx="3"/>
          </p:cNvCxnSpPr>
          <p:nvPr/>
        </p:nvCxnSpPr>
        <p:spPr>
          <a:xfrm flipH="1">
            <a:off x="5478610" y="2895600"/>
            <a:ext cx="769790" cy="597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527407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33600" y="152400"/>
            <a:ext cx="504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THIS WILL APPEAR ON THE RING SCANNER SCREEN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4478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DEFINITIONS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1.PALLET (</a:t>
            </a:r>
            <a:r>
              <a:rPr lang="en-US" b="1" dirty="0" err="1" smtClean="0"/>
              <a:t>pid</a:t>
            </a:r>
            <a:r>
              <a:rPr lang="en-US" b="1" dirty="0" smtClean="0"/>
              <a:t>) #  2. LOCATION. (9136011005)  3.AREA- CFD (BEGINS WITH # 913)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9200" y="1066800"/>
            <a:ext cx="381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956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733800" y="1066800"/>
            <a:ext cx="2209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66800" y="4876800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. VIRTUAL WAREHOUSE (</a:t>
            </a:r>
            <a:r>
              <a:rPr lang="en-US" sz="1200" b="1" dirty="0" err="1" smtClean="0"/>
              <a:t>VWh</a:t>
            </a:r>
            <a:r>
              <a:rPr lang="en-US" sz="1200" b="1" dirty="0" smtClean="0"/>
              <a:t>) ANNEX 3 =T15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143000" y="51054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0" y="4572001"/>
            <a:ext cx="2231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4. UPC (Universal Product Code)</a:t>
            </a:r>
          </a:p>
          <a:p>
            <a:r>
              <a:rPr lang="en-US" sz="1200" b="1" dirty="0" smtClean="0"/>
              <a:t>014671731149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33400" y="49530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9600" y="6324600"/>
            <a:ext cx="196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6. SKU ( Stock Keeping Unit)</a:t>
            </a:r>
          </a:p>
          <a:p>
            <a:r>
              <a:rPr lang="en-US" sz="1200" b="1" dirty="0" smtClean="0"/>
              <a:t>05813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1594133" y="6096000"/>
            <a:ext cx="46326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514600" y="6581001"/>
            <a:ext cx="1676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7. COLOR (TKL)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H="1" flipV="1">
            <a:off x="2362200" y="6172201"/>
            <a:ext cx="990600" cy="40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352800" y="5334000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8. DIMENSION (A)</a:t>
            </a:r>
          </a:p>
        </p:txBody>
      </p:sp>
      <p:cxnSp>
        <p:nvCxnSpPr>
          <p:cNvPr id="56" name="Straight Arrow Connector 55"/>
          <p:cNvCxnSpPr>
            <a:stCxn id="55" idx="1"/>
          </p:cNvCxnSpPr>
          <p:nvPr/>
        </p:nvCxnSpPr>
        <p:spPr>
          <a:xfrm flipH="1">
            <a:off x="2514600" y="5472500"/>
            <a:ext cx="838200" cy="39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05200" y="6096000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9. SIZE (A)</a:t>
            </a:r>
          </a:p>
        </p:txBody>
      </p:sp>
      <p:cxnSp>
        <p:nvCxnSpPr>
          <p:cNvPr id="61" name="Straight Arrow Connector 60"/>
          <p:cNvCxnSpPr>
            <a:stCxn id="60" idx="1"/>
          </p:cNvCxnSpPr>
          <p:nvPr/>
        </p:nvCxnSpPr>
        <p:spPr>
          <a:xfrm flipH="1" flipV="1">
            <a:off x="2514600" y="6096000"/>
            <a:ext cx="990600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57600" y="5715000"/>
            <a:ext cx="3173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10. PIECES- Amount  of units packed in case.(6)</a:t>
            </a:r>
            <a:endParaRPr lang="en-US" sz="1200" b="1" dirty="0"/>
          </a:p>
        </p:txBody>
      </p:sp>
      <p:cxnSp>
        <p:nvCxnSpPr>
          <p:cNvPr id="66" name="Straight Arrow Connector 65"/>
          <p:cNvCxnSpPr>
            <a:stCxn id="65" idx="1"/>
          </p:cNvCxnSpPr>
          <p:nvPr/>
        </p:nvCxnSpPr>
        <p:spPr>
          <a:xfrm flipH="1">
            <a:off x="3200400" y="5853500"/>
            <a:ext cx="457200" cy="16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362200"/>
            <a:ext cx="2714625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533400"/>
            <a:ext cx="5959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CHOOSE OPTION </a:t>
            </a:r>
            <a:r>
              <a:rPr lang="en-US" sz="4400" i="1" dirty="0" smtClean="0"/>
              <a:t>ONE (</a:t>
            </a:r>
            <a:r>
              <a:rPr lang="en-US" sz="4400" i="1" dirty="0" smtClean="0">
                <a:solidFill>
                  <a:srgbClr val="FF0000"/>
                </a:solidFill>
              </a:rPr>
              <a:t>1</a:t>
            </a:r>
            <a:r>
              <a:rPr lang="en-US" sz="4400" i="1" dirty="0" smtClean="0"/>
              <a:t>)</a:t>
            </a:r>
            <a:endParaRPr lang="en-US" sz="4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276600"/>
            <a:ext cx="19050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800" y="1219200"/>
            <a:ext cx="4800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609600"/>
            <a:ext cx="4267200" cy="58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358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39308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SCAN UPC # ON CASE-</a:t>
            </a:r>
          </a:p>
          <a:p>
            <a:r>
              <a:rPr lang="en-US" sz="2000" b="1" dirty="0" smtClean="0"/>
              <a:t>THE SCREEN WILL SHOW BELOW</a:t>
            </a:r>
          </a:p>
        </p:txBody>
      </p:sp>
      <p:pic>
        <p:nvPicPr>
          <p:cNvPr id="5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662486" flipH="1">
            <a:off x="7503496" y="3856347"/>
            <a:ext cx="853100" cy="1413017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629400" y="2819400"/>
            <a:ext cx="9906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5400" y="2667000"/>
            <a:ext cx="281940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648200"/>
            <a:ext cx="2714625" cy="1600200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1447800" y="3429000"/>
            <a:ext cx="685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6488668"/>
            <a:ext cx="786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*Needs to show 10 oldest pallets and locations stored example CFD 913-6014-001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533400"/>
            <a:ext cx="5959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CHOOSE OPTION </a:t>
            </a:r>
            <a:r>
              <a:rPr lang="en-US" sz="4400" i="1" dirty="0" smtClean="0"/>
              <a:t>ONE (</a:t>
            </a:r>
            <a:r>
              <a:rPr lang="en-US" sz="4400" i="1" dirty="0" smtClean="0">
                <a:solidFill>
                  <a:srgbClr val="FF0000"/>
                </a:solidFill>
              </a:rPr>
              <a:t>1</a:t>
            </a:r>
            <a:r>
              <a:rPr lang="en-US" sz="4400" i="1" dirty="0" smtClean="0"/>
              <a:t>)</a:t>
            </a:r>
            <a:endParaRPr lang="en-US" sz="4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276600"/>
            <a:ext cx="19050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800" y="1219200"/>
            <a:ext cx="4800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1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Carton Location 9136001001</a:t>
            </a:r>
            <a:endParaRPr lang="en-US" sz="3600" b="1" dirty="0"/>
          </a:p>
        </p:txBody>
      </p:sp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955" flipH="1">
            <a:off x="6621570" y="4839983"/>
            <a:ext cx="998878" cy="165447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 rot="17535724">
            <a:off x="904289" y="5479596"/>
            <a:ext cx="1354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9136001001</a:t>
            </a:r>
            <a:endParaRPr lang="en-US" b="1" dirty="0"/>
          </a:p>
          <a:p>
            <a:endParaRPr lang="en-US" dirty="0"/>
          </a:p>
        </p:txBody>
      </p:sp>
      <p:pic>
        <p:nvPicPr>
          <p:cNvPr id="12" name="Picture 2" descr="http://www.barcoding.com/upc/temp/radD8AE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400480">
            <a:off x="1081628" y="5626664"/>
            <a:ext cx="1363720" cy="366918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1752600" y="54102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447800" y="5181600"/>
            <a:ext cx="466598" cy="128141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226100">
            <a:off x="2452020" y="2676338"/>
            <a:ext cx="204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9136001001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61722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96847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762000"/>
            <a:ext cx="8189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u="sng" dirty="0" smtClean="0"/>
              <a:t>Location Inquiry</a:t>
            </a:r>
            <a:r>
              <a:rPr lang="en-US" sz="3200" dirty="0" smtClean="0"/>
              <a:t> will show on the Ring Scanner the screen below</a:t>
            </a:r>
            <a:endParaRPr lang="en-US" sz="3200" dirty="0"/>
          </a:p>
        </p:txBody>
      </p:sp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295400"/>
            <a:ext cx="1905000" cy="160421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V="1">
            <a:off x="4343400" y="1981200"/>
            <a:ext cx="27432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5181600"/>
            <a:ext cx="835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*NEEDS Pallet IDS separate BY PID and CASE COUNT AND SKU with DATE SCANNED</a:t>
            </a:r>
          </a:p>
          <a:p>
            <a:r>
              <a:rPr lang="en-US" dirty="0" smtClean="0"/>
              <a:t>WITH USER NAME THAT LOCATED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762000"/>
            <a:ext cx="5959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CHOOSE OPTION </a:t>
            </a:r>
            <a:r>
              <a:rPr lang="en-US" sz="4400" i="1" dirty="0" smtClean="0"/>
              <a:t>ONE (3)</a:t>
            </a:r>
            <a:endParaRPr lang="en-US" sz="44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33800" y="1447800"/>
            <a:ext cx="35052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762000"/>
            <a:ext cx="3536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Scan ID Badge </a:t>
            </a:r>
            <a:endParaRPr lang="en-US" sz="4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2306">
            <a:off x="1904122" y="2131507"/>
            <a:ext cx="3360537" cy="243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810000" y="1447800"/>
            <a:ext cx="342900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16155" flipH="1">
            <a:off x="7362135" y="801181"/>
            <a:ext cx="998878" cy="1179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5943600"/>
            <a:ext cx="303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ENTER PASS WORD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1193">
            <a:off x="2031699" y="2136493"/>
            <a:ext cx="3301168" cy="251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2810463" y="3352800"/>
            <a:ext cx="1075737" cy="259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382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Log into RING SCANNER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371600"/>
            <a:ext cx="4642557" cy="3733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0" y="1752600"/>
            <a:ext cx="4419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070801">
            <a:off x="1201762" y="2759439"/>
            <a:ext cx="2378657" cy="324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486400"/>
            <a:ext cx="3425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ENTER BUILDING AN3</a:t>
            </a:r>
            <a:endParaRPr lang="en-US" sz="28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4792">
            <a:off x="1970659" y="2227459"/>
            <a:ext cx="3383089" cy="241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2322569" y="3048000"/>
            <a:ext cx="877831" cy="2438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SCAN PALLET ID OR CARTON NUMBER</a:t>
            </a:r>
            <a:endParaRPr lang="en-US" sz="4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108">
            <a:off x="1969064" y="2093678"/>
            <a:ext cx="3332579" cy="24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1905000" y="4953000"/>
            <a:ext cx="5943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955" flipH="1">
            <a:off x="7913251" y="4459839"/>
            <a:ext cx="998878" cy="1179441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810000" y="2819400"/>
            <a:ext cx="40386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Picture 6" descr="http://www.ablt.com/images/Labels/Pallet_License_Plate_Barcode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4800600"/>
            <a:ext cx="990600" cy="851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SCAN  LOCATION</a:t>
            </a:r>
            <a:endParaRPr lang="en-US" sz="4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152400"/>
            <a:ext cx="6121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LOCATING PALLETS IN THE CFD </a:t>
            </a:r>
            <a:endParaRPr lang="en-US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108">
            <a:off x="1974961" y="2076964"/>
            <a:ext cx="3332579" cy="24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91955" flipH="1">
            <a:off x="7913251" y="4459839"/>
            <a:ext cx="998878" cy="1179441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810000" y="2819400"/>
            <a:ext cx="403860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http://www.barcoding.com/upc/temp/radD8AE7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724576">
            <a:off x="797954" y="4677997"/>
            <a:ext cx="1132299" cy="890036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 flipH="1">
            <a:off x="1676400" y="4953000"/>
            <a:ext cx="6172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04800"/>
            <a:ext cx="6717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PALLET INQUIRY FUNCTION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533400"/>
            <a:ext cx="5959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CHOOSE OPTION </a:t>
            </a:r>
            <a:r>
              <a:rPr lang="en-US" sz="4400" i="1" dirty="0" smtClean="0"/>
              <a:t>ONE (</a:t>
            </a:r>
            <a:r>
              <a:rPr lang="en-US" sz="4400" i="1" dirty="0" smtClean="0">
                <a:solidFill>
                  <a:srgbClr val="FF0000"/>
                </a:solidFill>
              </a:rPr>
              <a:t>1</a:t>
            </a:r>
            <a:r>
              <a:rPr lang="en-US" sz="4400" i="1" dirty="0" smtClean="0"/>
              <a:t>)</a:t>
            </a:r>
            <a:endParaRPr lang="en-US" sz="4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276600"/>
            <a:ext cx="19050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800" y="1219200"/>
            <a:ext cx="4800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1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533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SCAN PALLET ID</a:t>
            </a:r>
            <a:endParaRPr lang="en-US" sz="3600" b="1" u="sng" dirty="0"/>
          </a:p>
        </p:txBody>
      </p:sp>
      <p:sp>
        <p:nvSpPr>
          <p:cNvPr id="6" name="Rectangle 5"/>
          <p:cNvSpPr/>
          <p:nvPr/>
        </p:nvSpPr>
        <p:spPr>
          <a:xfrm rot="157845">
            <a:off x="2438400" y="2667000"/>
            <a:ext cx="9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PJ051911</a:t>
            </a:r>
            <a:endParaRPr lang="en-US" sz="1600" dirty="0"/>
          </a:p>
        </p:txBody>
      </p:sp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955" flipH="1">
            <a:off x="6621570" y="4839983"/>
            <a:ext cx="998878" cy="1654474"/>
          </a:xfrm>
          <a:prstGeom prst="rect">
            <a:avLst/>
          </a:prstGeom>
          <a:noFill/>
        </p:spPr>
      </p:pic>
      <p:pic>
        <p:nvPicPr>
          <p:cNvPr id="10" name="Picture 6" descr="http://www.ablt.com/images/Labels/Pallet_License_Plate_Barcod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5410200"/>
            <a:ext cx="990600" cy="851916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2514600" y="5410200"/>
            <a:ext cx="4191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5600" y="62484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3181">
            <a:off x="1901211" y="2506882"/>
            <a:ext cx="3282387" cy="213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28600"/>
            <a:ext cx="670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PALLET INQUIRY REFLECTS THE FOLLOWING INFORMATION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04800"/>
            <a:ext cx="6263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CASE INQUIRY FUNCTION 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0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533400"/>
            <a:ext cx="5959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CHOOSE OPTION </a:t>
            </a:r>
            <a:r>
              <a:rPr lang="en-US" sz="4400" i="1" dirty="0" smtClean="0"/>
              <a:t>ONE (</a:t>
            </a:r>
            <a:r>
              <a:rPr lang="en-US" sz="4400" i="1" dirty="0" smtClean="0">
                <a:solidFill>
                  <a:srgbClr val="FF0000"/>
                </a:solidFill>
              </a:rPr>
              <a:t>1</a:t>
            </a:r>
            <a:r>
              <a:rPr lang="en-US" sz="4400" i="1" dirty="0" smtClean="0"/>
              <a:t>)</a:t>
            </a:r>
            <a:endParaRPr lang="en-US" sz="4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276600"/>
            <a:ext cx="1905000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800" y="1219200"/>
            <a:ext cx="4800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59436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527145" cy="6858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9354">
            <a:off x="2054971" y="2157081"/>
            <a:ext cx="3203644" cy="24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4572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SCAN CARTON NUMBER</a:t>
            </a:r>
            <a:endParaRPr lang="en-US" sz="3600" b="1" u="sng" dirty="0"/>
          </a:p>
        </p:txBody>
      </p:sp>
      <p:pic>
        <p:nvPicPr>
          <p:cNvPr id="7" name="Picture 4" descr="http://www.systemid.com/images/products/sym_rs409_m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91955" flipH="1">
            <a:off x="6621570" y="4839983"/>
            <a:ext cx="998878" cy="1654474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2514600" y="5410200"/>
            <a:ext cx="4191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181600"/>
            <a:ext cx="1981200" cy="149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 rot="190268">
            <a:off x="2599503" y="2608271"/>
            <a:ext cx="1974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00007392330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6248400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TO ESCAPE TO PREVIOUS SCREEN- ESC KEY AND ENTER</a:t>
            </a:r>
            <a:endParaRPr lang="en-US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389</Words>
  <Application>Microsoft Office PowerPoint</Application>
  <PresentationFormat>On-screen Show (4:3)</PresentationFormat>
  <Paragraphs>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Maidenform Brands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mgrady</dc:creator>
  <cp:lastModifiedBy>mgrady</cp:lastModifiedBy>
  <cp:revision>52</cp:revision>
  <dcterms:created xsi:type="dcterms:W3CDTF">2011-12-27T22:46:35Z</dcterms:created>
  <dcterms:modified xsi:type="dcterms:W3CDTF">2012-01-09T21:38:12Z</dcterms:modified>
</cp:coreProperties>
</file>