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1E2BC-C118-47C3-BEF3-B70FAA42D59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15F0C-5D29-429D-8A5D-B077BEF8F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15F0C-5D29-429D-8A5D-B077BEF8F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Min SKU per box constraint </a:t>
            </a:r>
            <a:r>
              <a:rPr lang="en-US" dirty="0" smtClean="0"/>
              <a:t> (</a:t>
            </a:r>
            <a:r>
              <a:rPr lang="en-US" dirty="0" err="1" smtClean="0"/>
              <a:t>splh</a:t>
            </a:r>
            <a:r>
              <a:rPr lang="en-US" dirty="0" smtClean="0"/>
              <a:t> $PSMINMAX) can </a:t>
            </a:r>
            <a:r>
              <a:rPr lang="en-US" dirty="0" smtClean="0"/>
              <a:t>be violated if ordered pieces are not in multiple of the min value. For example, if min pieces of an SKU is 3 and the ordered pieces are 7, it possible that the 7</a:t>
            </a:r>
            <a:r>
              <a:rPr lang="en-US" baseline="30000" dirty="0" smtClean="0"/>
              <a:t>th</a:t>
            </a:r>
            <a:r>
              <a:rPr lang="en-US" dirty="0" smtClean="0"/>
              <a:t> piece may not fit in any of the boxes containing 3 pieces. In this case a new box will be created containing just one piece, even though it violates the min constraint</a:t>
            </a:r>
            <a:r>
              <a:rPr lang="en-US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Min Pieces Per Box (</a:t>
            </a:r>
            <a:r>
              <a:rPr lang="en-US" dirty="0" err="1" smtClean="0"/>
              <a:t>splh</a:t>
            </a:r>
            <a:r>
              <a:rPr lang="en-US" dirty="0" smtClean="0"/>
              <a:t> ?)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Max Pieces Per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15F0C-5D29-429D-8A5D-B077BEF8F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SKU case exclusions are in packing rule table.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Customer specific SKU cases will be kept in a new table </a:t>
            </a:r>
            <a:r>
              <a:rPr lang="en-US" dirty="0" err="1" smtClean="0"/>
              <a:t>custskucase</a:t>
            </a:r>
            <a:r>
              <a:rPr lang="en-US" dirty="0" smtClean="0"/>
              <a:t>. This will make the column </a:t>
            </a:r>
            <a:r>
              <a:rPr lang="en-US" dirty="0" err="1" smtClean="0"/>
              <a:t>cust.required_case_id</a:t>
            </a:r>
            <a:r>
              <a:rPr lang="en-US" dirty="0" smtClean="0"/>
              <a:t> obsolete.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15F0C-5D29-429D-8A5D-B077BEF8F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Min SKU per box constraint </a:t>
            </a:r>
            <a:r>
              <a:rPr lang="en-US" dirty="0" smtClean="0"/>
              <a:t> (</a:t>
            </a:r>
            <a:r>
              <a:rPr lang="en-US" dirty="0" err="1" smtClean="0"/>
              <a:t>splh</a:t>
            </a:r>
            <a:r>
              <a:rPr lang="en-US" dirty="0" smtClean="0"/>
              <a:t> $PSMINMAX) can </a:t>
            </a:r>
            <a:r>
              <a:rPr lang="en-US" dirty="0" smtClean="0"/>
              <a:t>be violated if ordered pieces are not in multiple of the min value. For example, if min pieces of an SKU is 3 and the ordered pieces are 7, it possible that the 7</a:t>
            </a:r>
            <a:r>
              <a:rPr lang="en-US" baseline="30000" dirty="0" smtClean="0"/>
              <a:t>th</a:t>
            </a:r>
            <a:r>
              <a:rPr lang="en-US" dirty="0" smtClean="0"/>
              <a:t> piece may not fit in any of the boxes containing 3 pieces. In this case a new box will be created containing just one piece, even though it violates the min constraint</a:t>
            </a:r>
            <a:r>
              <a:rPr lang="en-US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Min Pieces Per Box (</a:t>
            </a:r>
            <a:r>
              <a:rPr lang="en-US" dirty="0" err="1" smtClean="0"/>
              <a:t>splh</a:t>
            </a:r>
            <a:r>
              <a:rPr lang="en-US" dirty="0" smtClean="0"/>
              <a:t> ?)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Max Pieces Per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15F0C-5D29-429D-8A5D-B077BEF8F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5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3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8282-5059-4CC3-840F-E93CDB27E5B6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6AD39-6741-4B6D-B725-566139498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Creation for Pitching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Sharad Singhal 4 Jan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</a:t>
            </a:r>
          </a:p>
          <a:p>
            <a:r>
              <a:rPr lang="en-US" dirty="0" smtClean="0"/>
              <a:t>Set of SKU Cases of varying volume capacities</a:t>
            </a:r>
          </a:p>
          <a:p>
            <a:r>
              <a:rPr lang="en-US" dirty="0" smtClean="0"/>
              <a:t>Set of SKUs of varying volumes</a:t>
            </a:r>
          </a:p>
          <a:p>
            <a:pPr marL="0" indent="0">
              <a:buNone/>
            </a:pPr>
            <a:r>
              <a:rPr lang="en-US" i="1" dirty="0" smtClean="0"/>
              <a:t>Objective</a:t>
            </a:r>
          </a:p>
          <a:p>
            <a:r>
              <a:rPr lang="en-US" dirty="0" smtClean="0"/>
              <a:t>Pack the input SKUs using a minimum number of SKU Cases</a:t>
            </a:r>
          </a:p>
          <a:p>
            <a:r>
              <a:rPr lang="en-US" dirty="0" smtClean="0"/>
              <a:t>Secondary goal is to minimize wasted space within boxes.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SKU-Case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classic First Fit Bin Packing Algorithm.</a:t>
            </a:r>
          </a:p>
          <a:p>
            <a:pPr marL="0" indent="0">
              <a:buNone/>
            </a:pPr>
            <a:r>
              <a:rPr lang="en-US" dirty="0" smtClean="0"/>
              <a:t>For each piece of each SKU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whether it fits in any of the existing boxes.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not, then create a new box.</a:t>
            </a:r>
          </a:p>
          <a:p>
            <a:pPr marL="0" indent="0">
              <a:buNone/>
            </a:pPr>
            <a:r>
              <a:rPr lang="en-US" dirty="0" smtClean="0"/>
              <a:t>Repeat until all SKUs have been packed.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SKU-Cases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piece of each SKU: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Check whether it fits in any of the existing boxes.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If not, then check whether the smallest existing box can be upgraded to a bigger SKU-case in order to allow the piece to fit.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it still does not fit, create a new box </a:t>
            </a:r>
            <a:r>
              <a:rPr lang="en-US" sz="3200" dirty="0" smtClean="0"/>
              <a:t>using the smallest SKU-Case. Go to Step 2.</a:t>
            </a:r>
          </a:p>
          <a:p>
            <a:pPr marL="0" indent="0">
              <a:buNone/>
            </a:pPr>
            <a:r>
              <a:rPr lang="en-US" sz="2400" dirty="0" smtClean="0"/>
              <a:t>Repeat until all SKUs have been packed.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8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Constraints 1 – SKUs per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of </a:t>
            </a:r>
            <a:r>
              <a:rPr lang="en-US" dirty="0" smtClean="0"/>
              <a:t>these constraints affect how we select an existing box.</a:t>
            </a:r>
            <a:endParaRPr lang="en-US" dirty="0"/>
          </a:p>
          <a:p>
            <a:r>
              <a:rPr lang="en-US" i="1" dirty="0" smtClean="0"/>
              <a:t>Single SKU per Box</a:t>
            </a:r>
            <a:r>
              <a:rPr lang="en-US" dirty="0" smtClean="0"/>
              <a:t>. Do not select a box which contains any other SKU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Single Style/Color per box. </a:t>
            </a:r>
            <a:r>
              <a:rPr lang="en-US" dirty="0" smtClean="0"/>
              <a:t>Each box must contain a single Style/Color.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649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 smtClean="0"/>
              <a:t>Constraints 2 – SKU-cases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of </a:t>
            </a:r>
            <a:r>
              <a:rPr lang="en-US" dirty="0" smtClean="0"/>
              <a:t>these constraints affect how we select an existing box.</a:t>
            </a:r>
            <a:endParaRPr lang="en-US" dirty="0"/>
          </a:p>
          <a:p>
            <a:r>
              <a:rPr lang="en-US" dirty="0" smtClean="0"/>
              <a:t>SKU </a:t>
            </a:r>
            <a:r>
              <a:rPr lang="en-US" dirty="0" smtClean="0"/>
              <a:t>Case exclusions for specific styles. </a:t>
            </a:r>
            <a:r>
              <a:rPr lang="en-US" dirty="0" smtClean="0"/>
              <a:t>For each style specify a list of </a:t>
            </a:r>
            <a:r>
              <a:rPr lang="en-US" dirty="0" err="1" smtClean="0"/>
              <a:t>sku</a:t>
            </a:r>
            <a:r>
              <a:rPr lang="en-US" dirty="0" smtClean="0"/>
              <a:t>-cases which are unsuitable. When </a:t>
            </a:r>
            <a:r>
              <a:rPr lang="en-US" dirty="0" smtClean="0"/>
              <a:t>upgrading box size, do not consider excluded </a:t>
            </a:r>
            <a:r>
              <a:rPr lang="en-US" dirty="0" err="1" smtClean="0"/>
              <a:t>sku</a:t>
            </a:r>
            <a:r>
              <a:rPr lang="en-US" dirty="0" smtClean="0"/>
              <a:t>-cases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 specific SKU-cases. Specifies allowable SKU cases for each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Specific </a:t>
            </a:r>
            <a:r>
              <a:rPr lang="en-US" dirty="0" smtClean="0"/>
              <a:t>Constraints 3 – Box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Min </a:t>
            </a:r>
            <a:r>
              <a:rPr lang="en-US" i="1" dirty="0" smtClean="0"/>
              <a:t>pieces </a:t>
            </a:r>
            <a:r>
              <a:rPr lang="en-US" i="1" dirty="0" smtClean="0"/>
              <a:t>per </a:t>
            </a:r>
            <a:r>
              <a:rPr lang="en-US" i="1" dirty="0" smtClean="0"/>
              <a:t>SKU</a:t>
            </a:r>
            <a:r>
              <a:rPr lang="en-US" dirty="0" smtClean="0"/>
              <a:t>. If SKU is in the box, it must have at least these many pieces. Ignore box volume until the box has min pieces</a:t>
            </a:r>
            <a:r>
              <a:rPr lang="en-US" dirty="0" smtClean="0"/>
              <a:t>. </a:t>
            </a:r>
            <a:r>
              <a:rPr lang="en-US" sz="2400" dirty="0" smtClean="0"/>
              <a:t>Default set on a per customer basis in DCMS. Vision can override on a per </a:t>
            </a:r>
            <a:r>
              <a:rPr lang="en-US" sz="2400" dirty="0" err="1" smtClean="0"/>
              <a:t>pickslip</a:t>
            </a:r>
            <a:r>
              <a:rPr lang="en-US" sz="2400" dirty="0" smtClean="0"/>
              <a:t> basis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i="1" dirty="0" smtClean="0"/>
              <a:t>Max pieces </a:t>
            </a:r>
            <a:r>
              <a:rPr lang="en-US" i="1" dirty="0" smtClean="0"/>
              <a:t>per </a:t>
            </a:r>
            <a:r>
              <a:rPr lang="en-US" i="1" dirty="0" smtClean="0"/>
              <a:t>SKU</a:t>
            </a:r>
            <a:r>
              <a:rPr lang="en-US" dirty="0" smtClean="0"/>
              <a:t>. Do not allow more than max pieces even if the box has space</a:t>
            </a:r>
            <a:r>
              <a:rPr lang="en-US" dirty="0" smtClean="0"/>
              <a:t>. </a:t>
            </a:r>
            <a:r>
              <a:rPr lang="en-US" sz="2400" dirty="0">
                <a:solidFill>
                  <a:prstClr val="black"/>
                </a:solidFill>
              </a:rPr>
              <a:t>Default set on a per customer basis in DCMS. Vision can override on a per </a:t>
            </a:r>
            <a:r>
              <a:rPr lang="en-US" sz="2400" dirty="0" err="1">
                <a:solidFill>
                  <a:prstClr val="black"/>
                </a:solidFill>
              </a:rPr>
              <a:t>pickslip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basis.</a:t>
            </a:r>
          </a:p>
          <a:p>
            <a:r>
              <a:rPr lang="en-US" sz="2400" smtClean="0">
                <a:solidFill>
                  <a:prstClr val="black"/>
                </a:solidFill>
              </a:rPr>
              <a:t>Max Box Weight.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orders, the smallest box which can accommodate all SKUs will be used.</a:t>
            </a:r>
          </a:p>
          <a:p>
            <a:r>
              <a:rPr lang="en-US" dirty="0" smtClean="0"/>
              <a:t>For large orders, most boxes will use the largest </a:t>
            </a:r>
            <a:r>
              <a:rPr lang="en-US" dirty="0" err="1" smtClean="0"/>
              <a:t>sku</a:t>
            </a:r>
            <a:r>
              <a:rPr lang="en-US" dirty="0" smtClean="0"/>
              <a:t>-case. Few boxes will use smaller </a:t>
            </a:r>
            <a:r>
              <a:rPr lang="en-US" dirty="0" err="1" smtClean="0"/>
              <a:t>sku</a:t>
            </a:r>
            <a:r>
              <a:rPr lang="en-US" dirty="0" smtClean="0"/>
              <a:t>-cases.</a:t>
            </a:r>
          </a:p>
          <a:p>
            <a:r>
              <a:rPr lang="en-US" dirty="0" smtClean="0"/>
              <a:t>In the presence of customer constraints, the </a:t>
            </a:r>
            <a:r>
              <a:rPr lang="en-US" dirty="0" err="1" smtClean="0"/>
              <a:t>sku</a:t>
            </a:r>
            <a:r>
              <a:rPr lang="en-US" dirty="0" smtClean="0"/>
              <a:t>-case distribution will depend on the nature </a:t>
            </a:r>
            <a:r>
              <a:rPr lang="en-US" smtClean="0"/>
              <a:t>of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653</Words>
  <Application>Microsoft Office PowerPoint</Application>
  <PresentationFormat>Widescreen</PresentationFormat>
  <Paragraphs>49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Box Creation for Pitching</vt:lpstr>
      <vt:lpstr>Problem Statement</vt:lpstr>
      <vt:lpstr>Single SKU-Case</vt:lpstr>
      <vt:lpstr>Multiple SKU-Cases</vt:lpstr>
      <vt:lpstr>Customer Constraints 1 – SKUs per Box</vt:lpstr>
      <vt:lpstr>Customer Constraints 2 – SKU-cases</vt:lpstr>
      <vt:lpstr>Customer Specific Constraints 3 – Box Limits</vt:lpstr>
      <vt:lpstr>What to expect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Creation for Pitching</dc:title>
  <dc:creator>Microsoft account</dc:creator>
  <cp:lastModifiedBy>Microsoft account</cp:lastModifiedBy>
  <cp:revision>21</cp:revision>
  <dcterms:created xsi:type="dcterms:W3CDTF">2013-01-04T03:47:27Z</dcterms:created>
  <dcterms:modified xsi:type="dcterms:W3CDTF">2013-01-08T06:08:46Z</dcterms:modified>
</cp:coreProperties>
</file>