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4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5" r:id="rId3"/>
    <p:sldId id="289" r:id="rId4"/>
    <p:sldId id="291" r:id="rId5"/>
    <p:sldId id="290" r:id="rId6"/>
    <p:sldId id="292" r:id="rId7"/>
    <p:sldId id="293" r:id="rId8"/>
    <p:sldId id="294" r:id="rId9"/>
    <p:sldId id="301" r:id="rId10"/>
    <p:sldId id="295" r:id="rId11"/>
    <p:sldId id="296" r:id="rId12"/>
    <p:sldId id="302" r:id="rId13"/>
    <p:sldId id="297" r:id="rId14"/>
    <p:sldId id="303" r:id="rId15"/>
    <p:sldId id="298" r:id="rId16"/>
    <p:sldId id="304" r:id="rId17"/>
    <p:sldId id="305" r:id="rId18"/>
    <p:sldId id="306" r:id="rId19"/>
    <p:sldId id="307" r:id="rId20"/>
    <p:sldId id="308" r:id="rId21"/>
    <p:sldId id="299" r:id="rId22"/>
    <p:sldId id="310" r:id="rId23"/>
    <p:sldId id="312" r:id="rId24"/>
    <p:sldId id="313" r:id="rId25"/>
    <p:sldId id="314" r:id="rId26"/>
    <p:sldId id="315" r:id="rId27"/>
    <p:sldId id="311" r:id="rId28"/>
    <p:sldId id="269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6C2B2C-E916-44F0-8E3A-3A4CDAFB81D8}" v="94" dt="2020-01-23T06:25:35.691"/>
    <p1510:client id="{3FA49D46-9CE4-4610-B846-43CA714F45C9}" v="475" dt="2020-01-23T06:09:20.573"/>
    <p1510:client id="{EF825320-0EAD-4562-B9F7-AD24AFD86A64}" v="244" dt="2020-01-23T03:05:53.004"/>
    <p1510:client id="{F9D58843-16C8-4769-96BA-4BA4ACE3389F}" v="9" dt="2020-01-23T05:36:51.3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20" autoAdjust="0"/>
  </p:normalViewPr>
  <p:slideViewPr>
    <p:cSldViewPr>
      <p:cViewPr varScale="1">
        <p:scale>
          <a:sx n="72" d="100"/>
          <a:sy n="72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8" d="100"/>
        <a:sy n="7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FFF9A3-9CDC-46AC-BE7D-A29DDB364DE2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D8B63D6-7209-41A2-9738-65071A267B3C}">
      <dgm:prSet/>
      <dgm:spPr/>
      <dgm:t>
        <a:bodyPr/>
        <a:lstStyle/>
        <a:p>
          <a:pPr rtl="0"/>
          <a:r>
            <a:rPr lang="en-US" b="1" dirty="0">
              <a:latin typeface="Times New Roman"/>
              <a:cs typeface="Times New Roman"/>
            </a:rPr>
            <a:t>Company Profile</a:t>
          </a:r>
          <a:endParaRPr lang="en-US" dirty="0"/>
        </a:p>
      </dgm:t>
    </dgm:pt>
    <dgm:pt modelId="{D7B2C638-4CBB-4285-89B9-5DF181053945}" type="parTrans" cxnId="{D8B7AC51-4E77-47B7-8D16-75CCEDFDC802}">
      <dgm:prSet/>
      <dgm:spPr/>
      <dgm:t>
        <a:bodyPr/>
        <a:lstStyle/>
        <a:p>
          <a:endParaRPr lang="en-US"/>
        </a:p>
      </dgm:t>
    </dgm:pt>
    <dgm:pt modelId="{371832C6-58F9-4BB3-8CA7-ED05100D1E72}" type="sibTrans" cxnId="{D8B7AC51-4E77-47B7-8D16-75CCEDFDC802}">
      <dgm:prSet/>
      <dgm:spPr/>
      <dgm:t>
        <a:bodyPr/>
        <a:lstStyle/>
        <a:p>
          <a:endParaRPr lang="en-US"/>
        </a:p>
      </dgm:t>
    </dgm:pt>
    <dgm:pt modelId="{F951EFC5-7DBC-4965-A69B-50EA56ADA0AE}">
      <dgm:prSet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Timeline Chart </a:t>
          </a:r>
        </a:p>
      </dgm:t>
    </dgm:pt>
    <dgm:pt modelId="{8A66CF6F-A9F2-4491-B152-84560DD6763C}" type="parTrans" cxnId="{98100D81-89EB-4D1C-B356-1B837A924570}">
      <dgm:prSet/>
      <dgm:spPr/>
      <dgm:t>
        <a:bodyPr/>
        <a:lstStyle/>
        <a:p>
          <a:endParaRPr lang="en-US"/>
        </a:p>
      </dgm:t>
    </dgm:pt>
    <dgm:pt modelId="{B809B040-91A1-4A33-96E0-520B978C20F1}" type="sibTrans" cxnId="{98100D81-89EB-4D1C-B356-1B837A924570}">
      <dgm:prSet/>
      <dgm:spPr/>
      <dgm:t>
        <a:bodyPr/>
        <a:lstStyle/>
        <a:p>
          <a:endParaRPr lang="en-US"/>
        </a:p>
      </dgm:t>
    </dgm:pt>
    <dgm:pt modelId="{FE8FE7AA-EE94-444A-9F82-3723C6F78781}">
      <dgm:prSet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Training Work </a:t>
          </a:r>
        </a:p>
      </dgm:t>
    </dgm:pt>
    <dgm:pt modelId="{47456697-A51A-4C84-A387-A1F8E8E085CE}" type="parTrans" cxnId="{ADECB07E-6A32-43D4-8EB2-1FF1DDA7E85C}">
      <dgm:prSet/>
      <dgm:spPr/>
      <dgm:t>
        <a:bodyPr/>
        <a:lstStyle/>
        <a:p>
          <a:endParaRPr lang="en-US"/>
        </a:p>
      </dgm:t>
    </dgm:pt>
    <dgm:pt modelId="{1BE3B336-1214-4954-ACC6-BF7E8B8E3C90}" type="sibTrans" cxnId="{ADECB07E-6A32-43D4-8EB2-1FF1DDA7E85C}">
      <dgm:prSet/>
      <dgm:spPr/>
      <dgm:t>
        <a:bodyPr/>
        <a:lstStyle/>
        <a:p>
          <a:endParaRPr lang="en-US"/>
        </a:p>
      </dgm:t>
    </dgm:pt>
    <dgm:pt modelId="{A54F196B-E349-4D47-9F47-7241DC4F09C5}">
      <dgm:prSet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Future Work</a:t>
          </a:r>
        </a:p>
      </dgm:t>
    </dgm:pt>
    <dgm:pt modelId="{10F3FB3B-8595-41F6-BFEC-ED6CFD896AC8}" type="parTrans" cxnId="{BF8A74DA-EB2A-466F-B692-5FFE7A2CE9AD}">
      <dgm:prSet/>
      <dgm:spPr/>
      <dgm:t>
        <a:bodyPr/>
        <a:lstStyle/>
        <a:p>
          <a:endParaRPr lang="en-US"/>
        </a:p>
      </dgm:t>
    </dgm:pt>
    <dgm:pt modelId="{EB1AD676-9D98-4C16-AFA4-A534373FA84A}" type="sibTrans" cxnId="{BF8A74DA-EB2A-466F-B692-5FFE7A2CE9AD}">
      <dgm:prSet/>
      <dgm:spPr/>
      <dgm:t>
        <a:bodyPr/>
        <a:lstStyle/>
        <a:p>
          <a:endParaRPr lang="en-US"/>
        </a:p>
      </dgm:t>
    </dgm:pt>
    <dgm:pt modelId="{AF5AE2D9-D27C-40A2-A425-2B879BEE5009}">
      <dgm:prSet phldr="0"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Technologies </a:t>
          </a:r>
          <a:endParaRPr lang="en-GB" dirty="0"/>
        </a:p>
      </dgm:t>
    </dgm:pt>
    <dgm:pt modelId="{AD120575-768A-4040-8A87-2BD383CA3C6D}" type="parTrans" cxnId="{8B0A3CC7-DA31-4D4C-8B7C-85C4098B4026}">
      <dgm:prSet/>
      <dgm:spPr/>
    </dgm:pt>
    <dgm:pt modelId="{031C8BCB-4458-4FAE-9E51-0367BC8FADDA}" type="sibTrans" cxnId="{8B0A3CC7-DA31-4D4C-8B7C-85C4098B4026}">
      <dgm:prSet/>
      <dgm:spPr/>
      <dgm:t>
        <a:bodyPr/>
        <a:lstStyle/>
        <a:p>
          <a:endParaRPr lang="en-GB"/>
        </a:p>
      </dgm:t>
    </dgm:pt>
    <dgm:pt modelId="{3AF98D89-D3A3-4767-9BCC-E9FAC78B0206}" type="pres">
      <dgm:prSet presAssocID="{09FFF9A3-9CDC-46AC-BE7D-A29DDB364DE2}" presName="linear" presStyleCnt="0">
        <dgm:presLayoutVars>
          <dgm:dir/>
          <dgm:animLvl val="lvl"/>
          <dgm:resizeHandles val="exact"/>
        </dgm:presLayoutVars>
      </dgm:prSet>
      <dgm:spPr/>
    </dgm:pt>
    <dgm:pt modelId="{A2083653-BAAA-4738-9AF5-EF7BB1C1B4DD}" type="pres">
      <dgm:prSet presAssocID="{FD8B63D6-7209-41A2-9738-65071A267B3C}" presName="parentLin" presStyleCnt="0"/>
      <dgm:spPr/>
    </dgm:pt>
    <dgm:pt modelId="{895EE9DA-EC0F-4B7E-8E0A-9B1AF2BEE475}" type="pres">
      <dgm:prSet presAssocID="{FD8B63D6-7209-41A2-9738-65071A267B3C}" presName="parentLeftMargin" presStyleLbl="node1" presStyleIdx="0" presStyleCnt="5"/>
      <dgm:spPr/>
    </dgm:pt>
    <dgm:pt modelId="{B2A3946D-38FB-47D5-B272-0D9806BCC65E}" type="pres">
      <dgm:prSet presAssocID="{FD8B63D6-7209-41A2-9738-65071A267B3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5D81630-4234-4165-A949-21AD52194212}" type="pres">
      <dgm:prSet presAssocID="{FD8B63D6-7209-41A2-9738-65071A267B3C}" presName="negativeSpace" presStyleCnt="0"/>
      <dgm:spPr/>
    </dgm:pt>
    <dgm:pt modelId="{7A19F6FF-3D21-4D42-A6C6-CA4F9F62CDC5}" type="pres">
      <dgm:prSet presAssocID="{FD8B63D6-7209-41A2-9738-65071A267B3C}" presName="childText" presStyleLbl="conFgAcc1" presStyleIdx="0" presStyleCnt="5">
        <dgm:presLayoutVars>
          <dgm:bulletEnabled val="1"/>
        </dgm:presLayoutVars>
      </dgm:prSet>
      <dgm:spPr/>
    </dgm:pt>
    <dgm:pt modelId="{F7B60AA8-892D-45AF-9173-4C71C568DF43}" type="pres">
      <dgm:prSet presAssocID="{371832C6-58F9-4BB3-8CA7-ED05100D1E72}" presName="spaceBetweenRectangles" presStyleCnt="0"/>
      <dgm:spPr/>
    </dgm:pt>
    <dgm:pt modelId="{7B93C01C-C7CE-43C0-B268-71A20E0EE326}" type="pres">
      <dgm:prSet presAssocID="{AF5AE2D9-D27C-40A2-A425-2B879BEE5009}" presName="parentLin" presStyleCnt="0"/>
      <dgm:spPr/>
    </dgm:pt>
    <dgm:pt modelId="{E6270BB2-D001-454B-BA18-53936F9C89BC}" type="pres">
      <dgm:prSet presAssocID="{AF5AE2D9-D27C-40A2-A425-2B879BEE5009}" presName="parentLeftMargin" presStyleLbl="node1" presStyleIdx="0" presStyleCnt="5"/>
      <dgm:spPr/>
    </dgm:pt>
    <dgm:pt modelId="{58B5BCAD-5B7D-4BF0-96F1-43CC2750B131}" type="pres">
      <dgm:prSet presAssocID="{AF5AE2D9-D27C-40A2-A425-2B879BEE500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EC0A709-1596-4201-8E46-48F45E5D11B1}" type="pres">
      <dgm:prSet presAssocID="{AF5AE2D9-D27C-40A2-A425-2B879BEE5009}" presName="negativeSpace" presStyleCnt="0"/>
      <dgm:spPr/>
    </dgm:pt>
    <dgm:pt modelId="{E8D20011-8625-4364-882A-A1E95A15C436}" type="pres">
      <dgm:prSet presAssocID="{AF5AE2D9-D27C-40A2-A425-2B879BEE5009}" presName="childText" presStyleLbl="conFgAcc1" presStyleIdx="1" presStyleCnt="5">
        <dgm:presLayoutVars>
          <dgm:bulletEnabled val="1"/>
        </dgm:presLayoutVars>
      </dgm:prSet>
      <dgm:spPr/>
    </dgm:pt>
    <dgm:pt modelId="{2198B4AB-FEC4-42FA-A12E-6C14D977C7C2}" type="pres">
      <dgm:prSet presAssocID="{031C8BCB-4458-4FAE-9E51-0367BC8FADDA}" presName="spaceBetweenRectangles" presStyleCnt="0"/>
      <dgm:spPr/>
    </dgm:pt>
    <dgm:pt modelId="{7283D3FA-48E4-4976-83E8-F0073C90C1D2}" type="pres">
      <dgm:prSet presAssocID="{F951EFC5-7DBC-4965-A69B-50EA56ADA0AE}" presName="parentLin" presStyleCnt="0"/>
      <dgm:spPr/>
    </dgm:pt>
    <dgm:pt modelId="{B2134DA9-2C33-4F28-BF17-67FABB5F2CAF}" type="pres">
      <dgm:prSet presAssocID="{F951EFC5-7DBC-4965-A69B-50EA56ADA0AE}" presName="parentLeftMargin" presStyleLbl="node1" presStyleIdx="1" presStyleCnt="5"/>
      <dgm:spPr/>
    </dgm:pt>
    <dgm:pt modelId="{233A00D1-D34F-4968-9D1B-BB4AC2320338}" type="pres">
      <dgm:prSet presAssocID="{F951EFC5-7DBC-4965-A69B-50EA56ADA0A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BE76BC0-F5A8-407B-AEA6-C7406295DD9B}" type="pres">
      <dgm:prSet presAssocID="{F951EFC5-7DBC-4965-A69B-50EA56ADA0AE}" presName="negativeSpace" presStyleCnt="0"/>
      <dgm:spPr/>
    </dgm:pt>
    <dgm:pt modelId="{21DB5528-1DB5-4DA2-B3C1-D195E4C7EB49}" type="pres">
      <dgm:prSet presAssocID="{F951EFC5-7DBC-4965-A69B-50EA56ADA0AE}" presName="childText" presStyleLbl="conFgAcc1" presStyleIdx="2" presStyleCnt="5">
        <dgm:presLayoutVars>
          <dgm:bulletEnabled val="1"/>
        </dgm:presLayoutVars>
      </dgm:prSet>
      <dgm:spPr/>
    </dgm:pt>
    <dgm:pt modelId="{1DC6C27E-846F-4AB1-B17F-64166C53A315}" type="pres">
      <dgm:prSet presAssocID="{B809B040-91A1-4A33-96E0-520B978C20F1}" presName="spaceBetweenRectangles" presStyleCnt="0"/>
      <dgm:spPr/>
    </dgm:pt>
    <dgm:pt modelId="{0B59F3B1-04EB-4037-A601-D88E9381733E}" type="pres">
      <dgm:prSet presAssocID="{FE8FE7AA-EE94-444A-9F82-3723C6F78781}" presName="parentLin" presStyleCnt="0"/>
      <dgm:spPr/>
    </dgm:pt>
    <dgm:pt modelId="{65C5BD99-432C-4347-96DE-D2F26EA45B80}" type="pres">
      <dgm:prSet presAssocID="{FE8FE7AA-EE94-444A-9F82-3723C6F78781}" presName="parentLeftMargin" presStyleLbl="node1" presStyleIdx="2" presStyleCnt="5"/>
      <dgm:spPr/>
    </dgm:pt>
    <dgm:pt modelId="{22FA0286-208E-4D12-AB5C-A02205EED313}" type="pres">
      <dgm:prSet presAssocID="{FE8FE7AA-EE94-444A-9F82-3723C6F7878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A35F020-D557-4364-8420-60A3FDA1D8FE}" type="pres">
      <dgm:prSet presAssocID="{FE8FE7AA-EE94-444A-9F82-3723C6F78781}" presName="negativeSpace" presStyleCnt="0"/>
      <dgm:spPr/>
    </dgm:pt>
    <dgm:pt modelId="{0F81832B-C493-4FE7-9299-9AF0A2D012D6}" type="pres">
      <dgm:prSet presAssocID="{FE8FE7AA-EE94-444A-9F82-3723C6F78781}" presName="childText" presStyleLbl="conFgAcc1" presStyleIdx="3" presStyleCnt="5">
        <dgm:presLayoutVars>
          <dgm:bulletEnabled val="1"/>
        </dgm:presLayoutVars>
      </dgm:prSet>
      <dgm:spPr/>
    </dgm:pt>
    <dgm:pt modelId="{EAFC1B51-8693-4BAD-82BA-10B5D28C9976}" type="pres">
      <dgm:prSet presAssocID="{1BE3B336-1214-4954-ACC6-BF7E8B8E3C90}" presName="spaceBetweenRectangles" presStyleCnt="0"/>
      <dgm:spPr/>
    </dgm:pt>
    <dgm:pt modelId="{DA6D865F-BC95-4A2B-A95F-165F0A15E4E6}" type="pres">
      <dgm:prSet presAssocID="{A54F196B-E349-4D47-9F47-7241DC4F09C5}" presName="parentLin" presStyleCnt="0"/>
      <dgm:spPr/>
    </dgm:pt>
    <dgm:pt modelId="{34833106-0A23-4DD6-A357-019B4BDFEC5D}" type="pres">
      <dgm:prSet presAssocID="{A54F196B-E349-4D47-9F47-7241DC4F09C5}" presName="parentLeftMargin" presStyleLbl="node1" presStyleIdx="3" presStyleCnt="5"/>
      <dgm:spPr/>
    </dgm:pt>
    <dgm:pt modelId="{5FE71616-558C-4CB8-833B-DF6DFE3A5FDD}" type="pres">
      <dgm:prSet presAssocID="{A54F196B-E349-4D47-9F47-7241DC4F09C5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A30A97D-CCC9-4E98-9AE9-B8CCB11C5AD3}" type="pres">
      <dgm:prSet presAssocID="{A54F196B-E349-4D47-9F47-7241DC4F09C5}" presName="negativeSpace" presStyleCnt="0"/>
      <dgm:spPr/>
    </dgm:pt>
    <dgm:pt modelId="{3A833B00-14FB-4777-8B33-CDFA1AFD20D4}" type="pres">
      <dgm:prSet presAssocID="{A54F196B-E349-4D47-9F47-7241DC4F09C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22D8B0D-0283-44E8-935F-DB5EF3883278}" type="presOf" srcId="{F951EFC5-7DBC-4965-A69B-50EA56ADA0AE}" destId="{233A00D1-D34F-4968-9D1B-BB4AC2320338}" srcOrd="1" destOrd="0" presId="urn:microsoft.com/office/officeart/2005/8/layout/list1"/>
    <dgm:cxn modelId="{E1099314-AD8F-4C7A-A619-9C1A18E9DF0B}" type="presOf" srcId="{FE8FE7AA-EE94-444A-9F82-3723C6F78781}" destId="{65C5BD99-432C-4347-96DE-D2F26EA45B80}" srcOrd="0" destOrd="0" presId="urn:microsoft.com/office/officeart/2005/8/layout/list1"/>
    <dgm:cxn modelId="{7D7BDA1E-93EE-4597-B1CF-09E769E9F596}" type="presOf" srcId="{FD8B63D6-7209-41A2-9738-65071A267B3C}" destId="{B2A3946D-38FB-47D5-B272-0D9806BCC65E}" srcOrd="1" destOrd="0" presId="urn:microsoft.com/office/officeart/2005/8/layout/list1"/>
    <dgm:cxn modelId="{7F78D348-2CA3-4EEE-B170-4A1D2DF24BC9}" type="presOf" srcId="{A54F196B-E349-4D47-9F47-7241DC4F09C5}" destId="{5FE71616-558C-4CB8-833B-DF6DFE3A5FDD}" srcOrd="1" destOrd="0" presId="urn:microsoft.com/office/officeart/2005/8/layout/list1"/>
    <dgm:cxn modelId="{D8B7AC51-4E77-47B7-8D16-75CCEDFDC802}" srcId="{09FFF9A3-9CDC-46AC-BE7D-A29DDB364DE2}" destId="{FD8B63D6-7209-41A2-9738-65071A267B3C}" srcOrd="0" destOrd="0" parTransId="{D7B2C638-4CBB-4285-89B9-5DF181053945}" sibTransId="{371832C6-58F9-4BB3-8CA7-ED05100D1E72}"/>
    <dgm:cxn modelId="{C87CA372-7936-4F32-AB11-DEFF501F00F9}" type="presOf" srcId="{F951EFC5-7DBC-4965-A69B-50EA56ADA0AE}" destId="{B2134DA9-2C33-4F28-BF17-67FABB5F2CAF}" srcOrd="0" destOrd="0" presId="urn:microsoft.com/office/officeart/2005/8/layout/list1"/>
    <dgm:cxn modelId="{E161DB73-865A-4E08-B653-888FA7084F00}" type="presOf" srcId="{FD8B63D6-7209-41A2-9738-65071A267B3C}" destId="{895EE9DA-EC0F-4B7E-8E0A-9B1AF2BEE475}" srcOrd="0" destOrd="0" presId="urn:microsoft.com/office/officeart/2005/8/layout/list1"/>
    <dgm:cxn modelId="{ADECB07E-6A32-43D4-8EB2-1FF1DDA7E85C}" srcId="{09FFF9A3-9CDC-46AC-BE7D-A29DDB364DE2}" destId="{FE8FE7AA-EE94-444A-9F82-3723C6F78781}" srcOrd="3" destOrd="0" parTransId="{47456697-A51A-4C84-A387-A1F8E8E085CE}" sibTransId="{1BE3B336-1214-4954-ACC6-BF7E8B8E3C90}"/>
    <dgm:cxn modelId="{98100D81-89EB-4D1C-B356-1B837A924570}" srcId="{09FFF9A3-9CDC-46AC-BE7D-A29DDB364DE2}" destId="{F951EFC5-7DBC-4965-A69B-50EA56ADA0AE}" srcOrd="2" destOrd="0" parTransId="{8A66CF6F-A9F2-4491-B152-84560DD6763C}" sibTransId="{B809B040-91A1-4A33-96E0-520B978C20F1}"/>
    <dgm:cxn modelId="{1C7C6D9B-0D33-49D9-B3D9-1A476902ADCF}" type="presOf" srcId="{FE8FE7AA-EE94-444A-9F82-3723C6F78781}" destId="{22FA0286-208E-4D12-AB5C-A02205EED313}" srcOrd="1" destOrd="0" presId="urn:microsoft.com/office/officeart/2005/8/layout/list1"/>
    <dgm:cxn modelId="{E90D66BC-B47B-4A35-93AC-384A156266BE}" type="presOf" srcId="{09FFF9A3-9CDC-46AC-BE7D-A29DDB364DE2}" destId="{3AF98D89-D3A3-4767-9BCC-E9FAC78B0206}" srcOrd="0" destOrd="0" presId="urn:microsoft.com/office/officeart/2005/8/layout/list1"/>
    <dgm:cxn modelId="{8B0A3CC7-DA31-4D4C-8B7C-85C4098B4026}" srcId="{09FFF9A3-9CDC-46AC-BE7D-A29DDB364DE2}" destId="{AF5AE2D9-D27C-40A2-A425-2B879BEE5009}" srcOrd="1" destOrd="0" parTransId="{AD120575-768A-4040-8A87-2BD383CA3C6D}" sibTransId="{031C8BCB-4458-4FAE-9E51-0367BC8FADDA}"/>
    <dgm:cxn modelId="{FC6829C9-4342-42C9-B45D-9F8A9FEA9995}" type="presOf" srcId="{AF5AE2D9-D27C-40A2-A425-2B879BEE5009}" destId="{58B5BCAD-5B7D-4BF0-96F1-43CC2750B131}" srcOrd="1" destOrd="0" presId="urn:microsoft.com/office/officeart/2005/8/layout/list1"/>
    <dgm:cxn modelId="{B888BFCD-E450-4BA2-ACC2-FBCF8293761C}" type="presOf" srcId="{A54F196B-E349-4D47-9F47-7241DC4F09C5}" destId="{34833106-0A23-4DD6-A357-019B4BDFEC5D}" srcOrd="0" destOrd="0" presId="urn:microsoft.com/office/officeart/2005/8/layout/list1"/>
    <dgm:cxn modelId="{BF8A74DA-EB2A-466F-B692-5FFE7A2CE9AD}" srcId="{09FFF9A3-9CDC-46AC-BE7D-A29DDB364DE2}" destId="{A54F196B-E349-4D47-9F47-7241DC4F09C5}" srcOrd="4" destOrd="0" parTransId="{10F3FB3B-8595-41F6-BFEC-ED6CFD896AC8}" sibTransId="{EB1AD676-9D98-4C16-AFA4-A534373FA84A}"/>
    <dgm:cxn modelId="{21E2CEDA-3040-4F51-9AD5-33B6B7C53D31}" type="presOf" srcId="{AF5AE2D9-D27C-40A2-A425-2B879BEE5009}" destId="{E6270BB2-D001-454B-BA18-53936F9C89BC}" srcOrd="0" destOrd="0" presId="urn:microsoft.com/office/officeart/2005/8/layout/list1"/>
    <dgm:cxn modelId="{8BCA1481-8DB9-4239-9A5F-8D0F522FF1E6}" type="presParOf" srcId="{3AF98D89-D3A3-4767-9BCC-E9FAC78B0206}" destId="{A2083653-BAAA-4738-9AF5-EF7BB1C1B4DD}" srcOrd="0" destOrd="0" presId="urn:microsoft.com/office/officeart/2005/8/layout/list1"/>
    <dgm:cxn modelId="{C6864947-AA45-4BE6-8B11-C930B75B82B1}" type="presParOf" srcId="{A2083653-BAAA-4738-9AF5-EF7BB1C1B4DD}" destId="{895EE9DA-EC0F-4B7E-8E0A-9B1AF2BEE475}" srcOrd="0" destOrd="0" presId="urn:microsoft.com/office/officeart/2005/8/layout/list1"/>
    <dgm:cxn modelId="{118F8FAA-A903-42A8-A58C-BF93BA03791B}" type="presParOf" srcId="{A2083653-BAAA-4738-9AF5-EF7BB1C1B4DD}" destId="{B2A3946D-38FB-47D5-B272-0D9806BCC65E}" srcOrd="1" destOrd="0" presId="urn:microsoft.com/office/officeart/2005/8/layout/list1"/>
    <dgm:cxn modelId="{1761D773-010E-4D26-81CF-5275A8A4768E}" type="presParOf" srcId="{3AF98D89-D3A3-4767-9BCC-E9FAC78B0206}" destId="{E5D81630-4234-4165-A949-21AD52194212}" srcOrd="1" destOrd="0" presId="urn:microsoft.com/office/officeart/2005/8/layout/list1"/>
    <dgm:cxn modelId="{86B78C00-E3CB-4975-9981-47E645A44B48}" type="presParOf" srcId="{3AF98D89-D3A3-4767-9BCC-E9FAC78B0206}" destId="{7A19F6FF-3D21-4D42-A6C6-CA4F9F62CDC5}" srcOrd="2" destOrd="0" presId="urn:microsoft.com/office/officeart/2005/8/layout/list1"/>
    <dgm:cxn modelId="{77FC51A1-4644-499B-BA53-58DB96F502DE}" type="presParOf" srcId="{3AF98D89-D3A3-4767-9BCC-E9FAC78B0206}" destId="{F7B60AA8-892D-45AF-9173-4C71C568DF43}" srcOrd="3" destOrd="0" presId="urn:microsoft.com/office/officeart/2005/8/layout/list1"/>
    <dgm:cxn modelId="{7B9AD979-8396-42E7-9916-D93DC4D420DC}" type="presParOf" srcId="{3AF98D89-D3A3-4767-9BCC-E9FAC78B0206}" destId="{7B93C01C-C7CE-43C0-B268-71A20E0EE326}" srcOrd="4" destOrd="0" presId="urn:microsoft.com/office/officeart/2005/8/layout/list1"/>
    <dgm:cxn modelId="{FDC5177A-F7D9-4608-8581-A52B451CDE3F}" type="presParOf" srcId="{7B93C01C-C7CE-43C0-B268-71A20E0EE326}" destId="{E6270BB2-D001-454B-BA18-53936F9C89BC}" srcOrd="0" destOrd="0" presId="urn:microsoft.com/office/officeart/2005/8/layout/list1"/>
    <dgm:cxn modelId="{78D37324-4003-4A74-A802-05D8A4A6031F}" type="presParOf" srcId="{7B93C01C-C7CE-43C0-B268-71A20E0EE326}" destId="{58B5BCAD-5B7D-4BF0-96F1-43CC2750B131}" srcOrd="1" destOrd="0" presId="urn:microsoft.com/office/officeart/2005/8/layout/list1"/>
    <dgm:cxn modelId="{1CE48EBB-6B24-4748-B317-F568ED6F378B}" type="presParOf" srcId="{3AF98D89-D3A3-4767-9BCC-E9FAC78B0206}" destId="{4EC0A709-1596-4201-8E46-48F45E5D11B1}" srcOrd="5" destOrd="0" presId="urn:microsoft.com/office/officeart/2005/8/layout/list1"/>
    <dgm:cxn modelId="{227DE6F9-7D49-49C9-8A3C-0AED3201921A}" type="presParOf" srcId="{3AF98D89-D3A3-4767-9BCC-E9FAC78B0206}" destId="{E8D20011-8625-4364-882A-A1E95A15C436}" srcOrd="6" destOrd="0" presId="urn:microsoft.com/office/officeart/2005/8/layout/list1"/>
    <dgm:cxn modelId="{74FFC00C-96C7-4D23-A5DC-63551DC2994F}" type="presParOf" srcId="{3AF98D89-D3A3-4767-9BCC-E9FAC78B0206}" destId="{2198B4AB-FEC4-42FA-A12E-6C14D977C7C2}" srcOrd="7" destOrd="0" presId="urn:microsoft.com/office/officeart/2005/8/layout/list1"/>
    <dgm:cxn modelId="{B964D419-D88C-4E0F-85D5-3DA5EA802D84}" type="presParOf" srcId="{3AF98D89-D3A3-4767-9BCC-E9FAC78B0206}" destId="{7283D3FA-48E4-4976-83E8-F0073C90C1D2}" srcOrd="8" destOrd="0" presId="urn:microsoft.com/office/officeart/2005/8/layout/list1"/>
    <dgm:cxn modelId="{61644A86-7E6A-4115-A231-806CBA46DAFD}" type="presParOf" srcId="{7283D3FA-48E4-4976-83E8-F0073C90C1D2}" destId="{B2134DA9-2C33-4F28-BF17-67FABB5F2CAF}" srcOrd="0" destOrd="0" presId="urn:microsoft.com/office/officeart/2005/8/layout/list1"/>
    <dgm:cxn modelId="{420C142C-49DF-4D6D-AAA8-D1C6E7023AD0}" type="presParOf" srcId="{7283D3FA-48E4-4976-83E8-F0073C90C1D2}" destId="{233A00D1-D34F-4968-9D1B-BB4AC2320338}" srcOrd="1" destOrd="0" presId="urn:microsoft.com/office/officeart/2005/8/layout/list1"/>
    <dgm:cxn modelId="{AA567AB2-2FFA-4207-A1F2-4EEF4B31C99E}" type="presParOf" srcId="{3AF98D89-D3A3-4767-9BCC-E9FAC78B0206}" destId="{2BE76BC0-F5A8-407B-AEA6-C7406295DD9B}" srcOrd="9" destOrd="0" presId="urn:microsoft.com/office/officeart/2005/8/layout/list1"/>
    <dgm:cxn modelId="{D5579729-501E-415E-8410-29CBECAE3D77}" type="presParOf" srcId="{3AF98D89-D3A3-4767-9BCC-E9FAC78B0206}" destId="{21DB5528-1DB5-4DA2-B3C1-D195E4C7EB49}" srcOrd="10" destOrd="0" presId="urn:microsoft.com/office/officeart/2005/8/layout/list1"/>
    <dgm:cxn modelId="{CCA0BF1B-5A36-4745-864F-6F0CB4493FDC}" type="presParOf" srcId="{3AF98D89-D3A3-4767-9BCC-E9FAC78B0206}" destId="{1DC6C27E-846F-4AB1-B17F-64166C53A315}" srcOrd="11" destOrd="0" presId="urn:microsoft.com/office/officeart/2005/8/layout/list1"/>
    <dgm:cxn modelId="{1E900100-F6FA-458C-9248-1C9241CAF365}" type="presParOf" srcId="{3AF98D89-D3A3-4767-9BCC-E9FAC78B0206}" destId="{0B59F3B1-04EB-4037-A601-D88E9381733E}" srcOrd="12" destOrd="0" presId="urn:microsoft.com/office/officeart/2005/8/layout/list1"/>
    <dgm:cxn modelId="{905D8696-3CB9-4741-9E9C-B738A555A4FB}" type="presParOf" srcId="{0B59F3B1-04EB-4037-A601-D88E9381733E}" destId="{65C5BD99-432C-4347-96DE-D2F26EA45B80}" srcOrd="0" destOrd="0" presId="urn:microsoft.com/office/officeart/2005/8/layout/list1"/>
    <dgm:cxn modelId="{B3E1CD72-23D4-41E4-9510-1568505D8B99}" type="presParOf" srcId="{0B59F3B1-04EB-4037-A601-D88E9381733E}" destId="{22FA0286-208E-4D12-AB5C-A02205EED313}" srcOrd="1" destOrd="0" presId="urn:microsoft.com/office/officeart/2005/8/layout/list1"/>
    <dgm:cxn modelId="{A67878CF-C827-4341-92E1-F28BE45C746E}" type="presParOf" srcId="{3AF98D89-D3A3-4767-9BCC-E9FAC78B0206}" destId="{5A35F020-D557-4364-8420-60A3FDA1D8FE}" srcOrd="13" destOrd="0" presId="urn:microsoft.com/office/officeart/2005/8/layout/list1"/>
    <dgm:cxn modelId="{B43C8584-5E5F-4D02-B372-474F690B1B41}" type="presParOf" srcId="{3AF98D89-D3A3-4767-9BCC-E9FAC78B0206}" destId="{0F81832B-C493-4FE7-9299-9AF0A2D012D6}" srcOrd="14" destOrd="0" presId="urn:microsoft.com/office/officeart/2005/8/layout/list1"/>
    <dgm:cxn modelId="{26639A89-AFE1-40EF-A644-0637196F9966}" type="presParOf" srcId="{3AF98D89-D3A3-4767-9BCC-E9FAC78B0206}" destId="{EAFC1B51-8693-4BAD-82BA-10B5D28C9976}" srcOrd="15" destOrd="0" presId="urn:microsoft.com/office/officeart/2005/8/layout/list1"/>
    <dgm:cxn modelId="{C26FC798-4C21-46EB-AC7B-D3835345954A}" type="presParOf" srcId="{3AF98D89-D3A3-4767-9BCC-E9FAC78B0206}" destId="{DA6D865F-BC95-4A2B-A95F-165F0A15E4E6}" srcOrd="16" destOrd="0" presId="urn:microsoft.com/office/officeart/2005/8/layout/list1"/>
    <dgm:cxn modelId="{815C0DAD-42CB-4E01-9D8B-C2BA26BD70DB}" type="presParOf" srcId="{DA6D865F-BC95-4A2B-A95F-165F0A15E4E6}" destId="{34833106-0A23-4DD6-A357-019B4BDFEC5D}" srcOrd="0" destOrd="0" presId="urn:microsoft.com/office/officeart/2005/8/layout/list1"/>
    <dgm:cxn modelId="{64C19D68-9C2C-4CFD-BBF7-8FA61457D6BE}" type="presParOf" srcId="{DA6D865F-BC95-4A2B-A95F-165F0A15E4E6}" destId="{5FE71616-558C-4CB8-833B-DF6DFE3A5FDD}" srcOrd="1" destOrd="0" presId="urn:microsoft.com/office/officeart/2005/8/layout/list1"/>
    <dgm:cxn modelId="{C635BD3D-B4E0-4710-A20B-4F6180846DAD}" type="presParOf" srcId="{3AF98D89-D3A3-4767-9BCC-E9FAC78B0206}" destId="{5A30A97D-CCC9-4E98-9AE9-B8CCB11C5AD3}" srcOrd="17" destOrd="0" presId="urn:microsoft.com/office/officeart/2005/8/layout/list1"/>
    <dgm:cxn modelId="{3DB9932B-7ED7-4941-BFDE-EFB761C4DFC2}" type="presParOf" srcId="{3AF98D89-D3A3-4767-9BCC-E9FAC78B0206}" destId="{3A833B00-14FB-4777-8B33-CDFA1AFD20D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A7C4D5-D2AE-4888-B6CA-3458621D9AEE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7A46FB83-CF0B-405C-AA47-D19C7E5B58DD}">
      <dgm:prSet phldrT="[Text]" phldr="0"/>
      <dgm:spPr/>
      <dgm:t>
        <a:bodyPr/>
        <a:lstStyle/>
        <a:p>
          <a:pPr rtl="0"/>
          <a:r>
            <a:rPr lang="en-GB" b="1" dirty="0">
              <a:solidFill>
                <a:schemeClr val="bg1"/>
              </a:solidFill>
              <a:latin typeface="Times New Roman"/>
              <a:cs typeface="Times New Roman"/>
            </a:rPr>
            <a:t>Week</a:t>
          </a:r>
          <a:r>
            <a:rPr lang="en-GB" b="1" i="0" u="none" strike="noStrike" cap="none" baseline="0" noProof="0" dirty="0">
              <a:solidFill>
                <a:schemeClr val="bg1"/>
              </a:solidFill>
              <a:latin typeface="Times New Roman"/>
              <a:cs typeface="Times New Roman"/>
            </a:rPr>
            <a:t> 1</a:t>
          </a:r>
        </a:p>
      </dgm:t>
    </dgm:pt>
    <dgm:pt modelId="{70C9929C-6550-49A2-9BCE-B7B31F57510C}" type="parTrans" cxnId="{44DC80A1-EE9C-4318-8F67-D63849EE4791}">
      <dgm:prSet/>
      <dgm:spPr/>
      <dgm:t>
        <a:bodyPr/>
        <a:lstStyle/>
        <a:p>
          <a:endParaRPr lang="en-IN"/>
        </a:p>
      </dgm:t>
    </dgm:pt>
    <dgm:pt modelId="{26B2EABA-EF5B-44A9-A39D-80B52FB1D442}" type="sibTrans" cxnId="{44DC80A1-EE9C-4318-8F67-D63849EE4791}">
      <dgm:prSet/>
      <dgm:spPr/>
      <dgm:t>
        <a:bodyPr/>
        <a:lstStyle/>
        <a:p>
          <a:endParaRPr lang="en-IN"/>
        </a:p>
      </dgm:t>
    </dgm:pt>
    <dgm:pt modelId="{090C3AE3-CB68-478F-915C-AFABA8B04760}">
      <dgm:prSet phldrT="[Text]" phldr="0"/>
      <dgm:spPr/>
      <dgm:t>
        <a:bodyPr/>
        <a:lstStyle/>
        <a:p>
          <a:pPr rtl="0"/>
          <a:r>
            <a:rPr lang="en-GB" b="1" dirty="0">
              <a:solidFill>
                <a:schemeClr val="bg1"/>
              </a:solidFill>
              <a:latin typeface="Times New Roman"/>
              <a:cs typeface="Times New Roman"/>
            </a:rPr>
            <a:t>Week 2</a:t>
          </a:r>
        </a:p>
      </dgm:t>
    </dgm:pt>
    <dgm:pt modelId="{DDB77664-FAFA-4954-A6A5-9EAA52359C6B}" type="parTrans" cxnId="{9E444ECE-7C89-439E-8C75-5BACB7B7DE2D}">
      <dgm:prSet/>
      <dgm:spPr/>
      <dgm:t>
        <a:bodyPr/>
        <a:lstStyle/>
        <a:p>
          <a:endParaRPr lang="en-IN"/>
        </a:p>
      </dgm:t>
    </dgm:pt>
    <dgm:pt modelId="{1CCAEBAB-300D-4F2F-B37F-DEADE2C9DCA6}" type="sibTrans" cxnId="{9E444ECE-7C89-439E-8C75-5BACB7B7DE2D}">
      <dgm:prSet/>
      <dgm:spPr/>
      <dgm:t>
        <a:bodyPr/>
        <a:lstStyle/>
        <a:p>
          <a:endParaRPr lang="en-IN"/>
        </a:p>
      </dgm:t>
    </dgm:pt>
    <dgm:pt modelId="{D43857C6-B433-44DB-817D-F99EB4481EEF}">
      <dgm:prSet phldrT="[Text]" phldr="0"/>
      <dgm:spPr/>
      <dgm:t>
        <a:bodyPr/>
        <a:lstStyle/>
        <a:p>
          <a:pPr rtl="0"/>
          <a:r>
            <a:rPr lang="en-GB" b="1" dirty="0">
              <a:solidFill>
                <a:schemeClr val="bg1"/>
              </a:solidFill>
              <a:latin typeface="Times New Roman"/>
              <a:cs typeface="Times New Roman"/>
            </a:rPr>
            <a:t>Week 3</a:t>
          </a:r>
        </a:p>
      </dgm:t>
    </dgm:pt>
    <dgm:pt modelId="{70A7D9F6-3D09-44D7-A42C-D43391BD0FEA}" type="parTrans" cxnId="{52727491-D71D-4363-88BC-422E88A70703}">
      <dgm:prSet/>
      <dgm:spPr/>
      <dgm:t>
        <a:bodyPr/>
        <a:lstStyle/>
        <a:p>
          <a:endParaRPr lang="en-IN"/>
        </a:p>
      </dgm:t>
    </dgm:pt>
    <dgm:pt modelId="{E4BE0422-4D9E-412B-BEC1-B195C27FBFD4}" type="sibTrans" cxnId="{52727491-D71D-4363-88BC-422E88A70703}">
      <dgm:prSet/>
      <dgm:spPr/>
      <dgm:t>
        <a:bodyPr/>
        <a:lstStyle/>
        <a:p>
          <a:endParaRPr lang="en-IN"/>
        </a:p>
      </dgm:t>
    </dgm:pt>
    <dgm:pt modelId="{4F8D5B47-A992-4375-990A-68C93899093E}">
      <dgm:prSet phldr="0"/>
      <dgm:spPr/>
      <dgm:t>
        <a:bodyPr/>
        <a:lstStyle/>
        <a:p>
          <a:pPr rtl="0"/>
          <a:r>
            <a:rPr lang="en-GB" b="1" dirty="0">
              <a:solidFill>
                <a:schemeClr val="bg1"/>
              </a:solidFill>
              <a:latin typeface="Times New Roman"/>
              <a:cs typeface="Times New Roman"/>
            </a:rPr>
            <a:t>Week 4</a:t>
          </a:r>
        </a:p>
      </dgm:t>
    </dgm:pt>
    <dgm:pt modelId="{C1B04C41-5553-4A03-AC89-241BBAAAFC13}" type="parTrans" cxnId="{C666B912-1D87-4327-8504-AC9215924DED}">
      <dgm:prSet/>
      <dgm:spPr/>
      <dgm:t>
        <a:bodyPr/>
        <a:lstStyle/>
        <a:p>
          <a:endParaRPr lang="en-IN"/>
        </a:p>
      </dgm:t>
    </dgm:pt>
    <dgm:pt modelId="{51A489D3-08F3-4FAD-93A5-EBBCBF5416B4}" type="sibTrans" cxnId="{C666B912-1D87-4327-8504-AC9215924DED}">
      <dgm:prSet/>
      <dgm:spPr/>
      <dgm:t>
        <a:bodyPr/>
        <a:lstStyle/>
        <a:p>
          <a:endParaRPr lang="en-IN"/>
        </a:p>
      </dgm:t>
    </dgm:pt>
    <dgm:pt modelId="{D34DFE69-A64F-4F64-AEB8-9880FCB0C4A4}">
      <dgm:prSet phldr="0"/>
      <dgm:spPr/>
      <dgm:t>
        <a:bodyPr/>
        <a:lstStyle/>
        <a:p>
          <a:r>
            <a:rPr lang="en-GB" b="1" dirty="0">
              <a:solidFill>
                <a:schemeClr val="bg1"/>
              </a:solidFill>
              <a:latin typeface="Times New Roman"/>
              <a:cs typeface="Times New Roman"/>
            </a:rPr>
            <a:t>Week 5</a:t>
          </a:r>
        </a:p>
      </dgm:t>
    </dgm:pt>
    <dgm:pt modelId="{B168F063-AEC6-4B07-A53F-B6A6347A8EA7}" type="parTrans" cxnId="{9DBDA047-4012-41D9-AAE5-9778D9670549}">
      <dgm:prSet/>
      <dgm:spPr/>
      <dgm:t>
        <a:bodyPr/>
        <a:lstStyle/>
        <a:p>
          <a:endParaRPr lang="en-IN"/>
        </a:p>
      </dgm:t>
    </dgm:pt>
    <dgm:pt modelId="{D848DEEA-9A8F-4DDD-AA1D-A4A9BA901720}" type="sibTrans" cxnId="{9DBDA047-4012-41D9-AAE5-9778D9670549}">
      <dgm:prSet/>
      <dgm:spPr/>
      <dgm:t>
        <a:bodyPr/>
        <a:lstStyle/>
        <a:p>
          <a:endParaRPr lang="en-IN"/>
        </a:p>
      </dgm:t>
    </dgm:pt>
    <dgm:pt modelId="{889DF453-C320-4639-B3D2-56EAB5D5EF5F}">
      <dgm:prSet phldr="0"/>
      <dgm:spPr/>
      <dgm:t>
        <a:bodyPr/>
        <a:lstStyle/>
        <a:p>
          <a:pPr rtl="0"/>
          <a:r>
            <a:rPr lang="en-GB" b="1" dirty="0">
              <a:solidFill>
                <a:schemeClr val="bg1"/>
              </a:solidFill>
              <a:latin typeface="Times New Roman"/>
              <a:cs typeface="Times New Roman"/>
            </a:rPr>
            <a:t>Week 6</a:t>
          </a:r>
        </a:p>
      </dgm:t>
    </dgm:pt>
    <dgm:pt modelId="{175601B1-67D4-4AC9-AE74-8137AC2D3E7C}" type="parTrans" cxnId="{4E60AF5E-6A62-4030-BBC0-50D9BC0C592A}">
      <dgm:prSet/>
      <dgm:spPr/>
      <dgm:t>
        <a:bodyPr/>
        <a:lstStyle/>
        <a:p>
          <a:endParaRPr lang="en-IN"/>
        </a:p>
      </dgm:t>
    </dgm:pt>
    <dgm:pt modelId="{94D1D766-24D0-49FD-BD6A-2CC40E867FEC}" type="sibTrans" cxnId="{4E60AF5E-6A62-4030-BBC0-50D9BC0C592A}">
      <dgm:prSet/>
      <dgm:spPr/>
      <dgm:t>
        <a:bodyPr/>
        <a:lstStyle/>
        <a:p>
          <a:endParaRPr lang="en-IN"/>
        </a:p>
      </dgm:t>
    </dgm:pt>
    <dgm:pt modelId="{4842401B-95AC-49E5-8669-DF3C3C3AEAB8}">
      <dgm:prSet phldr="0"/>
      <dgm:spPr/>
      <dgm:t>
        <a:bodyPr/>
        <a:lstStyle/>
        <a:p>
          <a:pPr rtl="0"/>
          <a:r>
            <a:rPr lang="en-GB" b="1" dirty="0">
              <a:solidFill>
                <a:schemeClr val="bg1"/>
              </a:solidFill>
              <a:latin typeface="Times New Roman"/>
              <a:cs typeface="Times New Roman"/>
            </a:rPr>
            <a:t>Week 7</a:t>
          </a:r>
        </a:p>
      </dgm:t>
    </dgm:pt>
    <dgm:pt modelId="{25E96886-1DCF-4513-A11C-E0FD939CC4E1}" type="parTrans" cxnId="{97BAEDA1-AA09-4321-B843-2D0FF47815D9}">
      <dgm:prSet/>
      <dgm:spPr/>
      <dgm:t>
        <a:bodyPr/>
        <a:lstStyle/>
        <a:p>
          <a:endParaRPr lang="en-IN"/>
        </a:p>
      </dgm:t>
    </dgm:pt>
    <dgm:pt modelId="{E9146B00-8270-4E7A-AD6D-B3650EF6DB8C}" type="sibTrans" cxnId="{97BAEDA1-AA09-4321-B843-2D0FF47815D9}">
      <dgm:prSet/>
      <dgm:spPr/>
      <dgm:t>
        <a:bodyPr/>
        <a:lstStyle/>
        <a:p>
          <a:endParaRPr lang="en-IN"/>
        </a:p>
      </dgm:t>
    </dgm:pt>
    <dgm:pt modelId="{BAA50B6B-F217-4962-A34C-D26146CAAA7C}" type="pres">
      <dgm:prSet presAssocID="{93A7C4D5-D2AE-4888-B6CA-3458621D9AEE}" presName="Name0" presStyleCnt="0">
        <dgm:presLayoutVars>
          <dgm:dir/>
          <dgm:animLvl val="lvl"/>
          <dgm:resizeHandles val="exact"/>
        </dgm:presLayoutVars>
      </dgm:prSet>
      <dgm:spPr/>
    </dgm:pt>
    <dgm:pt modelId="{D8C4CB72-A79E-4858-888F-078D0726F006}" type="pres">
      <dgm:prSet presAssocID="{7A46FB83-CF0B-405C-AA47-D19C7E5B58DD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1EB7FCD9-8790-4A82-AF04-2BBD073CC15B}" type="pres">
      <dgm:prSet presAssocID="{26B2EABA-EF5B-44A9-A39D-80B52FB1D442}" presName="parTxOnlySpace" presStyleCnt="0"/>
      <dgm:spPr/>
    </dgm:pt>
    <dgm:pt modelId="{BCB24763-D554-4355-9C36-0C81D79A0E32}" type="pres">
      <dgm:prSet presAssocID="{090C3AE3-CB68-478F-915C-AFABA8B04760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261144F1-8A5E-4295-B3D0-C5DDF51F0151}" type="pres">
      <dgm:prSet presAssocID="{1CCAEBAB-300D-4F2F-B37F-DEADE2C9DCA6}" presName="parTxOnlySpace" presStyleCnt="0"/>
      <dgm:spPr/>
    </dgm:pt>
    <dgm:pt modelId="{BCE6C8F5-AAE6-4A4C-A0B9-64F2BFD9105F}" type="pres">
      <dgm:prSet presAssocID="{D43857C6-B433-44DB-817D-F99EB4481EEF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BE77A6BB-8CDB-4F59-AF69-45F9507A4CA4}" type="pres">
      <dgm:prSet presAssocID="{E4BE0422-4D9E-412B-BEC1-B195C27FBFD4}" presName="parTxOnlySpace" presStyleCnt="0"/>
      <dgm:spPr/>
    </dgm:pt>
    <dgm:pt modelId="{4E4EB775-7D9C-4ABE-95D8-8DA6C5547A88}" type="pres">
      <dgm:prSet presAssocID="{4F8D5B47-A992-4375-990A-68C93899093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563CEFC9-2978-414B-85C5-0791B3857022}" type="pres">
      <dgm:prSet presAssocID="{51A489D3-08F3-4FAD-93A5-EBBCBF5416B4}" presName="parTxOnlySpace" presStyleCnt="0"/>
      <dgm:spPr/>
    </dgm:pt>
    <dgm:pt modelId="{A4E9E7B0-AFFC-4512-B08F-D8BF2BC56603}" type="pres">
      <dgm:prSet presAssocID="{D34DFE69-A64F-4F64-AEB8-9880FCB0C4A4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9FF93687-F3FF-4DA6-B431-DC7580CA534C}" type="pres">
      <dgm:prSet presAssocID="{D848DEEA-9A8F-4DDD-AA1D-A4A9BA901720}" presName="parTxOnlySpace" presStyleCnt="0"/>
      <dgm:spPr/>
    </dgm:pt>
    <dgm:pt modelId="{4BB44751-C98F-4F96-A4F1-F8FEA4A5320E}" type="pres">
      <dgm:prSet presAssocID="{889DF453-C320-4639-B3D2-56EAB5D5EF5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B2CAF8F8-CFAA-41C5-AF3B-0F23C3D853D1}" type="pres">
      <dgm:prSet presAssocID="{94D1D766-24D0-49FD-BD6A-2CC40E867FEC}" presName="parTxOnlySpace" presStyleCnt="0"/>
      <dgm:spPr/>
    </dgm:pt>
    <dgm:pt modelId="{C90C801F-49FE-48AB-88F8-68A265AA2656}" type="pres">
      <dgm:prSet presAssocID="{4842401B-95AC-49E5-8669-DF3C3C3AEAB8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E5C17409-2187-442C-AB3F-C2C163773280}" type="presOf" srcId="{090C3AE3-CB68-478F-915C-AFABA8B04760}" destId="{BCB24763-D554-4355-9C36-0C81D79A0E32}" srcOrd="0" destOrd="0" presId="urn:microsoft.com/office/officeart/2005/8/layout/chevron1"/>
    <dgm:cxn modelId="{C666B912-1D87-4327-8504-AC9215924DED}" srcId="{93A7C4D5-D2AE-4888-B6CA-3458621D9AEE}" destId="{4F8D5B47-A992-4375-990A-68C93899093E}" srcOrd="3" destOrd="0" parTransId="{C1B04C41-5553-4A03-AC89-241BBAAAFC13}" sibTransId="{51A489D3-08F3-4FAD-93A5-EBBCBF5416B4}"/>
    <dgm:cxn modelId="{21FC2D1A-01D8-4E3E-B25A-2218F1B4E0E0}" type="presOf" srcId="{889DF453-C320-4639-B3D2-56EAB5D5EF5F}" destId="{4BB44751-C98F-4F96-A4F1-F8FEA4A5320E}" srcOrd="0" destOrd="0" presId="urn:microsoft.com/office/officeart/2005/8/layout/chevron1"/>
    <dgm:cxn modelId="{F2025B1F-3531-4D97-9A6D-00429A9D45A5}" type="presOf" srcId="{93A7C4D5-D2AE-4888-B6CA-3458621D9AEE}" destId="{BAA50B6B-F217-4962-A34C-D26146CAAA7C}" srcOrd="0" destOrd="0" presId="urn:microsoft.com/office/officeart/2005/8/layout/chevron1"/>
    <dgm:cxn modelId="{9DB5342E-B98F-4C84-85E5-BB0AB2ED60BD}" type="presOf" srcId="{4842401B-95AC-49E5-8669-DF3C3C3AEAB8}" destId="{C90C801F-49FE-48AB-88F8-68A265AA2656}" srcOrd="0" destOrd="0" presId="urn:microsoft.com/office/officeart/2005/8/layout/chevron1"/>
    <dgm:cxn modelId="{4E60AF5E-6A62-4030-BBC0-50D9BC0C592A}" srcId="{93A7C4D5-D2AE-4888-B6CA-3458621D9AEE}" destId="{889DF453-C320-4639-B3D2-56EAB5D5EF5F}" srcOrd="5" destOrd="0" parTransId="{175601B1-67D4-4AC9-AE74-8137AC2D3E7C}" sibTransId="{94D1D766-24D0-49FD-BD6A-2CC40E867FEC}"/>
    <dgm:cxn modelId="{9DBDA047-4012-41D9-AAE5-9778D9670549}" srcId="{93A7C4D5-D2AE-4888-B6CA-3458621D9AEE}" destId="{D34DFE69-A64F-4F64-AEB8-9880FCB0C4A4}" srcOrd="4" destOrd="0" parTransId="{B168F063-AEC6-4B07-A53F-B6A6347A8EA7}" sibTransId="{D848DEEA-9A8F-4DDD-AA1D-A4A9BA901720}"/>
    <dgm:cxn modelId="{C7A2E67A-90E8-4A87-81DB-A888BA8638A5}" type="presOf" srcId="{7A46FB83-CF0B-405C-AA47-D19C7E5B58DD}" destId="{D8C4CB72-A79E-4858-888F-078D0726F006}" srcOrd="0" destOrd="0" presId="urn:microsoft.com/office/officeart/2005/8/layout/chevron1"/>
    <dgm:cxn modelId="{2EBD2D89-7E5D-4377-B7E4-DA1DEA65480E}" type="presOf" srcId="{D43857C6-B433-44DB-817D-F99EB4481EEF}" destId="{BCE6C8F5-AAE6-4A4C-A0B9-64F2BFD9105F}" srcOrd="0" destOrd="0" presId="urn:microsoft.com/office/officeart/2005/8/layout/chevron1"/>
    <dgm:cxn modelId="{52727491-D71D-4363-88BC-422E88A70703}" srcId="{93A7C4D5-D2AE-4888-B6CA-3458621D9AEE}" destId="{D43857C6-B433-44DB-817D-F99EB4481EEF}" srcOrd="2" destOrd="0" parTransId="{70A7D9F6-3D09-44D7-A42C-D43391BD0FEA}" sibTransId="{E4BE0422-4D9E-412B-BEC1-B195C27FBFD4}"/>
    <dgm:cxn modelId="{70BEBC9B-10F7-48A6-AAEB-7AA380186A3B}" type="presOf" srcId="{D34DFE69-A64F-4F64-AEB8-9880FCB0C4A4}" destId="{A4E9E7B0-AFFC-4512-B08F-D8BF2BC56603}" srcOrd="0" destOrd="0" presId="urn:microsoft.com/office/officeart/2005/8/layout/chevron1"/>
    <dgm:cxn modelId="{44DC80A1-EE9C-4318-8F67-D63849EE4791}" srcId="{93A7C4D5-D2AE-4888-B6CA-3458621D9AEE}" destId="{7A46FB83-CF0B-405C-AA47-D19C7E5B58DD}" srcOrd="0" destOrd="0" parTransId="{70C9929C-6550-49A2-9BCE-B7B31F57510C}" sibTransId="{26B2EABA-EF5B-44A9-A39D-80B52FB1D442}"/>
    <dgm:cxn modelId="{97BAEDA1-AA09-4321-B843-2D0FF47815D9}" srcId="{93A7C4D5-D2AE-4888-B6CA-3458621D9AEE}" destId="{4842401B-95AC-49E5-8669-DF3C3C3AEAB8}" srcOrd="6" destOrd="0" parTransId="{25E96886-1DCF-4513-A11C-E0FD939CC4E1}" sibTransId="{E9146B00-8270-4E7A-AD6D-B3650EF6DB8C}"/>
    <dgm:cxn modelId="{77D7E9C6-139B-4418-B4D9-DF5A34D0669C}" type="presOf" srcId="{4F8D5B47-A992-4375-990A-68C93899093E}" destId="{4E4EB775-7D9C-4ABE-95D8-8DA6C5547A88}" srcOrd="0" destOrd="0" presId="urn:microsoft.com/office/officeart/2005/8/layout/chevron1"/>
    <dgm:cxn modelId="{9E444ECE-7C89-439E-8C75-5BACB7B7DE2D}" srcId="{93A7C4D5-D2AE-4888-B6CA-3458621D9AEE}" destId="{090C3AE3-CB68-478F-915C-AFABA8B04760}" srcOrd="1" destOrd="0" parTransId="{DDB77664-FAFA-4954-A6A5-9EAA52359C6B}" sibTransId="{1CCAEBAB-300D-4F2F-B37F-DEADE2C9DCA6}"/>
    <dgm:cxn modelId="{836BCEF9-E8B7-42D5-B922-82312F984AC4}" type="presParOf" srcId="{BAA50B6B-F217-4962-A34C-D26146CAAA7C}" destId="{D8C4CB72-A79E-4858-888F-078D0726F006}" srcOrd="0" destOrd="0" presId="urn:microsoft.com/office/officeart/2005/8/layout/chevron1"/>
    <dgm:cxn modelId="{D547E4B4-765B-4E7B-8B96-03EA7AD9CEBD}" type="presParOf" srcId="{BAA50B6B-F217-4962-A34C-D26146CAAA7C}" destId="{1EB7FCD9-8790-4A82-AF04-2BBD073CC15B}" srcOrd="1" destOrd="0" presId="urn:microsoft.com/office/officeart/2005/8/layout/chevron1"/>
    <dgm:cxn modelId="{3E15A375-96AD-428B-B901-DA6DE96B2474}" type="presParOf" srcId="{BAA50B6B-F217-4962-A34C-D26146CAAA7C}" destId="{BCB24763-D554-4355-9C36-0C81D79A0E32}" srcOrd="2" destOrd="0" presId="urn:microsoft.com/office/officeart/2005/8/layout/chevron1"/>
    <dgm:cxn modelId="{802D72EC-CEC3-4614-9BA8-1EDE177CB01B}" type="presParOf" srcId="{BAA50B6B-F217-4962-A34C-D26146CAAA7C}" destId="{261144F1-8A5E-4295-B3D0-C5DDF51F0151}" srcOrd="3" destOrd="0" presId="urn:microsoft.com/office/officeart/2005/8/layout/chevron1"/>
    <dgm:cxn modelId="{A20C8535-F638-40B4-9FD5-04351500105F}" type="presParOf" srcId="{BAA50B6B-F217-4962-A34C-D26146CAAA7C}" destId="{BCE6C8F5-AAE6-4A4C-A0B9-64F2BFD9105F}" srcOrd="4" destOrd="0" presId="urn:microsoft.com/office/officeart/2005/8/layout/chevron1"/>
    <dgm:cxn modelId="{E4317532-462A-43BD-B0CC-E315AEBB4076}" type="presParOf" srcId="{BAA50B6B-F217-4962-A34C-D26146CAAA7C}" destId="{BE77A6BB-8CDB-4F59-AF69-45F9507A4CA4}" srcOrd="5" destOrd="0" presId="urn:microsoft.com/office/officeart/2005/8/layout/chevron1"/>
    <dgm:cxn modelId="{767CFC37-435B-4269-A0B5-17BC19FEED06}" type="presParOf" srcId="{BAA50B6B-F217-4962-A34C-D26146CAAA7C}" destId="{4E4EB775-7D9C-4ABE-95D8-8DA6C5547A88}" srcOrd="6" destOrd="0" presId="urn:microsoft.com/office/officeart/2005/8/layout/chevron1"/>
    <dgm:cxn modelId="{C99E85EA-8E60-43BF-AD5B-E8DBAA86C198}" type="presParOf" srcId="{BAA50B6B-F217-4962-A34C-D26146CAAA7C}" destId="{563CEFC9-2978-414B-85C5-0791B3857022}" srcOrd="7" destOrd="0" presId="urn:microsoft.com/office/officeart/2005/8/layout/chevron1"/>
    <dgm:cxn modelId="{873B6411-099E-4E3D-B8CF-D2957E3FFA24}" type="presParOf" srcId="{BAA50B6B-F217-4962-A34C-D26146CAAA7C}" destId="{A4E9E7B0-AFFC-4512-B08F-D8BF2BC56603}" srcOrd="8" destOrd="0" presId="urn:microsoft.com/office/officeart/2005/8/layout/chevron1"/>
    <dgm:cxn modelId="{063AE21A-D489-46E7-8995-A079312898DA}" type="presParOf" srcId="{BAA50B6B-F217-4962-A34C-D26146CAAA7C}" destId="{9FF93687-F3FF-4DA6-B431-DC7580CA534C}" srcOrd="9" destOrd="0" presId="urn:microsoft.com/office/officeart/2005/8/layout/chevron1"/>
    <dgm:cxn modelId="{2EE18BAE-C3D3-46FA-8C46-9FC2023C25AC}" type="presParOf" srcId="{BAA50B6B-F217-4962-A34C-D26146CAAA7C}" destId="{4BB44751-C98F-4F96-A4F1-F8FEA4A5320E}" srcOrd="10" destOrd="0" presId="urn:microsoft.com/office/officeart/2005/8/layout/chevron1"/>
    <dgm:cxn modelId="{9CA61BF9-9B1D-4313-A080-B0FCD43C0F18}" type="presParOf" srcId="{BAA50B6B-F217-4962-A34C-D26146CAAA7C}" destId="{B2CAF8F8-CFAA-41C5-AF3B-0F23C3D853D1}" srcOrd="11" destOrd="0" presId="urn:microsoft.com/office/officeart/2005/8/layout/chevron1"/>
    <dgm:cxn modelId="{4BA0794A-4A52-4F88-AD10-E3AC990E6B4E}" type="presParOf" srcId="{BAA50B6B-F217-4962-A34C-D26146CAAA7C}" destId="{C90C801F-49FE-48AB-88F8-68A265AA265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9DBD60-C748-4A51-A183-3CC665273CE9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7A33D729-1D3F-446D-923E-A89398EB9ECE}">
      <dgm:prSet phldrT="[Text]" phldr="0"/>
      <dgm:spPr/>
      <dgm:t>
        <a:bodyPr/>
        <a:lstStyle/>
        <a:p>
          <a:r>
            <a:rPr lang="en-GB" b="1" dirty="0">
              <a:latin typeface="Times New Roman"/>
              <a:cs typeface="Times New Roman"/>
            </a:rPr>
            <a:t>SRP</a:t>
          </a:r>
          <a:endParaRPr lang="en-GB" b="1" i="0" u="none" strike="noStrike" cap="none" baseline="0" noProof="0" dirty="0">
            <a:latin typeface="Times New Roman"/>
            <a:cs typeface="Times New Roman"/>
          </a:endParaRPr>
        </a:p>
      </dgm:t>
    </dgm:pt>
    <dgm:pt modelId="{0E30898E-A1C8-4E9C-8F46-5762F2D35B03}" type="parTrans" cxnId="{3CE24AED-2ED2-4728-822A-E600CE65636E}">
      <dgm:prSet/>
      <dgm:spPr/>
      <dgm:t>
        <a:bodyPr/>
        <a:lstStyle/>
        <a:p>
          <a:endParaRPr lang="en-GB"/>
        </a:p>
      </dgm:t>
    </dgm:pt>
    <dgm:pt modelId="{100BF321-9109-4E92-86DF-6AED4D4934BB}" type="sibTrans" cxnId="{3CE24AED-2ED2-4728-822A-E600CE65636E}">
      <dgm:prSet/>
      <dgm:spPr/>
      <dgm:t>
        <a:bodyPr/>
        <a:lstStyle/>
        <a:p>
          <a:endParaRPr lang="en-GB"/>
        </a:p>
      </dgm:t>
    </dgm:pt>
    <dgm:pt modelId="{A22EFF65-05C7-4D9A-91AB-69DE259D5BBE}">
      <dgm:prSet phldrT="[Text]" phldr="0"/>
      <dgm:spPr/>
      <dgm:t>
        <a:bodyPr/>
        <a:lstStyle/>
        <a:p>
          <a:pPr rtl="0"/>
          <a:r>
            <a:rPr lang="en-GB" dirty="0">
              <a:latin typeface="Times New Roman"/>
              <a:cs typeface="Times New Roman"/>
            </a:rPr>
            <a:t>Single Responsibility Principle</a:t>
          </a:r>
        </a:p>
      </dgm:t>
    </dgm:pt>
    <dgm:pt modelId="{F296F4AC-B5EE-40C5-A3D4-88B0288AA6E0}" type="parTrans" cxnId="{7FFDC7CA-DD35-4EF7-A68F-41508FE611A5}">
      <dgm:prSet/>
      <dgm:spPr/>
      <dgm:t>
        <a:bodyPr/>
        <a:lstStyle/>
        <a:p>
          <a:endParaRPr lang="en-GB"/>
        </a:p>
      </dgm:t>
    </dgm:pt>
    <dgm:pt modelId="{E9C1DB3F-2A75-4876-92FE-4E832A17BD07}" type="sibTrans" cxnId="{7FFDC7CA-DD35-4EF7-A68F-41508FE611A5}">
      <dgm:prSet/>
      <dgm:spPr/>
      <dgm:t>
        <a:bodyPr/>
        <a:lstStyle/>
        <a:p>
          <a:endParaRPr lang="en-GB"/>
        </a:p>
      </dgm:t>
    </dgm:pt>
    <dgm:pt modelId="{F90EE7D1-25E6-4E25-ADA8-6472BB2D7905}">
      <dgm:prSet phldrT="[Text]" phldr="0"/>
      <dgm:spPr/>
      <dgm:t>
        <a:bodyPr/>
        <a:lstStyle/>
        <a:p>
          <a:r>
            <a:rPr lang="en-GB" b="1" dirty="0">
              <a:latin typeface="Times New Roman"/>
              <a:cs typeface="Times New Roman"/>
            </a:rPr>
            <a:t>OCP</a:t>
          </a:r>
        </a:p>
      </dgm:t>
    </dgm:pt>
    <dgm:pt modelId="{9F04D603-0D8F-4727-AF5F-805B89E7A809}" type="parTrans" cxnId="{03D7ACAD-6BAE-4407-B80A-962CFA95350C}">
      <dgm:prSet/>
      <dgm:spPr/>
      <dgm:t>
        <a:bodyPr/>
        <a:lstStyle/>
        <a:p>
          <a:endParaRPr lang="en-GB"/>
        </a:p>
      </dgm:t>
    </dgm:pt>
    <dgm:pt modelId="{504A1F79-905F-4331-AA1A-DE2DB204803D}" type="sibTrans" cxnId="{03D7ACAD-6BAE-4407-B80A-962CFA95350C}">
      <dgm:prSet/>
      <dgm:spPr/>
      <dgm:t>
        <a:bodyPr/>
        <a:lstStyle/>
        <a:p>
          <a:endParaRPr lang="en-GB"/>
        </a:p>
      </dgm:t>
    </dgm:pt>
    <dgm:pt modelId="{8EE833F9-739C-4E08-B7E1-241F9475514C}">
      <dgm:prSet phldrT="[Text]" phldr="0"/>
      <dgm:spPr/>
      <dgm:t>
        <a:bodyPr/>
        <a:lstStyle/>
        <a:p>
          <a:pPr rtl="0"/>
          <a:r>
            <a:rPr lang="en-GB" dirty="0">
              <a:latin typeface="Times New Roman"/>
              <a:cs typeface="Times New Roman"/>
            </a:rPr>
            <a:t>Open Closed Principle</a:t>
          </a:r>
        </a:p>
      </dgm:t>
    </dgm:pt>
    <dgm:pt modelId="{6AC2708F-D5AD-4674-AD57-00388B23239A}" type="parTrans" cxnId="{11B49C55-FCDC-45EC-985C-A12BC24E5970}">
      <dgm:prSet/>
      <dgm:spPr/>
      <dgm:t>
        <a:bodyPr/>
        <a:lstStyle/>
        <a:p>
          <a:endParaRPr lang="en-GB"/>
        </a:p>
      </dgm:t>
    </dgm:pt>
    <dgm:pt modelId="{7552EC71-A5EC-42A6-AADA-95D9DDF08BCC}" type="sibTrans" cxnId="{11B49C55-FCDC-45EC-985C-A12BC24E5970}">
      <dgm:prSet/>
      <dgm:spPr/>
      <dgm:t>
        <a:bodyPr/>
        <a:lstStyle/>
        <a:p>
          <a:endParaRPr lang="en-GB"/>
        </a:p>
      </dgm:t>
    </dgm:pt>
    <dgm:pt modelId="{29F295E4-41B9-43AB-AF4A-E3491FB8C954}">
      <dgm:prSet phldrT="[Text]" phldr="0"/>
      <dgm:spPr/>
      <dgm:t>
        <a:bodyPr/>
        <a:lstStyle/>
        <a:p>
          <a:r>
            <a:rPr lang="en-GB" b="1" dirty="0">
              <a:latin typeface="Times New Roman"/>
              <a:cs typeface="Times New Roman"/>
            </a:rPr>
            <a:t>LSP</a:t>
          </a:r>
        </a:p>
      </dgm:t>
    </dgm:pt>
    <dgm:pt modelId="{8D284C39-2CF8-4F6C-A36C-5C493B0587AF}" type="parTrans" cxnId="{7E5A6181-EFAC-42BF-9565-3146C1DCD579}">
      <dgm:prSet/>
      <dgm:spPr/>
      <dgm:t>
        <a:bodyPr/>
        <a:lstStyle/>
        <a:p>
          <a:endParaRPr lang="en-GB"/>
        </a:p>
      </dgm:t>
    </dgm:pt>
    <dgm:pt modelId="{9F1392F4-C8BD-4CF8-A2BF-6D5582CBD70D}" type="sibTrans" cxnId="{7E5A6181-EFAC-42BF-9565-3146C1DCD579}">
      <dgm:prSet/>
      <dgm:spPr/>
      <dgm:t>
        <a:bodyPr/>
        <a:lstStyle/>
        <a:p>
          <a:endParaRPr lang="en-GB"/>
        </a:p>
      </dgm:t>
    </dgm:pt>
    <dgm:pt modelId="{F9615BE4-9DD0-436C-A822-57B3779D3F38}">
      <dgm:prSet phldrT="[Text]" phldr="0"/>
      <dgm:spPr/>
      <dgm:t>
        <a:bodyPr/>
        <a:lstStyle/>
        <a:p>
          <a:pPr rtl="0"/>
          <a:r>
            <a:rPr lang="en-GB" dirty="0" err="1">
              <a:latin typeface="Times New Roman"/>
              <a:cs typeface="Times New Roman"/>
            </a:rPr>
            <a:t>Liskov</a:t>
          </a:r>
          <a:r>
            <a:rPr lang="en-GB" dirty="0">
              <a:latin typeface="Times New Roman"/>
              <a:cs typeface="Times New Roman"/>
            </a:rPr>
            <a:t> Substitution Principle</a:t>
          </a:r>
        </a:p>
      </dgm:t>
    </dgm:pt>
    <dgm:pt modelId="{03E8B553-FC2F-498C-8694-42F1BB77A8B0}" type="parTrans" cxnId="{72EEFFFD-3E73-480A-A9C2-C7C9F7C04913}">
      <dgm:prSet/>
      <dgm:spPr/>
      <dgm:t>
        <a:bodyPr/>
        <a:lstStyle/>
        <a:p>
          <a:endParaRPr lang="en-GB"/>
        </a:p>
      </dgm:t>
    </dgm:pt>
    <dgm:pt modelId="{6E2FB254-0B03-4324-A6FC-B97D1709D043}" type="sibTrans" cxnId="{72EEFFFD-3E73-480A-A9C2-C7C9F7C04913}">
      <dgm:prSet/>
      <dgm:spPr/>
      <dgm:t>
        <a:bodyPr/>
        <a:lstStyle/>
        <a:p>
          <a:endParaRPr lang="en-GB"/>
        </a:p>
      </dgm:t>
    </dgm:pt>
    <dgm:pt modelId="{7D44B388-3231-4DFB-AFFE-3092D2D25210}">
      <dgm:prSet phldr="0"/>
      <dgm:spPr/>
      <dgm:t>
        <a:bodyPr/>
        <a:lstStyle/>
        <a:p>
          <a:r>
            <a:rPr lang="en-GB" b="1" dirty="0">
              <a:latin typeface="Times New Roman"/>
              <a:cs typeface="Times New Roman"/>
            </a:rPr>
            <a:t>ISP</a:t>
          </a:r>
        </a:p>
      </dgm:t>
    </dgm:pt>
    <dgm:pt modelId="{ABEEB936-0DAB-4FFA-9C39-F0427067B75A}" type="parTrans" cxnId="{18193411-C180-453D-9000-D8281B093824}">
      <dgm:prSet/>
      <dgm:spPr/>
      <dgm:t>
        <a:bodyPr/>
        <a:lstStyle/>
        <a:p>
          <a:endParaRPr lang="en-IN"/>
        </a:p>
      </dgm:t>
    </dgm:pt>
    <dgm:pt modelId="{0644A1BF-042A-430D-9CE2-D339205529E5}" type="sibTrans" cxnId="{18193411-C180-453D-9000-D8281B093824}">
      <dgm:prSet/>
      <dgm:spPr/>
      <dgm:t>
        <a:bodyPr/>
        <a:lstStyle/>
        <a:p>
          <a:endParaRPr lang="en-IN"/>
        </a:p>
      </dgm:t>
    </dgm:pt>
    <dgm:pt modelId="{33046545-2C5D-4C78-ABFC-60B39586BDE4}">
      <dgm:prSet phldr="0"/>
      <dgm:spPr/>
      <dgm:t>
        <a:bodyPr/>
        <a:lstStyle/>
        <a:p>
          <a:pPr rtl="0"/>
          <a:r>
            <a:rPr lang="en-GB" dirty="0">
              <a:latin typeface="Times New Roman"/>
              <a:cs typeface="Times New Roman"/>
            </a:rPr>
            <a:t>Interface Seggregation Principle</a:t>
          </a:r>
        </a:p>
      </dgm:t>
    </dgm:pt>
    <dgm:pt modelId="{1AD5ECCA-6E2F-42AE-820A-75323D23386D}" type="parTrans" cxnId="{46602B3D-868A-4F7C-BE00-89A110A16424}">
      <dgm:prSet/>
      <dgm:spPr/>
      <dgm:t>
        <a:bodyPr/>
        <a:lstStyle/>
        <a:p>
          <a:endParaRPr lang="en-IN"/>
        </a:p>
      </dgm:t>
    </dgm:pt>
    <dgm:pt modelId="{325DFA0E-D2A2-455B-9A3F-AF2831427E93}" type="sibTrans" cxnId="{46602B3D-868A-4F7C-BE00-89A110A16424}">
      <dgm:prSet/>
      <dgm:spPr/>
      <dgm:t>
        <a:bodyPr/>
        <a:lstStyle/>
        <a:p>
          <a:endParaRPr lang="en-IN"/>
        </a:p>
      </dgm:t>
    </dgm:pt>
    <dgm:pt modelId="{43EFF1A4-5560-4B2A-A806-4C4792AAECB4}">
      <dgm:prSet phldr="0"/>
      <dgm:spPr/>
      <dgm:t>
        <a:bodyPr/>
        <a:lstStyle/>
        <a:p>
          <a:r>
            <a:rPr lang="en-GB" b="1" dirty="0">
              <a:latin typeface="Times New Roman"/>
              <a:cs typeface="Times New Roman"/>
            </a:rPr>
            <a:t>DIP</a:t>
          </a:r>
        </a:p>
      </dgm:t>
    </dgm:pt>
    <dgm:pt modelId="{61CF2ACA-AC32-494A-B0E5-CC9AAB8E73D1}" type="parTrans" cxnId="{C6658CAE-00FE-4BD9-80A5-630AA77A5F1F}">
      <dgm:prSet/>
      <dgm:spPr/>
      <dgm:t>
        <a:bodyPr/>
        <a:lstStyle/>
        <a:p>
          <a:endParaRPr lang="en-IN"/>
        </a:p>
      </dgm:t>
    </dgm:pt>
    <dgm:pt modelId="{86602893-3C07-4E5C-85F7-5ADB320FEB07}" type="sibTrans" cxnId="{C6658CAE-00FE-4BD9-80A5-630AA77A5F1F}">
      <dgm:prSet/>
      <dgm:spPr/>
      <dgm:t>
        <a:bodyPr/>
        <a:lstStyle/>
        <a:p>
          <a:endParaRPr lang="en-IN"/>
        </a:p>
      </dgm:t>
    </dgm:pt>
    <dgm:pt modelId="{91B701F8-DE9C-4E4A-B7DD-C2950876C63C}">
      <dgm:prSet phldr="0"/>
      <dgm:spPr/>
      <dgm:t>
        <a:bodyPr/>
        <a:lstStyle/>
        <a:p>
          <a:pPr rtl="0"/>
          <a:r>
            <a:rPr lang="en-GB" dirty="0">
              <a:latin typeface="Times New Roman"/>
              <a:cs typeface="Times New Roman"/>
            </a:rPr>
            <a:t>Dependency Inversion Principle</a:t>
          </a:r>
        </a:p>
      </dgm:t>
    </dgm:pt>
    <dgm:pt modelId="{DF10ADAF-18B9-4833-A73C-6AEC7FC35A2E}" type="parTrans" cxnId="{12C7349B-7731-4423-AD2E-90EEDB52B81F}">
      <dgm:prSet/>
      <dgm:spPr/>
      <dgm:t>
        <a:bodyPr/>
        <a:lstStyle/>
        <a:p>
          <a:endParaRPr lang="en-IN"/>
        </a:p>
      </dgm:t>
    </dgm:pt>
    <dgm:pt modelId="{2F2E58D3-63B8-45CE-A501-5AAD9D9504A0}" type="sibTrans" cxnId="{12C7349B-7731-4423-AD2E-90EEDB52B81F}">
      <dgm:prSet/>
      <dgm:spPr/>
      <dgm:t>
        <a:bodyPr/>
        <a:lstStyle/>
        <a:p>
          <a:endParaRPr lang="en-IN"/>
        </a:p>
      </dgm:t>
    </dgm:pt>
    <dgm:pt modelId="{9B541381-A2A9-452A-AFD4-A1ECE36EB72C}" type="pres">
      <dgm:prSet presAssocID="{689DBD60-C748-4A51-A183-3CC665273CE9}" presName="linearFlow" presStyleCnt="0">
        <dgm:presLayoutVars>
          <dgm:dir/>
          <dgm:animLvl val="lvl"/>
          <dgm:resizeHandles val="exact"/>
        </dgm:presLayoutVars>
      </dgm:prSet>
      <dgm:spPr/>
    </dgm:pt>
    <dgm:pt modelId="{2D281DD4-C8B0-49B0-90B8-656AA92F16B2}" type="pres">
      <dgm:prSet presAssocID="{7A33D729-1D3F-446D-923E-A89398EB9ECE}" presName="composite" presStyleCnt="0"/>
      <dgm:spPr/>
    </dgm:pt>
    <dgm:pt modelId="{7AB153F3-7C12-4916-8D5F-05072B0EFA01}" type="pres">
      <dgm:prSet presAssocID="{7A33D729-1D3F-446D-923E-A89398EB9ECE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C6DDE785-A97C-49BC-8C22-E34F3BAB5DD1}" type="pres">
      <dgm:prSet presAssocID="{7A33D729-1D3F-446D-923E-A89398EB9ECE}" presName="descendantText" presStyleLbl="alignAcc1" presStyleIdx="0" presStyleCnt="5">
        <dgm:presLayoutVars>
          <dgm:bulletEnabled val="1"/>
        </dgm:presLayoutVars>
      </dgm:prSet>
      <dgm:spPr/>
    </dgm:pt>
    <dgm:pt modelId="{459F455F-CB7F-4A48-BF57-AAFDB6F4F46C}" type="pres">
      <dgm:prSet presAssocID="{100BF321-9109-4E92-86DF-6AED4D4934BB}" presName="sp" presStyleCnt="0"/>
      <dgm:spPr/>
    </dgm:pt>
    <dgm:pt modelId="{BB1ACF6B-3409-4DF7-8CA1-451BE2C15600}" type="pres">
      <dgm:prSet presAssocID="{F90EE7D1-25E6-4E25-ADA8-6472BB2D7905}" presName="composite" presStyleCnt="0"/>
      <dgm:spPr/>
    </dgm:pt>
    <dgm:pt modelId="{3F2284BB-A02B-4D51-BB9B-CDC824284476}" type="pres">
      <dgm:prSet presAssocID="{F90EE7D1-25E6-4E25-ADA8-6472BB2D7905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5FA3EE3A-6FAB-4502-AF26-7118541EA21C}" type="pres">
      <dgm:prSet presAssocID="{F90EE7D1-25E6-4E25-ADA8-6472BB2D7905}" presName="descendantText" presStyleLbl="alignAcc1" presStyleIdx="1" presStyleCnt="5">
        <dgm:presLayoutVars>
          <dgm:bulletEnabled val="1"/>
        </dgm:presLayoutVars>
      </dgm:prSet>
      <dgm:spPr/>
    </dgm:pt>
    <dgm:pt modelId="{E68D812D-FC28-440B-8436-C622518C9401}" type="pres">
      <dgm:prSet presAssocID="{504A1F79-905F-4331-AA1A-DE2DB204803D}" presName="sp" presStyleCnt="0"/>
      <dgm:spPr/>
    </dgm:pt>
    <dgm:pt modelId="{CC87E204-4C25-4188-AB70-BE23E47AB9C0}" type="pres">
      <dgm:prSet presAssocID="{29F295E4-41B9-43AB-AF4A-E3491FB8C954}" presName="composite" presStyleCnt="0"/>
      <dgm:spPr/>
    </dgm:pt>
    <dgm:pt modelId="{2944F3A8-1852-4B9F-8EBB-500875FA2521}" type="pres">
      <dgm:prSet presAssocID="{29F295E4-41B9-43AB-AF4A-E3491FB8C954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182D6523-3537-4630-B28B-636B920FF2DE}" type="pres">
      <dgm:prSet presAssocID="{29F295E4-41B9-43AB-AF4A-E3491FB8C954}" presName="descendantText" presStyleLbl="alignAcc1" presStyleIdx="2" presStyleCnt="5">
        <dgm:presLayoutVars>
          <dgm:bulletEnabled val="1"/>
        </dgm:presLayoutVars>
      </dgm:prSet>
      <dgm:spPr/>
    </dgm:pt>
    <dgm:pt modelId="{37C836ED-2268-4669-ACF7-03B1C9A5CBE3}" type="pres">
      <dgm:prSet presAssocID="{9F1392F4-C8BD-4CF8-A2BF-6D5582CBD70D}" presName="sp" presStyleCnt="0"/>
      <dgm:spPr/>
    </dgm:pt>
    <dgm:pt modelId="{9A714DA6-CD99-4CFF-B1BB-75ABC395B0F2}" type="pres">
      <dgm:prSet presAssocID="{7D44B388-3231-4DFB-AFFE-3092D2D25210}" presName="composite" presStyleCnt="0"/>
      <dgm:spPr/>
    </dgm:pt>
    <dgm:pt modelId="{44FFC5A8-C4FB-40B9-9611-AE8CEC2F98BE}" type="pres">
      <dgm:prSet presAssocID="{7D44B388-3231-4DFB-AFFE-3092D2D25210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07970597-D8D9-43E5-AF1F-A2792E0A5FFC}" type="pres">
      <dgm:prSet presAssocID="{7D44B388-3231-4DFB-AFFE-3092D2D25210}" presName="descendantText" presStyleLbl="alignAcc1" presStyleIdx="3" presStyleCnt="5">
        <dgm:presLayoutVars>
          <dgm:bulletEnabled val="1"/>
        </dgm:presLayoutVars>
      </dgm:prSet>
      <dgm:spPr/>
    </dgm:pt>
    <dgm:pt modelId="{B159F78E-FDD4-4CE3-9CA0-416AE2E2468C}" type="pres">
      <dgm:prSet presAssocID="{0644A1BF-042A-430D-9CE2-D339205529E5}" presName="sp" presStyleCnt="0"/>
      <dgm:spPr/>
    </dgm:pt>
    <dgm:pt modelId="{2E5BFFFE-D265-47F8-A6A9-652CB3ACC9CC}" type="pres">
      <dgm:prSet presAssocID="{43EFF1A4-5560-4B2A-A806-4C4792AAECB4}" presName="composite" presStyleCnt="0"/>
      <dgm:spPr/>
    </dgm:pt>
    <dgm:pt modelId="{B54DAE28-216C-4C55-8132-D018EC920D49}" type="pres">
      <dgm:prSet presAssocID="{43EFF1A4-5560-4B2A-A806-4C4792AAECB4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06158F9-B85C-4119-B6E8-9BFE3556BE3A}" type="pres">
      <dgm:prSet presAssocID="{43EFF1A4-5560-4B2A-A806-4C4792AAECB4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18193411-C180-453D-9000-D8281B093824}" srcId="{689DBD60-C748-4A51-A183-3CC665273CE9}" destId="{7D44B388-3231-4DFB-AFFE-3092D2D25210}" srcOrd="3" destOrd="0" parTransId="{ABEEB936-0DAB-4FFA-9C39-F0427067B75A}" sibTransId="{0644A1BF-042A-430D-9CE2-D339205529E5}"/>
    <dgm:cxn modelId="{46602B3D-868A-4F7C-BE00-89A110A16424}" srcId="{7D44B388-3231-4DFB-AFFE-3092D2D25210}" destId="{33046545-2C5D-4C78-ABFC-60B39586BDE4}" srcOrd="0" destOrd="0" parTransId="{1AD5ECCA-6E2F-42AE-820A-75323D23386D}" sibTransId="{325DFA0E-D2A2-455B-9A3F-AF2831427E93}"/>
    <dgm:cxn modelId="{54E97C40-B7C9-4094-A96D-D6641273B591}" type="presOf" srcId="{29F295E4-41B9-43AB-AF4A-E3491FB8C954}" destId="{2944F3A8-1852-4B9F-8EBB-500875FA2521}" srcOrd="0" destOrd="0" presId="urn:microsoft.com/office/officeart/2005/8/layout/chevron2"/>
    <dgm:cxn modelId="{D584CE60-AB01-4F3A-A64C-7865B1121FD4}" type="presOf" srcId="{43EFF1A4-5560-4B2A-A806-4C4792AAECB4}" destId="{B54DAE28-216C-4C55-8132-D018EC920D49}" srcOrd="0" destOrd="0" presId="urn:microsoft.com/office/officeart/2005/8/layout/chevron2"/>
    <dgm:cxn modelId="{557C4241-20F2-47B0-B3F5-B288F7FD748A}" type="presOf" srcId="{A22EFF65-05C7-4D9A-91AB-69DE259D5BBE}" destId="{C6DDE785-A97C-49BC-8C22-E34F3BAB5DD1}" srcOrd="0" destOrd="0" presId="urn:microsoft.com/office/officeart/2005/8/layout/chevron2"/>
    <dgm:cxn modelId="{D926164D-E2CB-4F36-8266-3D837EADD0DC}" type="presOf" srcId="{7A33D729-1D3F-446D-923E-A89398EB9ECE}" destId="{7AB153F3-7C12-4916-8D5F-05072B0EFA01}" srcOrd="0" destOrd="0" presId="urn:microsoft.com/office/officeart/2005/8/layout/chevron2"/>
    <dgm:cxn modelId="{27A5F554-875E-4B0C-B7EC-5E1DF4B91DC4}" type="presOf" srcId="{689DBD60-C748-4A51-A183-3CC665273CE9}" destId="{9B541381-A2A9-452A-AFD4-A1ECE36EB72C}" srcOrd="0" destOrd="0" presId="urn:microsoft.com/office/officeart/2005/8/layout/chevron2"/>
    <dgm:cxn modelId="{11B49C55-FCDC-45EC-985C-A12BC24E5970}" srcId="{F90EE7D1-25E6-4E25-ADA8-6472BB2D7905}" destId="{8EE833F9-739C-4E08-B7E1-241F9475514C}" srcOrd="0" destOrd="0" parTransId="{6AC2708F-D5AD-4674-AD57-00388B23239A}" sibTransId="{7552EC71-A5EC-42A6-AADA-95D9DDF08BCC}"/>
    <dgm:cxn modelId="{90808A79-B551-4EFC-B1D2-BF97C3BAEDE7}" type="presOf" srcId="{F90EE7D1-25E6-4E25-ADA8-6472BB2D7905}" destId="{3F2284BB-A02B-4D51-BB9B-CDC824284476}" srcOrd="0" destOrd="0" presId="urn:microsoft.com/office/officeart/2005/8/layout/chevron2"/>
    <dgm:cxn modelId="{7E5A6181-EFAC-42BF-9565-3146C1DCD579}" srcId="{689DBD60-C748-4A51-A183-3CC665273CE9}" destId="{29F295E4-41B9-43AB-AF4A-E3491FB8C954}" srcOrd="2" destOrd="0" parTransId="{8D284C39-2CF8-4F6C-A36C-5C493B0587AF}" sibTransId="{9F1392F4-C8BD-4CF8-A2BF-6D5582CBD70D}"/>
    <dgm:cxn modelId="{628CB799-739F-4A40-8600-34F77DE80C9B}" type="presOf" srcId="{F9615BE4-9DD0-436C-A822-57B3779D3F38}" destId="{182D6523-3537-4630-B28B-636B920FF2DE}" srcOrd="0" destOrd="0" presId="urn:microsoft.com/office/officeart/2005/8/layout/chevron2"/>
    <dgm:cxn modelId="{12C7349B-7731-4423-AD2E-90EEDB52B81F}" srcId="{43EFF1A4-5560-4B2A-A806-4C4792AAECB4}" destId="{91B701F8-DE9C-4E4A-B7DD-C2950876C63C}" srcOrd="0" destOrd="0" parTransId="{DF10ADAF-18B9-4833-A73C-6AEC7FC35A2E}" sibTransId="{2F2E58D3-63B8-45CE-A501-5AAD9D9504A0}"/>
    <dgm:cxn modelId="{03D7ACAD-6BAE-4407-B80A-962CFA95350C}" srcId="{689DBD60-C748-4A51-A183-3CC665273CE9}" destId="{F90EE7D1-25E6-4E25-ADA8-6472BB2D7905}" srcOrd="1" destOrd="0" parTransId="{9F04D603-0D8F-4727-AF5F-805B89E7A809}" sibTransId="{504A1F79-905F-4331-AA1A-DE2DB204803D}"/>
    <dgm:cxn modelId="{C6658CAE-00FE-4BD9-80A5-630AA77A5F1F}" srcId="{689DBD60-C748-4A51-A183-3CC665273CE9}" destId="{43EFF1A4-5560-4B2A-A806-4C4792AAECB4}" srcOrd="4" destOrd="0" parTransId="{61CF2ACA-AC32-494A-B0E5-CC9AAB8E73D1}" sibTransId="{86602893-3C07-4E5C-85F7-5ADB320FEB07}"/>
    <dgm:cxn modelId="{87BF82BC-4189-45AE-A035-7D3A0FED738C}" type="presOf" srcId="{8EE833F9-739C-4E08-B7E1-241F9475514C}" destId="{5FA3EE3A-6FAB-4502-AF26-7118541EA21C}" srcOrd="0" destOrd="0" presId="urn:microsoft.com/office/officeart/2005/8/layout/chevron2"/>
    <dgm:cxn modelId="{7FFDC7CA-DD35-4EF7-A68F-41508FE611A5}" srcId="{7A33D729-1D3F-446D-923E-A89398EB9ECE}" destId="{A22EFF65-05C7-4D9A-91AB-69DE259D5BBE}" srcOrd="0" destOrd="0" parTransId="{F296F4AC-B5EE-40C5-A3D4-88B0288AA6E0}" sibTransId="{E9C1DB3F-2A75-4876-92FE-4E832A17BD07}"/>
    <dgm:cxn modelId="{D71C83CD-21E6-4376-B789-DAAED1636F91}" type="presOf" srcId="{91B701F8-DE9C-4E4A-B7DD-C2950876C63C}" destId="{506158F9-B85C-4119-B6E8-9BFE3556BE3A}" srcOrd="0" destOrd="0" presId="urn:microsoft.com/office/officeart/2005/8/layout/chevron2"/>
    <dgm:cxn modelId="{3C53DBE5-0BEB-4472-B916-7B432D7DCF40}" type="presOf" srcId="{33046545-2C5D-4C78-ABFC-60B39586BDE4}" destId="{07970597-D8D9-43E5-AF1F-A2792E0A5FFC}" srcOrd="0" destOrd="0" presId="urn:microsoft.com/office/officeart/2005/8/layout/chevron2"/>
    <dgm:cxn modelId="{73E9A1E8-3EFC-4239-8841-946FFA839629}" type="presOf" srcId="{7D44B388-3231-4DFB-AFFE-3092D2D25210}" destId="{44FFC5A8-C4FB-40B9-9611-AE8CEC2F98BE}" srcOrd="0" destOrd="0" presId="urn:microsoft.com/office/officeart/2005/8/layout/chevron2"/>
    <dgm:cxn modelId="{3CE24AED-2ED2-4728-822A-E600CE65636E}" srcId="{689DBD60-C748-4A51-A183-3CC665273CE9}" destId="{7A33D729-1D3F-446D-923E-A89398EB9ECE}" srcOrd="0" destOrd="0" parTransId="{0E30898E-A1C8-4E9C-8F46-5762F2D35B03}" sibTransId="{100BF321-9109-4E92-86DF-6AED4D4934BB}"/>
    <dgm:cxn modelId="{72EEFFFD-3E73-480A-A9C2-C7C9F7C04913}" srcId="{29F295E4-41B9-43AB-AF4A-E3491FB8C954}" destId="{F9615BE4-9DD0-436C-A822-57B3779D3F38}" srcOrd="0" destOrd="0" parTransId="{03E8B553-FC2F-498C-8694-42F1BB77A8B0}" sibTransId="{6E2FB254-0B03-4324-A6FC-B97D1709D043}"/>
    <dgm:cxn modelId="{6CD6E467-4048-417E-B21B-D99DD525D860}" type="presParOf" srcId="{9B541381-A2A9-452A-AFD4-A1ECE36EB72C}" destId="{2D281DD4-C8B0-49B0-90B8-656AA92F16B2}" srcOrd="0" destOrd="0" presId="urn:microsoft.com/office/officeart/2005/8/layout/chevron2"/>
    <dgm:cxn modelId="{238A3CA2-CC02-4666-B6CD-54BEFBF2AC0C}" type="presParOf" srcId="{2D281DD4-C8B0-49B0-90B8-656AA92F16B2}" destId="{7AB153F3-7C12-4916-8D5F-05072B0EFA01}" srcOrd="0" destOrd="0" presId="urn:microsoft.com/office/officeart/2005/8/layout/chevron2"/>
    <dgm:cxn modelId="{C0BF0023-F711-4F99-AA48-B8424626C42C}" type="presParOf" srcId="{2D281DD4-C8B0-49B0-90B8-656AA92F16B2}" destId="{C6DDE785-A97C-49BC-8C22-E34F3BAB5DD1}" srcOrd="1" destOrd="0" presId="urn:microsoft.com/office/officeart/2005/8/layout/chevron2"/>
    <dgm:cxn modelId="{3F507D42-88E4-42C9-BF47-9AD08495C7BE}" type="presParOf" srcId="{9B541381-A2A9-452A-AFD4-A1ECE36EB72C}" destId="{459F455F-CB7F-4A48-BF57-AAFDB6F4F46C}" srcOrd="1" destOrd="0" presId="urn:microsoft.com/office/officeart/2005/8/layout/chevron2"/>
    <dgm:cxn modelId="{B49282D5-390F-4AB3-B234-09D6B6ED9FBB}" type="presParOf" srcId="{9B541381-A2A9-452A-AFD4-A1ECE36EB72C}" destId="{BB1ACF6B-3409-4DF7-8CA1-451BE2C15600}" srcOrd="2" destOrd="0" presId="urn:microsoft.com/office/officeart/2005/8/layout/chevron2"/>
    <dgm:cxn modelId="{49F6803B-9472-42FD-AAC7-613504F81D3C}" type="presParOf" srcId="{BB1ACF6B-3409-4DF7-8CA1-451BE2C15600}" destId="{3F2284BB-A02B-4D51-BB9B-CDC824284476}" srcOrd="0" destOrd="0" presId="urn:microsoft.com/office/officeart/2005/8/layout/chevron2"/>
    <dgm:cxn modelId="{03856292-0ED7-4599-BEDB-42C8687C5BB7}" type="presParOf" srcId="{BB1ACF6B-3409-4DF7-8CA1-451BE2C15600}" destId="{5FA3EE3A-6FAB-4502-AF26-7118541EA21C}" srcOrd="1" destOrd="0" presId="urn:microsoft.com/office/officeart/2005/8/layout/chevron2"/>
    <dgm:cxn modelId="{C0EEDCC8-3AC9-443B-A83C-AF03757F67BA}" type="presParOf" srcId="{9B541381-A2A9-452A-AFD4-A1ECE36EB72C}" destId="{E68D812D-FC28-440B-8436-C622518C9401}" srcOrd="3" destOrd="0" presId="urn:microsoft.com/office/officeart/2005/8/layout/chevron2"/>
    <dgm:cxn modelId="{AC57487D-0CF4-41C7-A22F-BC20A4BF5AB3}" type="presParOf" srcId="{9B541381-A2A9-452A-AFD4-A1ECE36EB72C}" destId="{CC87E204-4C25-4188-AB70-BE23E47AB9C0}" srcOrd="4" destOrd="0" presId="urn:microsoft.com/office/officeart/2005/8/layout/chevron2"/>
    <dgm:cxn modelId="{7445B74A-B283-460B-BD1B-5E92765DCFD5}" type="presParOf" srcId="{CC87E204-4C25-4188-AB70-BE23E47AB9C0}" destId="{2944F3A8-1852-4B9F-8EBB-500875FA2521}" srcOrd="0" destOrd="0" presId="urn:microsoft.com/office/officeart/2005/8/layout/chevron2"/>
    <dgm:cxn modelId="{20AD3E4E-EDC6-4BE5-892E-FF639E34341D}" type="presParOf" srcId="{CC87E204-4C25-4188-AB70-BE23E47AB9C0}" destId="{182D6523-3537-4630-B28B-636B920FF2DE}" srcOrd="1" destOrd="0" presId="urn:microsoft.com/office/officeart/2005/8/layout/chevron2"/>
    <dgm:cxn modelId="{1E34F31C-34FD-4E22-AB2E-BBB93058F277}" type="presParOf" srcId="{9B541381-A2A9-452A-AFD4-A1ECE36EB72C}" destId="{37C836ED-2268-4669-ACF7-03B1C9A5CBE3}" srcOrd="5" destOrd="0" presId="urn:microsoft.com/office/officeart/2005/8/layout/chevron2"/>
    <dgm:cxn modelId="{74034560-CD05-40E2-9F85-65E6B045710E}" type="presParOf" srcId="{9B541381-A2A9-452A-AFD4-A1ECE36EB72C}" destId="{9A714DA6-CD99-4CFF-B1BB-75ABC395B0F2}" srcOrd="6" destOrd="0" presId="urn:microsoft.com/office/officeart/2005/8/layout/chevron2"/>
    <dgm:cxn modelId="{3F57B42E-FDC5-49E0-89A1-6F4C8B2CDCCE}" type="presParOf" srcId="{9A714DA6-CD99-4CFF-B1BB-75ABC395B0F2}" destId="{44FFC5A8-C4FB-40B9-9611-AE8CEC2F98BE}" srcOrd="0" destOrd="0" presId="urn:microsoft.com/office/officeart/2005/8/layout/chevron2"/>
    <dgm:cxn modelId="{62488B62-DA21-44C5-BE99-46F359EB3016}" type="presParOf" srcId="{9A714DA6-CD99-4CFF-B1BB-75ABC395B0F2}" destId="{07970597-D8D9-43E5-AF1F-A2792E0A5FFC}" srcOrd="1" destOrd="0" presId="urn:microsoft.com/office/officeart/2005/8/layout/chevron2"/>
    <dgm:cxn modelId="{D3D546F3-2C6A-433C-B123-CCDAEBCD86E3}" type="presParOf" srcId="{9B541381-A2A9-452A-AFD4-A1ECE36EB72C}" destId="{B159F78E-FDD4-4CE3-9CA0-416AE2E2468C}" srcOrd="7" destOrd="0" presId="urn:microsoft.com/office/officeart/2005/8/layout/chevron2"/>
    <dgm:cxn modelId="{A3AFF1A8-48CB-45B9-B9B9-B26605898952}" type="presParOf" srcId="{9B541381-A2A9-452A-AFD4-A1ECE36EB72C}" destId="{2E5BFFFE-D265-47F8-A6A9-652CB3ACC9CC}" srcOrd="8" destOrd="0" presId="urn:microsoft.com/office/officeart/2005/8/layout/chevron2"/>
    <dgm:cxn modelId="{FC5E8EC7-3B1B-4AEB-A824-B02A9107F69B}" type="presParOf" srcId="{2E5BFFFE-D265-47F8-A6A9-652CB3ACC9CC}" destId="{B54DAE28-216C-4C55-8132-D018EC920D49}" srcOrd="0" destOrd="0" presId="urn:microsoft.com/office/officeart/2005/8/layout/chevron2"/>
    <dgm:cxn modelId="{699CB22B-CA6A-4013-83A5-5AC35C7D9173}" type="presParOf" srcId="{2E5BFFFE-D265-47F8-A6A9-652CB3ACC9CC}" destId="{506158F9-B85C-4119-B6E8-9BFE3556BE3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B93EF7-C382-4564-B1D1-7BBC8046B6AB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0CFFF7B-85F2-4B4B-A0C0-4DD97D6E325D}">
      <dgm:prSet phldrT="[Text]" phldr="0"/>
      <dgm:spPr/>
      <dgm:t>
        <a:bodyPr/>
        <a:lstStyle/>
        <a:p>
          <a:pPr rtl="0"/>
          <a:r>
            <a:rPr lang="en-GB" b="1" dirty="0">
              <a:latin typeface="Times New Roman"/>
              <a:cs typeface="Times New Roman"/>
            </a:rPr>
            <a:t>Creational</a:t>
          </a:r>
          <a:r>
            <a:rPr lang="en-GB" b="1" i="0" u="none" strike="noStrike" cap="none" baseline="0" noProof="0" dirty="0">
              <a:latin typeface="Times New Roman"/>
              <a:cs typeface="Times New Roman"/>
            </a:rPr>
            <a:t> Design Patterns</a:t>
          </a:r>
        </a:p>
      </dgm:t>
    </dgm:pt>
    <dgm:pt modelId="{5E6A10AE-7DAF-42DC-A938-5848F36AF41C}" type="parTrans" cxnId="{22CB4AF3-4E4A-40F7-9AD5-62A1BBB02CAC}">
      <dgm:prSet/>
      <dgm:spPr/>
      <dgm:t>
        <a:bodyPr/>
        <a:lstStyle/>
        <a:p>
          <a:endParaRPr lang="en-GB"/>
        </a:p>
      </dgm:t>
    </dgm:pt>
    <dgm:pt modelId="{F01ECA64-B951-457A-B56F-A3799F48D3AE}" type="sibTrans" cxnId="{22CB4AF3-4E4A-40F7-9AD5-62A1BBB02CAC}">
      <dgm:prSet/>
      <dgm:spPr/>
      <dgm:t>
        <a:bodyPr/>
        <a:lstStyle/>
        <a:p>
          <a:endParaRPr lang="en-GB"/>
        </a:p>
      </dgm:t>
    </dgm:pt>
    <dgm:pt modelId="{DB1BD03C-D4DE-4CB1-9A73-95BC4ECEE415}">
      <dgm:prSet phldrT="[Text]" phldr="0"/>
      <dgm:spPr/>
      <dgm:t>
        <a:bodyPr/>
        <a:lstStyle/>
        <a:p>
          <a:r>
            <a:rPr lang="en-GB" b="1" dirty="0">
              <a:solidFill>
                <a:srgbClr val="0070C0"/>
              </a:solidFill>
              <a:latin typeface="Times New Roman"/>
              <a:cs typeface="Times New Roman"/>
            </a:rPr>
            <a:t>Factory</a:t>
          </a:r>
        </a:p>
      </dgm:t>
    </dgm:pt>
    <dgm:pt modelId="{94AD75C8-8CA8-4B60-B3ED-0CE805522C14}" type="parTrans" cxnId="{1CECDA60-4552-45D1-943B-D4698274A52C}">
      <dgm:prSet/>
      <dgm:spPr/>
      <dgm:t>
        <a:bodyPr/>
        <a:lstStyle/>
        <a:p>
          <a:endParaRPr lang="en-GB"/>
        </a:p>
      </dgm:t>
    </dgm:pt>
    <dgm:pt modelId="{8E31BACB-C316-4399-B98F-BC9DCE12ED5E}" type="sibTrans" cxnId="{1CECDA60-4552-45D1-943B-D4698274A52C}">
      <dgm:prSet/>
      <dgm:spPr/>
      <dgm:t>
        <a:bodyPr/>
        <a:lstStyle/>
        <a:p>
          <a:endParaRPr lang="en-GB"/>
        </a:p>
      </dgm:t>
    </dgm:pt>
    <dgm:pt modelId="{3C454A26-2074-4942-A0E2-D2ED96A1A210}">
      <dgm:prSet phldrT="[Text]" phldr="0"/>
      <dgm:spPr/>
      <dgm:t>
        <a:bodyPr/>
        <a:lstStyle/>
        <a:p>
          <a:pPr rtl="0"/>
          <a:r>
            <a:rPr lang="en-GB" b="1" dirty="0">
              <a:solidFill>
                <a:srgbClr val="0070C0"/>
              </a:solidFill>
              <a:latin typeface="Times New Roman"/>
              <a:cs typeface="Times New Roman"/>
            </a:rPr>
            <a:t>Abstract Factory</a:t>
          </a:r>
        </a:p>
      </dgm:t>
    </dgm:pt>
    <dgm:pt modelId="{24555D4C-58A0-4DBD-A283-209098129C89}" type="parTrans" cxnId="{783FA14B-BFD0-4715-9B72-8C9623036C3B}">
      <dgm:prSet/>
      <dgm:spPr/>
      <dgm:t>
        <a:bodyPr/>
        <a:lstStyle/>
        <a:p>
          <a:endParaRPr lang="en-GB"/>
        </a:p>
      </dgm:t>
    </dgm:pt>
    <dgm:pt modelId="{DA546DC3-860C-4176-B42B-C38A8B0C2045}" type="sibTrans" cxnId="{783FA14B-BFD0-4715-9B72-8C9623036C3B}">
      <dgm:prSet/>
      <dgm:spPr/>
      <dgm:t>
        <a:bodyPr/>
        <a:lstStyle/>
        <a:p>
          <a:endParaRPr lang="en-GB"/>
        </a:p>
      </dgm:t>
    </dgm:pt>
    <dgm:pt modelId="{7D476D6D-9545-48EA-A88E-CE501D124E38}">
      <dgm:prSet phldrT="[Text]" phldr="0"/>
      <dgm:spPr/>
      <dgm:t>
        <a:bodyPr/>
        <a:lstStyle/>
        <a:p>
          <a:pPr rtl="0"/>
          <a:r>
            <a:rPr lang="en-GB" b="1" dirty="0">
              <a:latin typeface="Times New Roman"/>
              <a:cs typeface="Times New Roman"/>
            </a:rPr>
            <a:t>Structural Design Patterns</a:t>
          </a:r>
        </a:p>
      </dgm:t>
    </dgm:pt>
    <dgm:pt modelId="{1581A06A-447C-4D7A-A241-907DA6875453}" type="parTrans" cxnId="{012A4E90-3091-4EC0-918A-DA017390D2EA}">
      <dgm:prSet/>
      <dgm:spPr/>
      <dgm:t>
        <a:bodyPr/>
        <a:lstStyle/>
        <a:p>
          <a:endParaRPr lang="en-GB"/>
        </a:p>
      </dgm:t>
    </dgm:pt>
    <dgm:pt modelId="{72521C42-C3AB-416E-A2FA-5A25975F5D7A}" type="sibTrans" cxnId="{012A4E90-3091-4EC0-918A-DA017390D2EA}">
      <dgm:prSet/>
      <dgm:spPr/>
      <dgm:t>
        <a:bodyPr/>
        <a:lstStyle/>
        <a:p>
          <a:endParaRPr lang="en-GB"/>
        </a:p>
      </dgm:t>
    </dgm:pt>
    <dgm:pt modelId="{4F1D3037-F3B2-47CE-83C1-F37300AB4B47}">
      <dgm:prSet phldrT="[Text]" phldr="0"/>
      <dgm:spPr/>
      <dgm:t>
        <a:bodyPr/>
        <a:lstStyle/>
        <a:p>
          <a:r>
            <a:rPr lang="en-GB" b="1" dirty="0">
              <a:solidFill>
                <a:schemeClr val="accent3"/>
              </a:solidFill>
              <a:latin typeface="Times New Roman"/>
              <a:cs typeface="Times New Roman"/>
            </a:rPr>
            <a:t>Adapter</a:t>
          </a:r>
        </a:p>
      </dgm:t>
    </dgm:pt>
    <dgm:pt modelId="{9ED5FB02-6A84-4142-8D3B-96FC1E6F76D0}" type="parTrans" cxnId="{C3709A0B-9F9B-4170-A357-416C1B7B6079}">
      <dgm:prSet/>
      <dgm:spPr/>
      <dgm:t>
        <a:bodyPr/>
        <a:lstStyle/>
        <a:p>
          <a:endParaRPr lang="en-GB"/>
        </a:p>
      </dgm:t>
    </dgm:pt>
    <dgm:pt modelId="{D2DE7527-B74F-4E2C-AE73-A23310AF08BE}" type="sibTrans" cxnId="{C3709A0B-9F9B-4170-A357-416C1B7B6079}">
      <dgm:prSet/>
      <dgm:spPr/>
      <dgm:t>
        <a:bodyPr/>
        <a:lstStyle/>
        <a:p>
          <a:endParaRPr lang="en-GB"/>
        </a:p>
      </dgm:t>
    </dgm:pt>
    <dgm:pt modelId="{3B60F473-86CA-46F0-81BF-24D762828F0A}">
      <dgm:prSet phldrT="[Text]" phldr="0"/>
      <dgm:spPr/>
      <dgm:t>
        <a:bodyPr/>
        <a:lstStyle/>
        <a:p>
          <a:r>
            <a:rPr lang="en-GB" b="1" dirty="0">
              <a:solidFill>
                <a:schemeClr val="accent3"/>
              </a:solidFill>
              <a:latin typeface="Times New Roman"/>
              <a:cs typeface="Times New Roman"/>
            </a:rPr>
            <a:t>Bridge</a:t>
          </a:r>
        </a:p>
      </dgm:t>
    </dgm:pt>
    <dgm:pt modelId="{B0713623-BCFC-47E3-A718-A24FE3FD8C14}" type="parTrans" cxnId="{8AECAB4A-F74B-487B-B4C1-53731F046029}">
      <dgm:prSet/>
      <dgm:spPr/>
      <dgm:t>
        <a:bodyPr/>
        <a:lstStyle/>
        <a:p>
          <a:endParaRPr lang="en-GB"/>
        </a:p>
      </dgm:t>
    </dgm:pt>
    <dgm:pt modelId="{FD43258F-15E7-4DB3-B707-FC0137FE27BC}" type="sibTrans" cxnId="{8AECAB4A-F74B-487B-B4C1-53731F046029}">
      <dgm:prSet/>
      <dgm:spPr/>
      <dgm:t>
        <a:bodyPr/>
        <a:lstStyle/>
        <a:p>
          <a:endParaRPr lang="en-GB"/>
        </a:p>
      </dgm:t>
    </dgm:pt>
    <dgm:pt modelId="{A657F736-3F3F-45EF-9F9C-83B4DF4DEC7D}">
      <dgm:prSet phldrT="[Text]" phldr="0"/>
      <dgm:spPr/>
      <dgm:t>
        <a:bodyPr/>
        <a:lstStyle/>
        <a:p>
          <a:pPr rtl="0"/>
          <a:r>
            <a:rPr lang="en-GB" b="1" dirty="0">
              <a:latin typeface="Times New Roman"/>
              <a:cs typeface="Times New Roman"/>
            </a:rPr>
            <a:t>Behavioural Design Patterns</a:t>
          </a:r>
        </a:p>
      </dgm:t>
    </dgm:pt>
    <dgm:pt modelId="{5632C725-84F0-438D-A2DE-82B67518371D}" type="parTrans" cxnId="{91B45ED0-115F-440B-A082-52D6065D6B0E}">
      <dgm:prSet/>
      <dgm:spPr/>
      <dgm:t>
        <a:bodyPr/>
        <a:lstStyle/>
        <a:p>
          <a:endParaRPr lang="en-GB"/>
        </a:p>
      </dgm:t>
    </dgm:pt>
    <dgm:pt modelId="{8225CB01-7EE6-439D-90F9-7177689FBA9C}" type="sibTrans" cxnId="{91B45ED0-115F-440B-A082-52D6065D6B0E}">
      <dgm:prSet/>
      <dgm:spPr/>
      <dgm:t>
        <a:bodyPr/>
        <a:lstStyle/>
        <a:p>
          <a:endParaRPr lang="en-GB"/>
        </a:p>
      </dgm:t>
    </dgm:pt>
    <dgm:pt modelId="{71431D9A-E1F6-4CE8-BE6D-C3D5E12DE0BA}">
      <dgm:prSet phldrT="[Text]" phldr="0"/>
      <dgm:spPr/>
      <dgm:t>
        <a:bodyPr/>
        <a:lstStyle/>
        <a:p>
          <a:pPr rtl="0"/>
          <a:r>
            <a:rPr lang="en-GB" b="1" dirty="0">
              <a:solidFill>
                <a:schemeClr val="accent4"/>
              </a:solidFill>
              <a:latin typeface="Times New Roman"/>
              <a:cs typeface="Times New Roman"/>
            </a:rPr>
            <a:t>Chain of Responsibility</a:t>
          </a:r>
        </a:p>
      </dgm:t>
    </dgm:pt>
    <dgm:pt modelId="{EBD113C1-A903-43AB-AF42-407D64A8731B}" type="parTrans" cxnId="{ED4D260C-C541-4E40-889D-E31B011924E2}">
      <dgm:prSet/>
      <dgm:spPr/>
      <dgm:t>
        <a:bodyPr/>
        <a:lstStyle/>
        <a:p>
          <a:endParaRPr lang="en-GB"/>
        </a:p>
      </dgm:t>
    </dgm:pt>
    <dgm:pt modelId="{46D7C7E1-D3AC-4C6B-90BE-8AA8A8B6DC4B}" type="sibTrans" cxnId="{ED4D260C-C541-4E40-889D-E31B011924E2}">
      <dgm:prSet/>
      <dgm:spPr/>
      <dgm:t>
        <a:bodyPr/>
        <a:lstStyle/>
        <a:p>
          <a:endParaRPr lang="en-GB"/>
        </a:p>
      </dgm:t>
    </dgm:pt>
    <dgm:pt modelId="{7380995D-A1B7-4D94-98BF-82ECAC2C3E07}">
      <dgm:prSet phldrT="[Text]" phldr="0"/>
      <dgm:spPr/>
      <dgm:t>
        <a:bodyPr/>
        <a:lstStyle/>
        <a:p>
          <a:r>
            <a:rPr lang="en-GB" b="1" dirty="0">
              <a:solidFill>
                <a:schemeClr val="accent4"/>
              </a:solidFill>
              <a:latin typeface="Times New Roman"/>
              <a:cs typeface="Times New Roman"/>
            </a:rPr>
            <a:t>Command</a:t>
          </a:r>
        </a:p>
      </dgm:t>
    </dgm:pt>
    <dgm:pt modelId="{5510FCA4-399E-4AD7-9ED9-FF13E4013066}" type="parTrans" cxnId="{B2960DE1-D02D-4F89-BEA7-C03869B42B66}">
      <dgm:prSet/>
      <dgm:spPr/>
      <dgm:t>
        <a:bodyPr/>
        <a:lstStyle/>
        <a:p>
          <a:endParaRPr lang="en-GB"/>
        </a:p>
      </dgm:t>
    </dgm:pt>
    <dgm:pt modelId="{39D90B00-408B-423F-B3AC-786AFFD2E77E}" type="sibTrans" cxnId="{B2960DE1-D02D-4F89-BEA7-C03869B42B66}">
      <dgm:prSet/>
      <dgm:spPr/>
      <dgm:t>
        <a:bodyPr/>
        <a:lstStyle/>
        <a:p>
          <a:endParaRPr lang="en-GB"/>
        </a:p>
      </dgm:t>
    </dgm:pt>
    <dgm:pt modelId="{371DF2B9-7AF9-43AE-8A49-AFA5C0F9CB6A}">
      <dgm:prSet phldr="0"/>
      <dgm:spPr/>
      <dgm:t>
        <a:bodyPr/>
        <a:lstStyle/>
        <a:p>
          <a:r>
            <a:rPr lang="en-GB" b="1" dirty="0">
              <a:solidFill>
                <a:srgbClr val="0070C0"/>
              </a:solidFill>
              <a:latin typeface="Times New Roman"/>
              <a:cs typeface="Times New Roman"/>
            </a:rPr>
            <a:t>Prototype</a:t>
          </a:r>
        </a:p>
      </dgm:t>
    </dgm:pt>
    <dgm:pt modelId="{5D84D205-E15A-4770-BDF4-0838CA8295F0}" type="parTrans" cxnId="{8D14789A-2DB7-4B68-A006-DA466310C53A}">
      <dgm:prSet/>
      <dgm:spPr/>
      <dgm:t>
        <a:bodyPr/>
        <a:lstStyle/>
        <a:p>
          <a:endParaRPr lang="en-IN"/>
        </a:p>
      </dgm:t>
    </dgm:pt>
    <dgm:pt modelId="{0B2A8822-DBCE-4E98-8886-4DC33EC5FFC5}" type="sibTrans" cxnId="{8D14789A-2DB7-4B68-A006-DA466310C53A}">
      <dgm:prSet/>
      <dgm:spPr/>
      <dgm:t>
        <a:bodyPr/>
        <a:lstStyle/>
        <a:p>
          <a:endParaRPr lang="en-IN"/>
        </a:p>
      </dgm:t>
    </dgm:pt>
    <dgm:pt modelId="{8A71A663-B7F0-4223-AABB-4853AE769B50}">
      <dgm:prSet phldr="0"/>
      <dgm:spPr/>
      <dgm:t>
        <a:bodyPr/>
        <a:lstStyle/>
        <a:p>
          <a:r>
            <a:rPr lang="en-GB" b="1" dirty="0">
              <a:solidFill>
                <a:srgbClr val="0070C0"/>
              </a:solidFill>
              <a:latin typeface="Times New Roman"/>
              <a:cs typeface="Times New Roman"/>
            </a:rPr>
            <a:t>Singleton</a:t>
          </a:r>
        </a:p>
      </dgm:t>
    </dgm:pt>
    <dgm:pt modelId="{79053E90-31AF-42F4-9F5F-B0473935C062}" type="parTrans" cxnId="{0A8BE1FB-F7D2-4461-B656-EA1648A8758D}">
      <dgm:prSet/>
      <dgm:spPr/>
      <dgm:t>
        <a:bodyPr/>
        <a:lstStyle/>
        <a:p>
          <a:endParaRPr lang="en-IN"/>
        </a:p>
      </dgm:t>
    </dgm:pt>
    <dgm:pt modelId="{902E0464-4DCE-4D27-9B72-3C8E93C4FF77}" type="sibTrans" cxnId="{0A8BE1FB-F7D2-4461-B656-EA1648A8758D}">
      <dgm:prSet/>
      <dgm:spPr/>
      <dgm:t>
        <a:bodyPr/>
        <a:lstStyle/>
        <a:p>
          <a:endParaRPr lang="en-IN"/>
        </a:p>
      </dgm:t>
    </dgm:pt>
    <dgm:pt modelId="{EF0BAA83-0660-4C51-B280-2BE42BB511FC}">
      <dgm:prSet phldr="0"/>
      <dgm:spPr/>
      <dgm:t>
        <a:bodyPr/>
        <a:lstStyle/>
        <a:p>
          <a:r>
            <a:rPr lang="en-GB" b="1" dirty="0">
              <a:solidFill>
                <a:srgbClr val="0070C0"/>
              </a:solidFill>
              <a:latin typeface="Times New Roman"/>
              <a:cs typeface="Times New Roman"/>
            </a:rPr>
            <a:t>Builder</a:t>
          </a:r>
        </a:p>
      </dgm:t>
    </dgm:pt>
    <dgm:pt modelId="{534DDC57-38BB-4F11-AA89-974B9DF9BDA8}" type="parTrans" cxnId="{66253678-E515-4A10-BEDB-C634B7A7D27E}">
      <dgm:prSet/>
      <dgm:spPr/>
      <dgm:t>
        <a:bodyPr/>
        <a:lstStyle/>
        <a:p>
          <a:endParaRPr lang="en-IN"/>
        </a:p>
      </dgm:t>
    </dgm:pt>
    <dgm:pt modelId="{5A239A46-FE4B-45F1-B04B-03CC8957E843}" type="sibTrans" cxnId="{66253678-E515-4A10-BEDB-C634B7A7D27E}">
      <dgm:prSet/>
      <dgm:spPr/>
      <dgm:t>
        <a:bodyPr/>
        <a:lstStyle/>
        <a:p>
          <a:endParaRPr lang="en-IN"/>
        </a:p>
      </dgm:t>
    </dgm:pt>
    <dgm:pt modelId="{D09251BC-57FB-43E7-ACB2-9A826815B5B4}">
      <dgm:prSet phldr="0"/>
      <dgm:spPr/>
      <dgm:t>
        <a:bodyPr/>
        <a:lstStyle/>
        <a:p>
          <a:r>
            <a:rPr lang="en-GB" b="1" dirty="0">
              <a:solidFill>
                <a:schemeClr val="accent3"/>
              </a:solidFill>
              <a:latin typeface="Times New Roman"/>
              <a:cs typeface="Times New Roman"/>
            </a:rPr>
            <a:t>Composite</a:t>
          </a:r>
        </a:p>
      </dgm:t>
    </dgm:pt>
    <dgm:pt modelId="{F3651197-B928-46D8-BC9D-2CD1909134AA}" type="parTrans" cxnId="{AAF357E6-97F7-4462-8A72-33CFF279D181}">
      <dgm:prSet/>
      <dgm:spPr/>
      <dgm:t>
        <a:bodyPr/>
        <a:lstStyle/>
        <a:p>
          <a:endParaRPr lang="en-IN"/>
        </a:p>
      </dgm:t>
    </dgm:pt>
    <dgm:pt modelId="{69E986B6-8D04-48A9-86DC-384DC1F63FEA}" type="sibTrans" cxnId="{AAF357E6-97F7-4462-8A72-33CFF279D181}">
      <dgm:prSet/>
      <dgm:spPr/>
      <dgm:t>
        <a:bodyPr/>
        <a:lstStyle/>
        <a:p>
          <a:endParaRPr lang="en-IN"/>
        </a:p>
      </dgm:t>
    </dgm:pt>
    <dgm:pt modelId="{7425ED8F-D68A-471A-85F5-283676ECCAC3}">
      <dgm:prSet phldr="0"/>
      <dgm:spPr/>
      <dgm:t>
        <a:bodyPr/>
        <a:lstStyle/>
        <a:p>
          <a:r>
            <a:rPr lang="en-GB" b="1" dirty="0">
              <a:solidFill>
                <a:schemeClr val="accent3"/>
              </a:solidFill>
              <a:latin typeface="Times New Roman"/>
              <a:cs typeface="Times New Roman"/>
            </a:rPr>
            <a:t>Proxy</a:t>
          </a:r>
        </a:p>
      </dgm:t>
    </dgm:pt>
    <dgm:pt modelId="{1DE8ABA5-2544-4826-A291-E06D062F483A}" type="parTrans" cxnId="{5866A32F-CBFE-4F93-9584-FE7F76E80296}">
      <dgm:prSet/>
      <dgm:spPr/>
      <dgm:t>
        <a:bodyPr/>
        <a:lstStyle/>
        <a:p>
          <a:endParaRPr lang="en-IN"/>
        </a:p>
      </dgm:t>
    </dgm:pt>
    <dgm:pt modelId="{2B93C732-DE9A-476C-8F77-FF31BC6B5C11}" type="sibTrans" cxnId="{5866A32F-CBFE-4F93-9584-FE7F76E80296}">
      <dgm:prSet/>
      <dgm:spPr/>
      <dgm:t>
        <a:bodyPr/>
        <a:lstStyle/>
        <a:p>
          <a:endParaRPr lang="en-IN"/>
        </a:p>
      </dgm:t>
    </dgm:pt>
    <dgm:pt modelId="{ADBBD374-9A67-4847-9307-347F48C8B520}">
      <dgm:prSet phldr="0"/>
      <dgm:spPr/>
      <dgm:t>
        <a:bodyPr/>
        <a:lstStyle/>
        <a:p>
          <a:pPr rtl="0"/>
          <a:r>
            <a:rPr lang="en-GB" b="1" dirty="0">
              <a:solidFill>
                <a:schemeClr val="accent3"/>
              </a:solidFill>
              <a:latin typeface="Times New Roman"/>
              <a:cs typeface="Times New Roman"/>
            </a:rPr>
            <a:t>Decorator</a:t>
          </a:r>
        </a:p>
      </dgm:t>
    </dgm:pt>
    <dgm:pt modelId="{CF43EC46-E9BC-4213-9E97-BFCFEB0ED02E}" type="parTrans" cxnId="{90CEA94D-708A-4E38-81DC-7F9264E575CB}">
      <dgm:prSet/>
      <dgm:spPr/>
      <dgm:t>
        <a:bodyPr/>
        <a:lstStyle/>
        <a:p>
          <a:endParaRPr lang="en-IN"/>
        </a:p>
      </dgm:t>
    </dgm:pt>
    <dgm:pt modelId="{45F69BB3-B09E-4A53-8EAE-C122C3D79ACF}" type="sibTrans" cxnId="{90CEA94D-708A-4E38-81DC-7F9264E575CB}">
      <dgm:prSet/>
      <dgm:spPr/>
      <dgm:t>
        <a:bodyPr/>
        <a:lstStyle/>
        <a:p>
          <a:endParaRPr lang="en-IN"/>
        </a:p>
      </dgm:t>
    </dgm:pt>
    <dgm:pt modelId="{B0387F1B-3B31-40F2-B5F7-1878219D8A29}">
      <dgm:prSet phldr="0"/>
      <dgm:spPr/>
      <dgm:t>
        <a:bodyPr/>
        <a:lstStyle/>
        <a:p>
          <a:pPr rtl="0"/>
          <a:r>
            <a:rPr lang="en-GB" b="1" dirty="0">
              <a:solidFill>
                <a:schemeClr val="accent3"/>
              </a:solidFill>
              <a:latin typeface="Times New Roman"/>
              <a:cs typeface="Times New Roman"/>
            </a:rPr>
            <a:t>Façade</a:t>
          </a:r>
        </a:p>
      </dgm:t>
    </dgm:pt>
    <dgm:pt modelId="{6FE7FFDA-65AE-4D52-91C8-421FCE79B4B3}" type="parTrans" cxnId="{4A62C6F9-4C69-481F-B7E5-F168C5481A1C}">
      <dgm:prSet/>
      <dgm:spPr/>
      <dgm:t>
        <a:bodyPr/>
        <a:lstStyle/>
        <a:p>
          <a:endParaRPr lang="en-IN"/>
        </a:p>
      </dgm:t>
    </dgm:pt>
    <dgm:pt modelId="{67AF7168-E814-43C9-95FA-EA96ADEBBC87}" type="sibTrans" cxnId="{4A62C6F9-4C69-481F-B7E5-F168C5481A1C}">
      <dgm:prSet/>
      <dgm:spPr/>
      <dgm:t>
        <a:bodyPr/>
        <a:lstStyle/>
        <a:p>
          <a:endParaRPr lang="en-IN"/>
        </a:p>
      </dgm:t>
    </dgm:pt>
    <dgm:pt modelId="{0AE1C958-C9C8-4054-8D83-55D178E7697C}">
      <dgm:prSet phldr="0"/>
      <dgm:spPr/>
      <dgm:t>
        <a:bodyPr/>
        <a:lstStyle/>
        <a:p>
          <a:pPr rtl="0"/>
          <a:r>
            <a:rPr lang="en-GB" b="1" dirty="0">
              <a:solidFill>
                <a:schemeClr val="accent3"/>
              </a:solidFill>
              <a:latin typeface="Times New Roman"/>
              <a:cs typeface="Times New Roman"/>
            </a:rPr>
            <a:t>Flyweight</a:t>
          </a:r>
        </a:p>
      </dgm:t>
    </dgm:pt>
    <dgm:pt modelId="{E4120187-689A-4F36-9B20-739392C874B4}" type="parTrans" cxnId="{BC1E44B5-3728-4714-88D5-4FC699CC79C9}">
      <dgm:prSet/>
      <dgm:spPr/>
      <dgm:t>
        <a:bodyPr/>
        <a:lstStyle/>
        <a:p>
          <a:endParaRPr lang="en-IN"/>
        </a:p>
      </dgm:t>
    </dgm:pt>
    <dgm:pt modelId="{CC6D9BD8-DAE9-4EE0-AA8F-461DB1AEEF5E}" type="sibTrans" cxnId="{BC1E44B5-3728-4714-88D5-4FC699CC79C9}">
      <dgm:prSet/>
      <dgm:spPr/>
      <dgm:t>
        <a:bodyPr/>
        <a:lstStyle/>
        <a:p>
          <a:endParaRPr lang="en-IN"/>
        </a:p>
      </dgm:t>
    </dgm:pt>
    <dgm:pt modelId="{74668FF8-EBAE-45E7-804A-4FFE4C9ADA47}">
      <dgm:prSet phldr="0"/>
      <dgm:spPr/>
      <dgm:t>
        <a:bodyPr/>
        <a:lstStyle/>
        <a:p>
          <a:r>
            <a:rPr lang="en-GB" b="1" dirty="0">
              <a:solidFill>
                <a:schemeClr val="accent4"/>
              </a:solidFill>
              <a:latin typeface="Times New Roman"/>
              <a:cs typeface="Times New Roman"/>
            </a:rPr>
            <a:t>Iterator</a:t>
          </a:r>
        </a:p>
      </dgm:t>
    </dgm:pt>
    <dgm:pt modelId="{1F7E6F93-3C79-4417-8E8E-7655083D95EC}" type="parTrans" cxnId="{999D36C2-F371-40A1-A615-5BCBEAD705C2}">
      <dgm:prSet/>
      <dgm:spPr/>
      <dgm:t>
        <a:bodyPr/>
        <a:lstStyle/>
        <a:p>
          <a:endParaRPr lang="en-IN"/>
        </a:p>
      </dgm:t>
    </dgm:pt>
    <dgm:pt modelId="{B78C6BCB-6C97-4D47-870D-45203EBE939B}" type="sibTrans" cxnId="{999D36C2-F371-40A1-A615-5BCBEAD705C2}">
      <dgm:prSet/>
      <dgm:spPr/>
      <dgm:t>
        <a:bodyPr/>
        <a:lstStyle/>
        <a:p>
          <a:endParaRPr lang="en-IN"/>
        </a:p>
      </dgm:t>
    </dgm:pt>
    <dgm:pt modelId="{75F6B3C7-56A3-433E-B7C0-69DCCE292413}">
      <dgm:prSet phldr="0"/>
      <dgm:spPr/>
      <dgm:t>
        <a:bodyPr/>
        <a:lstStyle/>
        <a:p>
          <a:r>
            <a:rPr lang="en-GB" b="1" dirty="0">
              <a:solidFill>
                <a:schemeClr val="accent4"/>
              </a:solidFill>
              <a:latin typeface="Times New Roman"/>
              <a:cs typeface="Times New Roman"/>
            </a:rPr>
            <a:t>Mediator</a:t>
          </a:r>
        </a:p>
      </dgm:t>
    </dgm:pt>
    <dgm:pt modelId="{718FA255-C951-4594-973C-12784BB7B3FC}" type="parTrans" cxnId="{6FF3F352-EA27-4D01-9EBF-C8367BC949B7}">
      <dgm:prSet/>
      <dgm:spPr/>
      <dgm:t>
        <a:bodyPr/>
        <a:lstStyle/>
        <a:p>
          <a:endParaRPr lang="en-IN"/>
        </a:p>
      </dgm:t>
    </dgm:pt>
    <dgm:pt modelId="{90732736-8185-47CC-B75F-3D9C3755E726}" type="sibTrans" cxnId="{6FF3F352-EA27-4D01-9EBF-C8367BC949B7}">
      <dgm:prSet/>
      <dgm:spPr/>
      <dgm:t>
        <a:bodyPr/>
        <a:lstStyle/>
        <a:p>
          <a:endParaRPr lang="en-IN"/>
        </a:p>
      </dgm:t>
    </dgm:pt>
    <dgm:pt modelId="{FA35F8E0-0397-4826-B5FD-CF37AF7BFCB6}">
      <dgm:prSet phldr="0"/>
      <dgm:spPr/>
      <dgm:t>
        <a:bodyPr/>
        <a:lstStyle/>
        <a:p>
          <a:pPr rtl="0"/>
          <a:r>
            <a:rPr lang="en-GB" b="1" dirty="0">
              <a:solidFill>
                <a:schemeClr val="accent4"/>
              </a:solidFill>
              <a:latin typeface="Times New Roman"/>
              <a:cs typeface="Times New Roman"/>
            </a:rPr>
            <a:t>Memento</a:t>
          </a:r>
        </a:p>
      </dgm:t>
    </dgm:pt>
    <dgm:pt modelId="{74D995D0-6DE6-4DF5-97CC-C7A4ABD52E18}" type="parTrans" cxnId="{054866B9-1A58-44B1-B7B8-BDDBBA5F9701}">
      <dgm:prSet/>
      <dgm:spPr/>
      <dgm:t>
        <a:bodyPr/>
        <a:lstStyle/>
        <a:p>
          <a:endParaRPr lang="en-IN"/>
        </a:p>
      </dgm:t>
    </dgm:pt>
    <dgm:pt modelId="{D5AC7CBA-3472-4D6C-8583-AA0F2D7AEECF}" type="sibTrans" cxnId="{054866B9-1A58-44B1-B7B8-BDDBBA5F9701}">
      <dgm:prSet/>
      <dgm:spPr/>
      <dgm:t>
        <a:bodyPr/>
        <a:lstStyle/>
        <a:p>
          <a:endParaRPr lang="en-IN"/>
        </a:p>
      </dgm:t>
    </dgm:pt>
    <dgm:pt modelId="{92E69824-5E18-468A-90CD-BA55DDAE74A7}">
      <dgm:prSet phldr="0"/>
      <dgm:spPr/>
      <dgm:t>
        <a:bodyPr/>
        <a:lstStyle/>
        <a:p>
          <a:r>
            <a:rPr lang="en-GB" b="1" dirty="0">
              <a:solidFill>
                <a:schemeClr val="accent4"/>
              </a:solidFill>
              <a:latin typeface="Times New Roman"/>
              <a:cs typeface="Times New Roman"/>
            </a:rPr>
            <a:t>Observer</a:t>
          </a:r>
        </a:p>
      </dgm:t>
    </dgm:pt>
    <dgm:pt modelId="{F89DDA94-0186-4F09-B873-66DE13571F7A}" type="parTrans" cxnId="{9620ADCE-41CD-4447-B5B0-C324CA3E4A15}">
      <dgm:prSet/>
      <dgm:spPr/>
      <dgm:t>
        <a:bodyPr/>
        <a:lstStyle/>
        <a:p>
          <a:endParaRPr lang="en-IN"/>
        </a:p>
      </dgm:t>
    </dgm:pt>
    <dgm:pt modelId="{774BA94F-F2F7-4E9F-9133-E539C7B80A6A}" type="sibTrans" cxnId="{9620ADCE-41CD-4447-B5B0-C324CA3E4A15}">
      <dgm:prSet/>
      <dgm:spPr/>
      <dgm:t>
        <a:bodyPr/>
        <a:lstStyle/>
        <a:p>
          <a:endParaRPr lang="en-IN"/>
        </a:p>
      </dgm:t>
    </dgm:pt>
    <dgm:pt modelId="{98DD6F3A-7A51-4BD8-98DA-5564420F2F5C}">
      <dgm:prSet phldr="0"/>
      <dgm:spPr/>
      <dgm:t>
        <a:bodyPr/>
        <a:lstStyle/>
        <a:p>
          <a:r>
            <a:rPr lang="en-GB" b="1" dirty="0">
              <a:solidFill>
                <a:schemeClr val="accent4"/>
              </a:solidFill>
              <a:latin typeface="Times New Roman"/>
              <a:cs typeface="Times New Roman"/>
            </a:rPr>
            <a:t>State</a:t>
          </a:r>
        </a:p>
      </dgm:t>
    </dgm:pt>
    <dgm:pt modelId="{54332939-1303-4899-A13F-6A06E3DA3E67}" type="parTrans" cxnId="{D3A3D825-1A14-4D58-B4E6-92E9E52B7F22}">
      <dgm:prSet/>
      <dgm:spPr/>
      <dgm:t>
        <a:bodyPr/>
        <a:lstStyle/>
        <a:p>
          <a:endParaRPr lang="en-IN"/>
        </a:p>
      </dgm:t>
    </dgm:pt>
    <dgm:pt modelId="{E6D97AB3-08DF-4280-893F-CBE5FB4A3E20}" type="sibTrans" cxnId="{D3A3D825-1A14-4D58-B4E6-92E9E52B7F22}">
      <dgm:prSet/>
      <dgm:spPr/>
      <dgm:t>
        <a:bodyPr/>
        <a:lstStyle/>
        <a:p>
          <a:endParaRPr lang="en-IN"/>
        </a:p>
      </dgm:t>
    </dgm:pt>
    <dgm:pt modelId="{70B8CF10-8651-41E6-82C5-62E88139AC99}">
      <dgm:prSet phldr="0"/>
      <dgm:spPr/>
      <dgm:t>
        <a:bodyPr/>
        <a:lstStyle/>
        <a:p>
          <a:r>
            <a:rPr lang="en-GB" b="1" dirty="0">
              <a:solidFill>
                <a:schemeClr val="accent4"/>
              </a:solidFill>
              <a:latin typeface="Times New Roman"/>
              <a:cs typeface="Times New Roman"/>
            </a:rPr>
            <a:t>Strategy</a:t>
          </a:r>
        </a:p>
      </dgm:t>
    </dgm:pt>
    <dgm:pt modelId="{0E1E1648-61BD-4E0C-8115-B75CC41FD603}" type="parTrans" cxnId="{74A70268-E9FB-4C30-A483-EA3EFBE4C06D}">
      <dgm:prSet/>
      <dgm:spPr/>
      <dgm:t>
        <a:bodyPr/>
        <a:lstStyle/>
        <a:p>
          <a:endParaRPr lang="en-IN"/>
        </a:p>
      </dgm:t>
    </dgm:pt>
    <dgm:pt modelId="{6859C2CD-6285-47BC-94EE-02990484AEAC}" type="sibTrans" cxnId="{74A70268-E9FB-4C30-A483-EA3EFBE4C06D}">
      <dgm:prSet/>
      <dgm:spPr/>
      <dgm:t>
        <a:bodyPr/>
        <a:lstStyle/>
        <a:p>
          <a:endParaRPr lang="en-IN"/>
        </a:p>
      </dgm:t>
    </dgm:pt>
    <dgm:pt modelId="{FC2F2C04-BB67-4F16-8EAD-8971DE987880}">
      <dgm:prSet phldr="0"/>
      <dgm:spPr/>
      <dgm:t>
        <a:bodyPr/>
        <a:lstStyle/>
        <a:p>
          <a:pPr rtl="0"/>
          <a:r>
            <a:rPr lang="en-GB" b="1" dirty="0">
              <a:solidFill>
                <a:schemeClr val="accent4"/>
              </a:solidFill>
              <a:latin typeface="Times New Roman"/>
              <a:cs typeface="Times New Roman"/>
            </a:rPr>
            <a:t>Template method</a:t>
          </a:r>
        </a:p>
      </dgm:t>
    </dgm:pt>
    <dgm:pt modelId="{F4F80674-53C7-4B7F-A186-B502B00660D3}" type="parTrans" cxnId="{1DC866D3-B0AB-4E40-97CE-5BD97210AEF7}">
      <dgm:prSet/>
      <dgm:spPr/>
      <dgm:t>
        <a:bodyPr/>
        <a:lstStyle/>
        <a:p>
          <a:endParaRPr lang="en-IN"/>
        </a:p>
      </dgm:t>
    </dgm:pt>
    <dgm:pt modelId="{D9A01EF9-CDF3-45AE-9786-56F7BEF9FEC0}" type="sibTrans" cxnId="{1DC866D3-B0AB-4E40-97CE-5BD97210AEF7}">
      <dgm:prSet/>
      <dgm:spPr/>
      <dgm:t>
        <a:bodyPr/>
        <a:lstStyle/>
        <a:p>
          <a:endParaRPr lang="en-IN"/>
        </a:p>
      </dgm:t>
    </dgm:pt>
    <dgm:pt modelId="{45148F5C-5A89-46BB-B93C-DA245A0D02CD}">
      <dgm:prSet phldr="0"/>
      <dgm:spPr/>
      <dgm:t>
        <a:bodyPr/>
        <a:lstStyle/>
        <a:p>
          <a:r>
            <a:rPr lang="en-GB" b="1" dirty="0">
              <a:solidFill>
                <a:schemeClr val="accent4"/>
              </a:solidFill>
              <a:latin typeface="Times New Roman"/>
              <a:cs typeface="Times New Roman"/>
            </a:rPr>
            <a:t>Visitor</a:t>
          </a:r>
        </a:p>
      </dgm:t>
    </dgm:pt>
    <dgm:pt modelId="{D108A941-D71E-4FD0-B5A5-035B9820A4E0}" type="parTrans" cxnId="{234071F8-B8CD-4DF6-B3AB-BCE22F48065B}">
      <dgm:prSet/>
      <dgm:spPr/>
      <dgm:t>
        <a:bodyPr/>
        <a:lstStyle/>
        <a:p>
          <a:endParaRPr lang="en-IN"/>
        </a:p>
      </dgm:t>
    </dgm:pt>
    <dgm:pt modelId="{29A6D404-EE80-473D-BAC2-DBE3B76C55DD}" type="sibTrans" cxnId="{234071F8-B8CD-4DF6-B3AB-BCE22F48065B}">
      <dgm:prSet/>
      <dgm:spPr/>
      <dgm:t>
        <a:bodyPr/>
        <a:lstStyle/>
        <a:p>
          <a:endParaRPr lang="en-IN"/>
        </a:p>
      </dgm:t>
    </dgm:pt>
    <dgm:pt modelId="{0A2B996D-6FB7-4C3B-9A89-27A98246AA3E}" type="pres">
      <dgm:prSet presAssocID="{D6B93EF7-C382-4564-B1D1-7BBC8046B6AB}" presName="Name0" presStyleCnt="0">
        <dgm:presLayoutVars>
          <dgm:dir/>
          <dgm:animLvl val="lvl"/>
          <dgm:resizeHandles val="exact"/>
        </dgm:presLayoutVars>
      </dgm:prSet>
      <dgm:spPr/>
    </dgm:pt>
    <dgm:pt modelId="{2791DE13-80D0-499B-80C5-C374BD8169BD}" type="pres">
      <dgm:prSet presAssocID="{A0CFFF7B-85F2-4B4B-A0C0-4DD97D6E325D}" presName="composite" presStyleCnt="0"/>
      <dgm:spPr/>
    </dgm:pt>
    <dgm:pt modelId="{9685BDEB-2B9E-49B5-8E63-DFEFEFC1DB66}" type="pres">
      <dgm:prSet presAssocID="{A0CFFF7B-85F2-4B4B-A0C0-4DD97D6E325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6568A5B-B62D-47E2-A356-E2AB6FB300CC}" type="pres">
      <dgm:prSet presAssocID="{A0CFFF7B-85F2-4B4B-A0C0-4DD97D6E325D}" presName="desTx" presStyleLbl="alignAccFollowNode1" presStyleIdx="0" presStyleCnt="3">
        <dgm:presLayoutVars>
          <dgm:bulletEnabled val="1"/>
        </dgm:presLayoutVars>
      </dgm:prSet>
      <dgm:spPr/>
    </dgm:pt>
    <dgm:pt modelId="{F6210DA8-BF33-4F3E-9681-1397DCC9D4E9}" type="pres">
      <dgm:prSet presAssocID="{F01ECA64-B951-457A-B56F-A3799F48D3AE}" presName="space" presStyleCnt="0"/>
      <dgm:spPr/>
    </dgm:pt>
    <dgm:pt modelId="{104DD3D2-9CA4-4EB9-8E05-6B6A12FA907D}" type="pres">
      <dgm:prSet presAssocID="{7D476D6D-9545-48EA-A88E-CE501D124E38}" presName="composite" presStyleCnt="0"/>
      <dgm:spPr/>
    </dgm:pt>
    <dgm:pt modelId="{C46A49FA-3AEB-4826-9819-03313597A17B}" type="pres">
      <dgm:prSet presAssocID="{7D476D6D-9545-48EA-A88E-CE501D124E3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61199DB-1322-4333-8DEA-1566436862DC}" type="pres">
      <dgm:prSet presAssocID="{7D476D6D-9545-48EA-A88E-CE501D124E38}" presName="desTx" presStyleLbl="alignAccFollowNode1" presStyleIdx="1" presStyleCnt="3">
        <dgm:presLayoutVars>
          <dgm:bulletEnabled val="1"/>
        </dgm:presLayoutVars>
      </dgm:prSet>
      <dgm:spPr/>
    </dgm:pt>
    <dgm:pt modelId="{F17F8C6C-67CC-41AC-96B4-674137FCF12A}" type="pres">
      <dgm:prSet presAssocID="{72521C42-C3AB-416E-A2FA-5A25975F5D7A}" presName="space" presStyleCnt="0"/>
      <dgm:spPr/>
    </dgm:pt>
    <dgm:pt modelId="{447C4A82-94AD-41F7-81E2-5163DD5833D1}" type="pres">
      <dgm:prSet presAssocID="{A657F736-3F3F-45EF-9F9C-83B4DF4DEC7D}" presName="composite" presStyleCnt="0"/>
      <dgm:spPr/>
    </dgm:pt>
    <dgm:pt modelId="{A8EE06DD-3AE8-4CE8-A847-7EBD2571FD52}" type="pres">
      <dgm:prSet presAssocID="{A657F736-3F3F-45EF-9F9C-83B4DF4DEC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14D0677-7437-4A96-8F72-2CE6E361FA02}" type="pres">
      <dgm:prSet presAssocID="{A657F736-3F3F-45EF-9F9C-83B4DF4DEC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9C56900-AC13-42AF-A538-A804B0F0C5AF}" type="presOf" srcId="{98DD6F3A-7A51-4BD8-98DA-5564420F2F5C}" destId="{214D0677-7437-4A96-8F72-2CE6E361FA02}" srcOrd="0" destOrd="6" presId="urn:microsoft.com/office/officeart/2005/8/layout/hList1"/>
    <dgm:cxn modelId="{61296F03-C855-4354-A593-D8E51AFDB8E9}" type="presOf" srcId="{0AE1C958-C9C8-4054-8D83-55D178E7697C}" destId="{B61199DB-1322-4333-8DEA-1566436862DC}" srcOrd="0" destOrd="5" presId="urn:microsoft.com/office/officeart/2005/8/layout/hList1"/>
    <dgm:cxn modelId="{C3709A0B-9F9B-4170-A357-416C1B7B6079}" srcId="{7D476D6D-9545-48EA-A88E-CE501D124E38}" destId="{4F1D3037-F3B2-47CE-83C1-F37300AB4B47}" srcOrd="0" destOrd="0" parTransId="{9ED5FB02-6A84-4142-8D3B-96FC1E6F76D0}" sibTransId="{D2DE7527-B74F-4E2C-AE73-A23310AF08BE}"/>
    <dgm:cxn modelId="{ED4D260C-C541-4E40-889D-E31B011924E2}" srcId="{A657F736-3F3F-45EF-9F9C-83B4DF4DEC7D}" destId="{71431D9A-E1F6-4CE8-BE6D-C3D5E12DE0BA}" srcOrd="0" destOrd="0" parTransId="{EBD113C1-A903-43AB-AF42-407D64A8731B}" sibTransId="{46D7C7E1-D3AC-4C6B-90BE-8AA8A8B6DC4B}"/>
    <dgm:cxn modelId="{04F44E15-67BC-45D7-80EE-B204588F270D}" type="presOf" srcId="{FA35F8E0-0397-4826-B5FD-CF37AF7BFCB6}" destId="{214D0677-7437-4A96-8F72-2CE6E361FA02}" srcOrd="0" destOrd="4" presId="urn:microsoft.com/office/officeart/2005/8/layout/hList1"/>
    <dgm:cxn modelId="{D3A3D825-1A14-4D58-B4E6-92E9E52B7F22}" srcId="{A657F736-3F3F-45EF-9F9C-83B4DF4DEC7D}" destId="{98DD6F3A-7A51-4BD8-98DA-5564420F2F5C}" srcOrd="6" destOrd="0" parTransId="{54332939-1303-4899-A13F-6A06E3DA3E67}" sibTransId="{E6D97AB3-08DF-4280-893F-CBE5FB4A3E20}"/>
    <dgm:cxn modelId="{2956D62A-E93B-43E8-9A5B-31E633EEB151}" type="presOf" srcId="{4F1D3037-F3B2-47CE-83C1-F37300AB4B47}" destId="{B61199DB-1322-4333-8DEA-1566436862DC}" srcOrd="0" destOrd="0" presId="urn:microsoft.com/office/officeart/2005/8/layout/hList1"/>
    <dgm:cxn modelId="{045E362C-24FF-44E7-8836-105124C69D79}" type="presOf" srcId="{7425ED8F-D68A-471A-85F5-283676ECCAC3}" destId="{B61199DB-1322-4333-8DEA-1566436862DC}" srcOrd="0" destOrd="6" presId="urn:microsoft.com/office/officeart/2005/8/layout/hList1"/>
    <dgm:cxn modelId="{654BE62E-E98C-41F8-82B3-3AD130ABCCDA}" type="presOf" srcId="{DB1BD03C-D4DE-4CB1-9A73-95BC4ECEE415}" destId="{66568A5B-B62D-47E2-A356-E2AB6FB300CC}" srcOrd="0" destOrd="0" presId="urn:microsoft.com/office/officeart/2005/8/layout/hList1"/>
    <dgm:cxn modelId="{5866A32F-CBFE-4F93-9584-FE7F76E80296}" srcId="{7D476D6D-9545-48EA-A88E-CE501D124E38}" destId="{7425ED8F-D68A-471A-85F5-283676ECCAC3}" srcOrd="6" destOrd="0" parTransId="{1DE8ABA5-2544-4826-A291-E06D062F483A}" sibTransId="{2B93C732-DE9A-476C-8F77-FF31BC6B5C11}"/>
    <dgm:cxn modelId="{8A7CB95C-239B-432E-8CCF-783A3E451799}" type="presOf" srcId="{8A71A663-B7F0-4223-AABB-4853AE769B50}" destId="{66568A5B-B62D-47E2-A356-E2AB6FB300CC}" srcOrd="0" destOrd="3" presId="urn:microsoft.com/office/officeart/2005/8/layout/hList1"/>
    <dgm:cxn modelId="{1CECDA60-4552-45D1-943B-D4698274A52C}" srcId="{A0CFFF7B-85F2-4B4B-A0C0-4DD97D6E325D}" destId="{DB1BD03C-D4DE-4CB1-9A73-95BC4ECEE415}" srcOrd="0" destOrd="0" parTransId="{94AD75C8-8CA8-4B60-B3ED-0CE805522C14}" sibTransId="{8E31BACB-C316-4399-B98F-BC9DCE12ED5E}"/>
    <dgm:cxn modelId="{FA787D45-8233-48D3-8138-71CF15F75B53}" type="presOf" srcId="{45148F5C-5A89-46BB-B93C-DA245A0D02CD}" destId="{214D0677-7437-4A96-8F72-2CE6E361FA02}" srcOrd="0" destOrd="9" presId="urn:microsoft.com/office/officeart/2005/8/layout/hList1"/>
    <dgm:cxn modelId="{6283AC47-68E8-42BE-8B49-472E6CCA83D2}" type="presOf" srcId="{92E69824-5E18-468A-90CD-BA55DDAE74A7}" destId="{214D0677-7437-4A96-8F72-2CE6E361FA02}" srcOrd="0" destOrd="5" presId="urn:microsoft.com/office/officeart/2005/8/layout/hList1"/>
    <dgm:cxn modelId="{74A70268-E9FB-4C30-A483-EA3EFBE4C06D}" srcId="{A657F736-3F3F-45EF-9F9C-83B4DF4DEC7D}" destId="{70B8CF10-8651-41E6-82C5-62E88139AC99}" srcOrd="7" destOrd="0" parTransId="{0E1E1648-61BD-4E0C-8115-B75CC41FD603}" sibTransId="{6859C2CD-6285-47BC-94EE-02990484AEAC}"/>
    <dgm:cxn modelId="{8918E949-2D01-4CDB-B69D-26995DA8DF74}" type="presOf" srcId="{75F6B3C7-56A3-433E-B7C0-69DCCE292413}" destId="{214D0677-7437-4A96-8F72-2CE6E361FA02}" srcOrd="0" destOrd="3" presId="urn:microsoft.com/office/officeart/2005/8/layout/hList1"/>
    <dgm:cxn modelId="{8AECAB4A-F74B-487B-B4C1-53731F046029}" srcId="{7D476D6D-9545-48EA-A88E-CE501D124E38}" destId="{3B60F473-86CA-46F0-81BF-24D762828F0A}" srcOrd="1" destOrd="0" parTransId="{B0713623-BCFC-47E3-A718-A24FE3FD8C14}" sibTransId="{FD43258F-15E7-4DB3-B707-FC0137FE27BC}"/>
    <dgm:cxn modelId="{783FA14B-BFD0-4715-9B72-8C9623036C3B}" srcId="{A0CFFF7B-85F2-4B4B-A0C0-4DD97D6E325D}" destId="{3C454A26-2074-4942-A0E2-D2ED96A1A210}" srcOrd="1" destOrd="0" parTransId="{24555D4C-58A0-4DBD-A283-209098129C89}" sibTransId="{DA546DC3-860C-4176-B42B-C38A8B0C2045}"/>
    <dgm:cxn modelId="{90CEA94D-708A-4E38-81DC-7F9264E575CB}" srcId="{7D476D6D-9545-48EA-A88E-CE501D124E38}" destId="{ADBBD374-9A67-4847-9307-347F48C8B520}" srcOrd="3" destOrd="0" parTransId="{CF43EC46-E9BC-4213-9E97-BFCFEB0ED02E}" sibTransId="{45F69BB3-B09E-4A53-8EAE-C122C3D79ACF}"/>
    <dgm:cxn modelId="{6FF3F352-EA27-4D01-9EBF-C8367BC949B7}" srcId="{A657F736-3F3F-45EF-9F9C-83B4DF4DEC7D}" destId="{75F6B3C7-56A3-433E-B7C0-69DCCE292413}" srcOrd="3" destOrd="0" parTransId="{718FA255-C951-4594-973C-12784BB7B3FC}" sibTransId="{90732736-8185-47CC-B75F-3D9C3755E726}"/>
    <dgm:cxn modelId="{6D430D75-8A8B-424A-B0AF-E6482BB74FB7}" type="presOf" srcId="{A657F736-3F3F-45EF-9F9C-83B4DF4DEC7D}" destId="{A8EE06DD-3AE8-4CE8-A847-7EBD2571FD52}" srcOrd="0" destOrd="0" presId="urn:microsoft.com/office/officeart/2005/8/layout/hList1"/>
    <dgm:cxn modelId="{66253678-E515-4A10-BEDB-C634B7A7D27E}" srcId="{A0CFFF7B-85F2-4B4B-A0C0-4DD97D6E325D}" destId="{EF0BAA83-0660-4C51-B280-2BE42BB511FC}" srcOrd="4" destOrd="0" parTransId="{534DDC57-38BB-4F11-AA89-974B9DF9BDA8}" sibTransId="{5A239A46-FE4B-45F1-B04B-03CC8957E843}"/>
    <dgm:cxn modelId="{79030379-271B-41F0-8FCE-9D967081B7FF}" type="presOf" srcId="{7D476D6D-9545-48EA-A88E-CE501D124E38}" destId="{C46A49FA-3AEB-4826-9819-03313597A17B}" srcOrd="0" destOrd="0" presId="urn:microsoft.com/office/officeart/2005/8/layout/hList1"/>
    <dgm:cxn modelId="{012A4E90-3091-4EC0-918A-DA017390D2EA}" srcId="{D6B93EF7-C382-4564-B1D1-7BBC8046B6AB}" destId="{7D476D6D-9545-48EA-A88E-CE501D124E38}" srcOrd="1" destOrd="0" parTransId="{1581A06A-447C-4D7A-A241-907DA6875453}" sibTransId="{72521C42-C3AB-416E-A2FA-5A25975F5D7A}"/>
    <dgm:cxn modelId="{FD007B93-DB3A-44ED-8500-66F13318083A}" type="presOf" srcId="{74668FF8-EBAE-45E7-804A-4FFE4C9ADA47}" destId="{214D0677-7437-4A96-8F72-2CE6E361FA02}" srcOrd="0" destOrd="2" presId="urn:microsoft.com/office/officeart/2005/8/layout/hList1"/>
    <dgm:cxn modelId="{C6638B94-8006-4559-A4C2-DCE08988D58F}" type="presOf" srcId="{D09251BC-57FB-43E7-ACB2-9A826815B5B4}" destId="{B61199DB-1322-4333-8DEA-1566436862DC}" srcOrd="0" destOrd="2" presId="urn:microsoft.com/office/officeart/2005/8/layout/hList1"/>
    <dgm:cxn modelId="{8D14789A-2DB7-4B68-A006-DA466310C53A}" srcId="{A0CFFF7B-85F2-4B4B-A0C0-4DD97D6E325D}" destId="{371DF2B9-7AF9-43AE-8A49-AFA5C0F9CB6A}" srcOrd="2" destOrd="0" parTransId="{5D84D205-E15A-4770-BDF4-0838CA8295F0}" sibTransId="{0B2A8822-DBCE-4E98-8886-4DC33EC5FFC5}"/>
    <dgm:cxn modelId="{2661E5A4-40A3-4FFB-8CDD-379774223EC9}" type="presOf" srcId="{71431D9A-E1F6-4CE8-BE6D-C3D5E12DE0BA}" destId="{214D0677-7437-4A96-8F72-2CE6E361FA02}" srcOrd="0" destOrd="0" presId="urn:microsoft.com/office/officeart/2005/8/layout/hList1"/>
    <dgm:cxn modelId="{BC1E44B5-3728-4714-88D5-4FC699CC79C9}" srcId="{7D476D6D-9545-48EA-A88E-CE501D124E38}" destId="{0AE1C958-C9C8-4054-8D83-55D178E7697C}" srcOrd="5" destOrd="0" parTransId="{E4120187-689A-4F36-9B20-739392C874B4}" sibTransId="{CC6D9BD8-DAE9-4EE0-AA8F-461DB1AEEF5E}"/>
    <dgm:cxn modelId="{A3D13CB6-3236-484A-AED4-641BD4EF3750}" type="presOf" srcId="{A0CFFF7B-85F2-4B4B-A0C0-4DD97D6E325D}" destId="{9685BDEB-2B9E-49B5-8E63-DFEFEFC1DB66}" srcOrd="0" destOrd="0" presId="urn:microsoft.com/office/officeart/2005/8/layout/hList1"/>
    <dgm:cxn modelId="{054866B9-1A58-44B1-B7B8-BDDBBA5F9701}" srcId="{A657F736-3F3F-45EF-9F9C-83B4DF4DEC7D}" destId="{FA35F8E0-0397-4826-B5FD-CF37AF7BFCB6}" srcOrd="4" destOrd="0" parTransId="{74D995D0-6DE6-4DF5-97CC-C7A4ABD52E18}" sibTransId="{D5AC7CBA-3472-4D6C-8583-AA0F2D7AEECF}"/>
    <dgm:cxn modelId="{999D36C2-F371-40A1-A615-5BCBEAD705C2}" srcId="{A657F736-3F3F-45EF-9F9C-83B4DF4DEC7D}" destId="{74668FF8-EBAE-45E7-804A-4FFE4C9ADA47}" srcOrd="2" destOrd="0" parTransId="{1F7E6F93-3C79-4417-8E8E-7655083D95EC}" sibTransId="{B78C6BCB-6C97-4D47-870D-45203EBE939B}"/>
    <dgm:cxn modelId="{F2A98DC8-247E-4F97-B101-6CC1E6E0A7BF}" type="presOf" srcId="{B0387F1B-3B31-40F2-B5F7-1878219D8A29}" destId="{B61199DB-1322-4333-8DEA-1566436862DC}" srcOrd="0" destOrd="4" presId="urn:microsoft.com/office/officeart/2005/8/layout/hList1"/>
    <dgm:cxn modelId="{9FF2E7C9-451E-4F63-9E17-1599C8375197}" type="presOf" srcId="{D6B93EF7-C382-4564-B1D1-7BBC8046B6AB}" destId="{0A2B996D-6FB7-4C3B-9A89-27A98246AA3E}" srcOrd="0" destOrd="0" presId="urn:microsoft.com/office/officeart/2005/8/layout/hList1"/>
    <dgm:cxn modelId="{1CC45ACE-7049-43A7-A259-2F8DFB4C3F45}" type="presOf" srcId="{3C454A26-2074-4942-A0E2-D2ED96A1A210}" destId="{66568A5B-B62D-47E2-A356-E2AB6FB300CC}" srcOrd="0" destOrd="1" presId="urn:microsoft.com/office/officeart/2005/8/layout/hList1"/>
    <dgm:cxn modelId="{9620ADCE-41CD-4447-B5B0-C324CA3E4A15}" srcId="{A657F736-3F3F-45EF-9F9C-83B4DF4DEC7D}" destId="{92E69824-5E18-468A-90CD-BA55DDAE74A7}" srcOrd="5" destOrd="0" parTransId="{F89DDA94-0186-4F09-B873-66DE13571F7A}" sibTransId="{774BA94F-F2F7-4E9F-9133-E539C7B80A6A}"/>
    <dgm:cxn modelId="{91B45ED0-115F-440B-A082-52D6065D6B0E}" srcId="{D6B93EF7-C382-4564-B1D1-7BBC8046B6AB}" destId="{A657F736-3F3F-45EF-9F9C-83B4DF4DEC7D}" srcOrd="2" destOrd="0" parTransId="{5632C725-84F0-438D-A2DE-82B67518371D}" sibTransId="{8225CB01-7EE6-439D-90F9-7177689FBA9C}"/>
    <dgm:cxn modelId="{1DC866D3-B0AB-4E40-97CE-5BD97210AEF7}" srcId="{A657F736-3F3F-45EF-9F9C-83B4DF4DEC7D}" destId="{FC2F2C04-BB67-4F16-8EAD-8971DE987880}" srcOrd="8" destOrd="0" parTransId="{F4F80674-53C7-4B7F-A186-B502B00660D3}" sibTransId="{D9A01EF9-CDF3-45AE-9786-56F7BEF9FEC0}"/>
    <dgm:cxn modelId="{7AAEB7D9-FBC8-444B-8E28-13C1401E1AF8}" type="presOf" srcId="{FC2F2C04-BB67-4F16-8EAD-8971DE987880}" destId="{214D0677-7437-4A96-8F72-2CE6E361FA02}" srcOrd="0" destOrd="8" presId="urn:microsoft.com/office/officeart/2005/8/layout/hList1"/>
    <dgm:cxn modelId="{B2960DE1-D02D-4F89-BEA7-C03869B42B66}" srcId="{A657F736-3F3F-45EF-9F9C-83B4DF4DEC7D}" destId="{7380995D-A1B7-4D94-98BF-82ECAC2C3E07}" srcOrd="1" destOrd="0" parTransId="{5510FCA4-399E-4AD7-9ED9-FF13E4013066}" sibTransId="{39D90B00-408B-423F-B3AC-786AFFD2E77E}"/>
    <dgm:cxn modelId="{F5914CE1-2054-400A-86EF-D12B632B26CD}" type="presOf" srcId="{70B8CF10-8651-41E6-82C5-62E88139AC99}" destId="{214D0677-7437-4A96-8F72-2CE6E361FA02}" srcOrd="0" destOrd="7" presId="urn:microsoft.com/office/officeart/2005/8/layout/hList1"/>
    <dgm:cxn modelId="{AAF357E6-97F7-4462-8A72-33CFF279D181}" srcId="{7D476D6D-9545-48EA-A88E-CE501D124E38}" destId="{D09251BC-57FB-43E7-ACB2-9A826815B5B4}" srcOrd="2" destOrd="0" parTransId="{F3651197-B928-46D8-BC9D-2CD1909134AA}" sibTransId="{69E986B6-8D04-48A9-86DC-384DC1F63FEA}"/>
    <dgm:cxn modelId="{7603AFF1-DC52-463E-A10E-F6FCD6DD8B4B}" type="presOf" srcId="{ADBBD374-9A67-4847-9307-347F48C8B520}" destId="{B61199DB-1322-4333-8DEA-1566436862DC}" srcOrd="0" destOrd="3" presId="urn:microsoft.com/office/officeart/2005/8/layout/hList1"/>
    <dgm:cxn modelId="{22CB4AF3-4E4A-40F7-9AD5-62A1BBB02CAC}" srcId="{D6B93EF7-C382-4564-B1D1-7BBC8046B6AB}" destId="{A0CFFF7B-85F2-4B4B-A0C0-4DD97D6E325D}" srcOrd="0" destOrd="0" parTransId="{5E6A10AE-7DAF-42DC-A938-5848F36AF41C}" sibTransId="{F01ECA64-B951-457A-B56F-A3799F48D3AE}"/>
    <dgm:cxn modelId="{18984AF6-7EC6-4DEE-A231-8A23D28CEA7E}" type="presOf" srcId="{3B60F473-86CA-46F0-81BF-24D762828F0A}" destId="{B61199DB-1322-4333-8DEA-1566436862DC}" srcOrd="0" destOrd="1" presId="urn:microsoft.com/office/officeart/2005/8/layout/hList1"/>
    <dgm:cxn modelId="{A2ECFAF6-5579-46AE-A0FF-BF1C4B4A1660}" type="presOf" srcId="{371DF2B9-7AF9-43AE-8A49-AFA5C0F9CB6A}" destId="{66568A5B-B62D-47E2-A356-E2AB6FB300CC}" srcOrd="0" destOrd="2" presId="urn:microsoft.com/office/officeart/2005/8/layout/hList1"/>
    <dgm:cxn modelId="{234071F8-B8CD-4DF6-B3AB-BCE22F48065B}" srcId="{A657F736-3F3F-45EF-9F9C-83B4DF4DEC7D}" destId="{45148F5C-5A89-46BB-B93C-DA245A0D02CD}" srcOrd="9" destOrd="0" parTransId="{D108A941-D71E-4FD0-B5A5-035B9820A4E0}" sibTransId="{29A6D404-EE80-473D-BAC2-DBE3B76C55DD}"/>
    <dgm:cxn modelId="{230D44F9-29A6-4F66-84A1-15ED671F6222}" type="presOf" srcId="{7380995D-A1B7-4D94-98BF-82ECAC2C3E07}" destId="{214D0677-7437-4A96-8F72-2CE6E361FA02}" srcOrd="0" destOrd="1" presId="urn:microsoft.com/office/officeart/2005/8/layout/hList1"/>
    <dgm:cxn modelId="{4A62C6F9-4C69-481F-B7E5-F168C5481A1C}" srcId="{7D476D6D-9545-48EA-A88E-CE501D124E38}" destId="{B0387F1B-3B31-40F2-B5F7-1878219D8A29}" srcOrd="4" destOrd="0" parTransId="{6FE7FFDA-65AE-4D52-91C8-421FCE79B4B3}" sibTransId="{67AF7168-E814-43C9-95FA-EA96ADEBBC87}"/>
    <dgm:cxn modelId="{0A8BE1FB-F7D2-4461-B656-EA1648A8758D}" srcId="{A0CFFF7B-85F2-4B4B-A0C0-4DD97D6E325D}" destId="{8A71A663-B7F0-4223-AABB-4853AE769B50}" srcOrd="3" destOrd="0" parTransId="{79053E90-31AF-42F4-9F5F-B0473935C062}" sibTransId="{902E0464-4DCE-4D27-9B72-3C8E93C4FF77}"/>
    <dgm:cxn modelId="{9A3427FD-343A-4B9A-A388-4BDF14577B22}" type="presOf" srcId="{EF0BAA83-0660-4C51-B280-2BE42BB511FC}" destId="{66568A5B-B62D-47E2-A356-E2AB6FB300CC}" srcOrd="0" destOrd="4" presId="urn:microsoft.com/office/officeart/2005/8/layout/hList1"/>
    <dgm:cxn modelId="{94E1E54F-BDAA-4A7E-8C8E-36D87545CA44}" type="presParOf" srcId="{0A2B996D-6FB7-4C3B-9A89-27A98246AA3E}" destId="{2791DE13-80D0-499B-80C5-C374BD8169BD}" srcOrd="0" destOrd="0" presId="urn:microsoft.com/office/officeart/2005/8/layout/hList1"/>
    <dgm:cxn modelId="{BA1BA08C-8B3A-4568-8875-91FC64002AF8}" type="presParOf" srcId="{2791DE13-80D0-499B-80C5-C374BD8169BD}" destId="{9685BDEB-2B9E-49B5-8E63-DFEFEFC1DB66}" srcOrd="0" destOrd="0" presId="urn:microsoft.com/office/officeart/2005/8/layout/hList1"/>
    <dgm:cxn modelId="{9179854C-CD3A-4F62-BF58-576E5A980E1A}" type="presParOf" srcId="{2791DE13-80D0-499B-80C5-C374BD8169BD}" destId="{66568A5B-B62D-47E2-A356-E2AB6FB300CC}" srcOrd="1" destOrd="0" presId="urn:microsoft.com/office/officeart/2005/8/layout/hList1"/>
    <dgm:cxn modelId="{C8DDD1FF-9F7F-4EB0-8ACD-35F812AD906C}" type="presParOf" srcId="{0A2B996D-6FB7-4C3B-9A89-27A98246AA3E}" destId="{F6210DA8-BF33-4F3E-9681-1397DCC9D4E9}" srcOrd="1" destOrd="0" presId="urn:microsoft.com/office/officeart/2005/8/layout/hList1"/>
    <dgm:cxn modelId="{A84D4FC1-9E65-4353-BF0A-DA84E374D80D}" type="presParOf" srcId="{0A2B996D-6FB7-4C3B-9A89-27A98246AA3E}" destId="{104DD3D2-9CA4-4EB9-8E05-6B6A12FA907D}" srcOrd="2" destOrd="0" presId="urn:microsoft.com/office/officeart/2005/8/layout/hList1"/>
    <dgm:cxn modelId="{22000642-B393-46FE-86BB-A40DFECF23A3}" type="presParOf" srcId="{104DD3D2-9CA4-4EB9-8E05-6B6A12FA907D}" destId="{C46A49FA-3AEB-4826-9819-03313597A17B}" srcOrd="0" destOrd="0" presId="urn:microsoft.com/office/officeart/2005/8/layout/hList1"/>
    <dgm:cxn modelId="{C0D203F8-D866-4319-B1D1-0542B949A514}" type="presParOf" srcId="{104DD3D2-9CA4-4EB9-8E05-6B6A12FA907D}" destId="{B61199DB-1322-4333-8DEA-1566436862DC}" srcOrd="1" destOrd="0" presId="urn:microsoft.com/office/officeart/2005/8/layout/hList1"/>
    <dgm:cxn modelId="{CE39099B-A575-4779-B0D2-4F9EA7CF26FC}" type="presParOf" srcId="{0A2B996D-6FB7-4C3B-9A89-27A98246AA3E}" destId="{F17F8C6C-67CC-41AC-96B4-674137FCF12A}" srcOrd="3" destOrd="0" presId="urn:microsoft.com/office/officeart/2005/8/layout/hList1"/>
    <dgm:cxn modelId="{E75CFD73-CA2F-454C-8883-63B9165F8138}" type="presParOf" srcId="{0A2B996D-6FB7-4C3B-9A89-27A98246AA3E}" destId="{447C4A82-94AD-41F7-81E2-5163DD5833D1}" srcOrd="4" destOrd="0" presId="urn:microsoft.com/office/officeart/2005/8/layout/hList1"/>
    <dgm:cxn modelId="{657DAF12-DDA2-4BF3-8A90-0C19EBD42B51}" type="presParOf" srcId="{447C4A82-94AD-41F7-81E2-5163DD5833D1}" destId="{A8EE06DD-3AE8-4CE8-A847-7EBD2571FD52}" srcOrd="0" destOrd="0" presId="urn:microsoft.com/office/officeart/2005/8/layout/hList1"/>
    <dgm:cxn modelId="{E1C0359F-7F79-40EB-8375-D69556EFBE07}" type="presParOf" srcId="{447C4A82-94AD-41F7-81E2-5163DD5833D1}" destId="{214D0677-7437-4A96-8F72-2CE6E361FA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278C88-EB66-4716-BFBA-DA1DCC64D6A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D11DEB72-4F61-49E4-8E6F-A0E4F36F7762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Domain</a:t>
          </a:r>
          <a:endParaRPr lang="en-I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5D61FE-8D07-45DA-87BE-BCB0AF1E351E}" type="parTrans" cxnId="{686607A6-0B04-4BAC-99A2-27A695B473E0}">
      <dgm:prSet/>
      <dgm:spPr/>
      <dgm:t>
        <a:bodyPr/>
        <a:lstStyle/>
        <a:p>
          <a:endParaRPr lang="en-IN"/>
        </a:p>
      </dgm:t>
    </dgm:pt>
    <dgm:pt modelId="{17D3CAF9-4EE1-4300-960C-A79065A7FCFC}" type="sibTrans" cxnId="{686607A6-0B04-4BAC-99A2-27A695B473E0}">
      <dgm:prSet/>
      <dgm:spPr/>
      <dgm:t>
        <a:bodyPr/>
        <a:lstStyle/>
        <a:p>
          <a:endParaRPr lang="en-IN"/>
        </a:p>
      </dgm:t>
    </dgm:pt>
    <dgm:pt modelId="{7DC59233-0DF0-48A9-800B-F888F234CB47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Subdomain</a:t>
          </a:r>
          <a:endParaRPr lang="en-I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2B3BC9-09FF-4337-B6A9-97002545F8BF}" type="parTrans" cxnId="{D7648DD2-83DF-4996-9FC0-98AB094F9720}">
      <dgm:prSet/>
      <dgm:spPr/>
      <dgm:t>
        <a:bodyPr/>
        <a:lstStyle/>
        <a:p>
          <a:endParaRPr lang="en-IN"/>
        </a:p>
      </dgm:t>
    </dgm:pt>
    <dgm:pt modelId="{468932CB-DA1E-4F5D-B6D2-2EAE4E321B18}" type="sibTrans" cxnId="{D7648DD2-83DF-4996-9FC0-98AB094F9720}">
      <dgm:prSet/>
      <dgm:spPr/>
      <dgm:t>
        <a:bodyPr/>
        <a:lstStyle/>
        <a:p>
          <a:endParaRPr lang="en-IN"/>
        </a:p>
      </dgm:t>
    </dgm:pt>
    <dgm:pt modelId="{AD4B8B6C-974D-474A-B9D9-A758624FF9E4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Context</a:t>
          </a:r>
          <a:endParaRPr lang="en-I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C84D64-EB02-4D63-AB47-887127FCC7E7}" type="parTrans" cxnId="{BF38B81F-22B1-4AD7-93DF-519BECA6926C}">
      <dgm:prSet/>
      <dgm:spPr/>
      <dgm:t>
        <a:bodyPr/>
        <a:lstStyle/>
        <a:p>
          <a:endParaRPr lang="en-IN"/>
        </a:p>
      </dgm:t>
    </dgm:pt>
    <dgm:pt modelId="{6C7E2E58-1AC3-430F-98FA-B48956C455A1}" type="sibTrans" cxnId="{BF38B81F-22B1-4AD7-93DF-519BECA6926C}">
      <dgm:prSet/>
      <dgm:spPr/>
      <dgm:t>
        <a:bodyPr/>
        <a:lstStyle/>
        <a:p>
          <a:endParaRPr lang="en-IN"/>
        </a:p>
      </dgm:t>
    </dgm:pt>
    <dgm:pt modelId="{9F088B40-7104-443E-AB14-F2315B716118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Bounded context</a:t>
          </a:r>
          <a:endParaRPr lang="en-I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89EAFD-A798-4327-B3AF-2A3E41919821}" type="parTrans" cxnId="{9B626355-A816-4CE6-8F9F-DE9BA772B74F}">
      <dgm:prSet/>
      <dgm:spPr/>
      <dgm:t>
        <a:bodyPr/>
        <a:lstStyle/>
        <a:p>
          <a:endParaRPr lang="en-IN"/>
        </a:p>
      </dgm:t>
    </dgm:pt>
    <dgm:pt modelId="{B31F77D0-9EA5-403E-AA3E-DD77F29FC493}" type="sibTrans" cxnId="{9B626355-A816-4CE6-8F9F-DE9BA772B74F}">
      <dgm:prSet/>
      <dgm:spPr/>
      <dgm:t>
        <a:bodyPr/>
        <a:lstStyle/>
        <a:p>
          <a:endParaRPr lang="en-IN"/>
        </a:p>
      </dgm:t>
    </dgm:pt>
    <dgm:pt modelId="{B203E406-94C8-42E4-B44E-22E480250B7B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Context Map</a:t>
          </a:r>
          <a:endParaRPr lang="en-I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91BD31-DF72-449B-BE6E-18965AB10834}" type="parTrans" cxnId="{5BC313E8-0FF4-43E8-A1F2-BDA1CEABE3C6}">
      <dgm:prSet/>
      <dgm:spPr/>
      <dgm:t>
        <a:bodyPr/>
        <a:lstStyle/>
        <a:p>
          <a:endParaRPr lang="en-IN"/>
        </a:p>
      </dgm:t>
    </dgm:pt>
    <dgm:pt modelId="{1F213867-3CE3-4CF8-BF5F-DFF903ED6555}" type="sibTrans" cxnId="{5BC313E8-0FF4-43E8-A1F2-BDA1CEABE3C6}">
      <dgm:prSet/>
      <dgm:spPr/>
      <dgm:t>
        <a:bodyPr/>
        <a:lstStyle/>
        <a:p>
          <a:endParaRPr lang="en-IN"/>
        </a:p>
      </dgm:t>
    </dgm:pt>
    <dgm:pt modelId="{D363EE16-02DC-4275-88D7-89676FFA5422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Ubiquitous Language</a:t>
          </a:r>
          <a:endParaRPr lang="en-I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847B79-A2A0-43A7-886E-F877238240DA}" type="parTrans" cxnId="{3D0EE739-08F3-4514-B70F-96D7B55B9E78}">
      <dgm:prSet/>
      <dgm:spPr/>
      <dgm:t>
        <a:bodyPr/>
        <a:lstStyle/>
        <a:p>
          <a:endParaRPr lang="en-IN"/>
        </a:p>
      </dgm:t>
    </dgm:pt>
    <dgm:pt modelId="{0F0DDB84-30A1-4B76-AB31-050D3E64C331}" type="sibTrans" cxnId="{3D0EE739-08F3-4514-B70F-96D7B55B9E78}">
      <dgm:prSet/>
      <dgm:spPr/>
      <dgm:t>
        <a:bodyPr/>
        <a:lstStyle/>
        <a:p>
          <a:endParaRPr lang="en-IN"/>
        </a:p>
      </dgm:t>
    </dgm:pt>
    <dgm:pt modelId="{005FC3A9-4215-45CE-BBCE-7DC024AFDAAB}" type="pres">
      <dgm:prSet presAssocID="{9A278C88-EB66-4716-BFBA-DA1DCC64D6A1}" presName="diagram" presStyleCnt="0">
        <dgm:presLayoutVars>
          <dgm:dir/>
          <dgm:resizeHandles val="exact"/>
        </dgm:presLayoutVars>
      </dgm:prSet>
      <dgm:spPr/>
    </dgm:pt>
    <dgm:pt modelId="{7291C14C-D5A6-4699-90FA-ECD0B3DE02ED}" type="pres">
      <dgm:prSet presAssocID="{D11DEB72-4F61-49E4-8E6F-A0E4F36F7762}" presName="node" presStyleLbl="node1" presStyleIdx="0" presStyleCnt="6">
        <dgm:presLayoutVars>
          <dgm:bulletEnabled val="1"/>
        </dgm:presLayoutVars>
      </dgm:prSet>
      <dgm:spPr/>
    </dgm:pt>
    <dgm:pt modelId="{0668DFE2-2859-4850-8F09-AB723B4B7267}" type="pres">
      <dgm:prSet presAssocID="{17D3CAF9-4EE1-4300-960C-A79065A7FCFC}" presName="sibTrans" presStyleCnt="0"/>
      <dgm:spPr/>
    </dgm:pt>
    <dgm:pt modelId="{814707EE-3C06-4560-ACCC-2BA84AA1ECA8}" type="pres">
      <dgm:prSet presAssocID="{7DC59233-0DF0-48A9-800B-F888F234CB47}" presName="node" presStyleLbl="node1" presStyleIdx="1" presStyleCnt="6">
        <dgm:presLayoutVars>
          <dgm:bulletEnabled val="1"/>
        </dgm:presLayoutVars>
      </dgm:prSet>
      <dgm:spPr/>
    </dgm:pt>
    <dgm:pt modelId="{11CC0922-7285-4438-A4CE-6C012B9B190D}" type="pres">
      <dgm:prSet presAssocID="{468932CB-DA1E-4F5D-B6D2-2EAE4E321B18}" presName="sibTrans" presStyleCnt="0"/>
      <dgm:spPr/>
    </dgm:pt>
    <dgm:pt modelId="{152AE4C7-E8BC-4D6F-A19E-2C3A8B336305}" type="pres">
      <dgm:prSet presAssocID="{AD4B8B6C-974D-474A-B9D9-A758624FF9E4}" presName="node" presStyleLbl="node1" presStyleIdx="2" presStyleCnt="6">
        <dgm:presLayoutVars>
          <dgm:bulletEnabled val="1"/>
        </dgm:presLayoutVars>
      </dgm:prSet>
      <dgm:spPr/>
    </dgm:pt>
    <dgm:pt modelId="{CD6E4905-8E90-4796-8048-C43E0BACBA89}" type="pres">
      <dgm:prSet presAssocID="{6C7E2E58-1AC3-430F-98FA-B48956C455A1}" presName="sibTrans" presStyleCnt="0"/>
      <dgm:spPr/>
    </dgm:pt>
    <dgm:pt modelId="{6CF8602C-5C6A-4BD2-8FC6-220D0557E74B}" type="pres">
      <dgm:prSet presAssocID="{9F088B40-7104-443E-AB14-F2315B716118}" presName="node" presStyleLbl="node1" presStyleIdx="3" presStyleCnt="6">
        <dgm:presLayoutVars>
          <dgm:bulletEnabled val="1"/>
        </dgm:presLayoutVars>
      </dgm:prSet>
      <dgm:spPr/>
    </dgm:pt>
    <dgm:pt modelId="{E812BE95-55A6-401E-A3BD-F8BA058F6CF4}" type="pres">
      <dgm:prSet presAssocID="{B31F77D0-9EA5-403E-AA3E-DD77F29FC493}" presName="sibTrans" presStyleCnt="0"/>
      <dgm:spPr/>
    </dgm:pt>
    <dgm:pt modelId="{A5B71198-D35E-44FC-A739-893AB7C110C0}" type="pres">
      <dgm:prSet presAssocID="{B203E406-94C8-42E4-B44E-22E480250B7B}" presName="node" presStyleLbl="node1" presStyleIdx="4" presStyleCnt="6">
        <dgm:presLayoutVars>
          <dgm:bulletEnabled val="1"/>
        </dgm:presLayoutVars>
      </dgm:prSet>
      <dgm:spPr/>
    </dgm:pt>
    <dgm:pt modelId="{A682D59C-6349-4AAA-871F-F6CCE7E884DE}" type="pres">
      <dgm:prSet presAssocID="{1F213867-3CE3-4CF8-BF5F-DFF903ED6555}" presName="sibTrans" presStyleCnt="0"/>
      <dgm:spPr/>
    </dgm:pt>
    <dgm:pt modelId="{8347EDB2-F3D6-4354-A913-1A1CB0676E5E}" type="pres">
      <dgm:prSet presAssocID="{D363EE16-02DC-4275-88D7-89676FFA5422}" presName="node" presStyleLbl="node1" presStyleIdx="5" presStyleCnt="6">
        <dgm:presLayoutVars>
          <dgm:bulletEnabled val="1"/>
        </dgm:presLayoutVars>
      </dgm:prSet>
      <dgm:spPr/>
    </dgm:pt>
  </dgm:ptLst>
  <dgm:cxnLst>
    <dgm:cxn modelId="{BF38B81F-22B1-4AD7-93DF-519BECA6926C}" srcId="{9A278C88-EB66-4716-BFBA-DA1DCC64D6A1}" destId="{AD4B8B6C-974D-474A-B9D9-A758624FF9E4}" srcOrd="2" destOrd="0" parTransId="{F9C84D64-EB02-4D63-AB47-887127FCC7E7}" sibTransId="{6C7E2E58-1AC3-430F-98FA-B48956C455A1}"/>
    <dgm:cxn modelId="{5C398C22-CA0D-4123-931E-4FC6D7FE3323}" type="presOf" srcId="{9F088B40-7104-443E-AB14-F2315B716118}" destId="{6CF8602C-5C6A-4BD2-8FC6-220D0557E74B}" srcOrd="0" destOrd="0" presId="urn:microsoft.com/office/officeart/2005/8/layout/default"/>
    <dgm:cxn modelId="{CC63C928-1B96-460F-A435-E6731191A611}" type="presOf" srcId="{D363EE16-02DC-4275-88D7-89676FFA5422}" destId="{8347EDB2-F3D6-4354-A913-1A1CB0676E5E}" srcOrd="0" destOrd="0" presId="urn:microsoft.com/office/officeart/2005/8/layout/default"/>
    <dgm:cxn modelId="{3D0EE739-08F3-4514-B70F-96D7B55B9E78}" srcId="{9A278C88-EB66-4716-BFBA-DA1DCC64D6A1}" destId="{D363EE16-02DC-4275-88D7-89676FFA5422}" srcOrd="5" destOrd="0" parTransId="{B4847B79-A2A0-43A7-886E-F877238240DA}" sibTransId="{0F0DDB84-30A1-4B76-AB31-050D3E64C331}"/>
    <dgm:cxn modelId="{1508035F-2FD7-4664-B67E-2F80692E28A5}" type="presOf" srcId="{9A278C88-EB66-4716-BFBA-DA1DCC64D6A1}" destId="{005FC3A9-4215-45CE-BBCE-7DC024AFDAAB}" srcOrd="0" destOrd="0" presId="urn:microsoft.com/office/officeart/2005/8/layout/default"/>
    <dgm:cxn modelId="{A1AF8F70-BC3E-4B36-8173-B3810661EC00}" type="presOf" srcId="{D11DEB72-4F61-49E4-8E6F-A0E4F36F7762}" destId="{7291C14C-D5A6-4699-90FA-ECD0B3DE02ED}" srcOrd="0" destOrd="0" presId="urn:microsoft.com/office/officeart/2005/8/layout/default"/>
    <dgm:cxn modelId="{9B626355-A816-4CE6-8F9F-DE9BA772B74F}" srcId="{9A278C88-EB66-4716-BFBA-DA1DCC64D6A1}" destId="{9F088B40-7104-443E-AB14-F2315B716118}" srcOrd="3" destOrd="0" parTransId="{6389EAFD-A798-4327-B3AF-2A3E41919821}" sibTransId="{B31F77D0-9EA5-403E-AA3E-DD77F29FC493}"/>
    <dgm:cxn modelId="{8C1E6299-CF16-4407-912C-19AB3BE22B78}" type="presOf" srcId="{AD4B8B6C-974D-474A-B9D9-A758624FF9E4}" destId="{152AE4C7-E8BC-4D6F-A19E-2C3A8B336305}" srcOrd="0" destOrd="0" presId="urn:microsoft.com/office/officeart/2005/8/layout/default"/>
    <dgm:cxn modelId="{686607A6-0B04-4BAC-99A2-27A695B473E0}" srcId="{9A278C88-EB66-4716-BFBA-DA1DCC64D6A1}" destId="{D11DEB72-4F61-49E4-8E6F-A0E4F36F7762}" srcOrd="0" destOrd="0" parTransId="{DA5D61FE-8D07-45DA-87BE-BCB0AF1E351E}" sibTransId="{17D3CAF9-4EE1-4300-960C-A79065A7FCFC}"/>
    <dgm:cxn modelId="{681573B7-F905-4170-9A2C-1A77FDEEB405}" type="presOf" srcId="{7DC59233-0DF0-48A9-800B-F888F234CB47}" destId="{814707EE-3C06-4560-ACCC-2BA84AA1ECA8}" srcOrd="0" destOrd="0" presId="urn:microsoft.com/office/officeart/2005/8/layout/default"/>
    <dgm:cxn modelId="{D7648DD2-83DF-4996-9FC0-98AB094F9720}" srcId="{9A278C88-EB66-4716-BFBA-DA1DCC64D6A1}" destId="{7DC59233-0DF0-48A9-800B-F888F234CB47}" srcOrd="1" destOrd="0" parTransId="{BF2B3BC9-09FF-4337-B6A9-97002545F8BF}" sibTransId="{468932CB-DA1E-4F5D-B6D2-2EAE4E321B18}"/>
    <dgm:cxn modelId="{5BC313E8-0FF4-43E8-A1F2-BDA1CEABE3C6}" srcId="{9A278C88-EB66-4716-BFBA-DA1DCC64D6A1}" destId="{B203E406-94C8-42E4-B44E-22E480250B7B}" srcOrd="4" destOrd="0" parTransId="{D491BD31-DF72-449B-BE6E-18965AB10834}" sibTransId="{1F213867-3CE3-4CF8-BF5F-DFF903ED6555}"/>
    <dgm:cxn modelId="{BA0761F9-25FC-4254-8948-56C3B2B949AA}" type="presOf" srcId="{B203E406-94C8-42E4-B44E-22E480250B7B}" destId="{A5B71198-D35E-44FC-A739-893AB7C110C0}" srcOrd="0" destOrd="0" presId="urn:microsoft.com/office/officeart/2005/8/layout/default"/>
    <dgm:cxn modelId="{8DE0600B-80AE-4CA1-8C95-392D59501923}" type="presParOf" srcId="{005FC3A9-4215-45CE-BBCE-7DC024AFDAAB}" destId="{7291C14C-D5A6-4699-90FA-ECD0B3DE02ED}" srcOrd="0" destOrd="0" presId="urn:microsoft.com/office/officeart/2005/8/layout/default"/>
    <dgm:cxn modelId="{3DC97298-91C0-48C1-9A57-2C0635367BCB}" type="presParOf" srcId="{005FC3A9-4215-45CE-BBCE-7DC024AFDAAB}" destId="{0668DFE2-2859-4850-8F09-AB723B4B7267}" srcOrd="1" destOrd="0" presId="urn:microsoft.com/office/officeart/2005/8/layout/default"/>
    <dgm:cxn modelId="{3AAF196D-3074-454A-BD8E-1B75C240A4D5}" type="presParOf" srcId="{005FC3A9-4215-45CE-BBCE-7DC024AFDAAB}" destId="{814707EE-3C06-4560-ACCC-2BA84AA1ECA8}" srcOrd="2" destOrd="0" presId="urn:microsoft.com/office/officeart/2005/8/layout/default"/>
    <dgm:cxn modelId="{39BEB73E-12C6-4D09-A92E-A67EB7E92124}" type="presParOf" srcId="{005FC3A9-4215-45CE-BBCE-7DC024AFDAAB}" destId="{11CC0922-7285-4438-A4CE-6C012B9B190D}" srcOrd="3" destOrd="0" presId="urn:microsoft.com/office/officeart/2005/8/layout/default"/>
    <dgm:cxn modelId="{CCA702E0-B356-4657-912F-7D96B35126CA}" type="presParOf" srcId="{005FC3A9-4215-45CE-BBCE-7DC024AFDAAB}" destId="{152AE4C7-E8BC-4D6F-A19E-2C3A8B336305}" srcOrd="4" destOrd="0" presId="urn:microsoft.com/office/officeart/2005/8/layout/default"/>
    <dgm:cxn modelId="{5CC8FAAC-F487-4250-8476-E2A6D4920301}" type="presParOf" srcId="{005FC3A9-4215-45CE-BBCE-7DC024AFDAAB}" destId="{CD6E4905-8E90-4796-8048-C43E0BACBA89}" srcOrd="5" destOrd="0" presId="urn:microsoft.com/office/officeart/2005/8/layout/default"/>
    <dgm:cxn modelId="{D7004D57-2ACE-456B-A556-AF1A58A54656}" type="presParOf" srcId="{005FC3A9-4215-45CE-BBCE-7DC024AFDAAB}" destId="{6CF8602C-5C6A-4BD2-8FC6-220D0557E74B}" srcOrd="6" destOrd="0" presId="urn:microsoft.com/office/officeart/2005/8/layout/default"/>
    <dgm:cxn modelId="{EFC5F1A9-D99F-42CA-9DD2-269FDFAE6B5C}" type="presParOf" srcId="{005FC3A9-4215-45CE-BBCE-7DC024AFDAAB}" destId="{E812BE95-55A6-401E-A3BD-F8BA058F6CF4}" srcOrd="7" destOrd="0" presId="urn:microsoft.com/office/officeart/2005/8/layout/default"/>
    <dgm:cxn modelId="{F3EC17BB-3889-421E-8199-A9FCAEBDBDED}" type="presParOf" srcId="{005FC3A9-4215-45CE-BBCE-7DC024AFDAAB}" destId="{A5B71198-D35E-44FC-A739-893AB7C110C0}" srcOrd="8" destOrd="0" presId="urn:microsoft.com/office/officeart/2005/8/layout/default"/>
    <dgm:cxn modelId="{626CE448-51CE-4C80-9137-838676B08C94}" type="presParOf" srcId="{005FC3A9-4215-45CE-BBCE-7DC024AFDAAB}" destId="{A682D59C-6349-4AAA-871F-F6CCE7E884DE}" srcOrd="9" destOrd="0" presId="urn:microsoft.com/office/officeart/2005/8/layout/default"/>
    <dgm:cxn modelId="{4B3E7CDF-FCB3-4667-B684-FBDD87B2CA5A}" type="presParOf" srcId="{005FC3A9-4215-45CE-BBCE-7DC024AFDAAB}" destId="{8347EDB2-F3D6-4354-A913-1A1CB0676E5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9F6FF-3D21-4D42-A6C6-CA4F9F62CDC5}">
      <dsp:nvSpPr>
        <dsp:cNvPr id="0" name=""/>
        <dsp:cNvSpPr/>
      </dsp:nvSpPr>
      <dsp:spPr>
        <a:xfrm>
          <a:off x="0" y="425769"/>
          <a:ext cx="512415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A3946D-38FB-47D5-B272-0D9806BCC65E}">
      <dsp:nvSpPr>
        <dsp:cNvPr id="0" name=""/>
        <dsp:cNvSpPr/>
      </dsp:nvSpPr>
      <dsp:spPr>
        <a:xfrm>
          <a:off x="256207" y="86289"/>
          <a:ext cx="3586911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577" tIns="0" rIns="135577" bIns="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Times New Roman"/>
              <a:cs typeface="Times New Roman"/>
            </a:rPr>
            <a:t>Company Profile</a:t>
          </a:r>
          <a:endParaRPr lang="en-US" sz="2300" kern="1200" dirty="0"/>
        </a:p>
      </dsp:txBody>
      <dsp:txXfrm>
        <a:off x="289351" y="119433"/>
        <a:ext cx="3520623" cy="612672"/>
      </dsp:txXfrm>
    </dsp:sp>
    <dsp:sp modelId="{E8D20011-8625-4364-882A-A1E95A15C436}">
      <dsp:nvSpPr>
        <dsp:cNvPr id="0" name=""/>
        <dsp:cNvSpPr/>
      </dsp:nvSpPr>
      <dsp:spPr>
        <a:xfrm>
          <a:off x="0" y="1469049"/>
          <a:ext cx="512415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B5BCAD-5B7D-4BF0-96F1-43CC2750B131}">
      <dsp:nvSpPr>
        <dsp:cNvPr id="0" name=""/>
        <dsp:cNvSpPr/>
      </dsp:nvSpPr>
      <dsp:spPr>
        <a:xfrm>
          <a:off x="256207" y="1129569"/>
          <a:ext cx="3586911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577" tIns="0" rIns="135577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Times New Roman"/>
              <a:cs typeface="Times New Roman"/>
            </a:rPr>
            <a:t>Technologies </a:t>
          </a:r>
          <a:endParaRPr lang="en-GB" sz="2300" kern="1200" dirty="0"/>
        </a:p>
      </dsp:txBody>
      <dsp:txXfrm>
        <a:off x="289351" y="1162713"/>
        <a:ext cx="3520623" cy="612672"/>
      </dsp:txXfrm>
    </dsp:sp>
    <dsp:sp modelId="{21DB5528-1DB5-4DA2-B3C1-D195E4C7EB49}">
      <dsp:nvSpPr>
        <dsp:cNvPr id="0" name=""/>
        <dsp:cNvSpPr/>
      </dsp:nvSpPr>
      <dsp:spPr>
        <a:xfrm>
          <a:off x="0" y="2512329"/>
          <a:ext cx="512415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3A00D1-D34F-4968-9D1B-BB4AC2320338}">
      <dsp:nvSpPr>
        <dsp:cNvPr id="0" name=""/>
        <dsp:cNvSpPr/>
      </dsp:nvSpPr>
      <dsp:spPr>
        <a:xfrm>
          <a:off x="256207" y="2172849"/>
          <a:ext cx="3586911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577" tIns="0" rIns="135577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Times New Roman"/>
              <a:cs typeface="Times New Roman"/>
            </a:rPr>
            <a:t>Timeline Chart </a:t>
          </a:r>
        </a:p>
      </dsp:txBody>
      <dsp:txXfrm>
        <a:off x="289351" y="2205993"/>
        <a:ext cx="3520623" cy="612672"/>
      </dsp:txXfrm>
    </dsp:sp>
    <dsp:sp modelId="{0F81832B-C493-4FE7-9299-9AF0A2D012D6}">
      <dsp:nvSpPr>
        <dsp:cNvPr id="0" name=""/>
        <dsp:cNvSpPr/>
      </dsp:nvSpPr>
      <dsp:spPr>
        <a:xfrm>
          <a:off x="0" y="3555609"/>
          <a:ext cx="512415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FA0286-208E-4D12-AB5C-A02205EED313}">
      <dsp:nvSpPr>
        <dsp:cNvPr id="0" name=""/>
        <dsp:cNvSpPr/>
      </dsp:nvSpPr>
      <dsp:spPr>
        <a:xfrm>
          <a:off x="256207" y="3216129"/>
          <a:ext cx="3586911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577" tIns="0" rIns="135577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Times New Roman"/>
              <a:cs typeface="Times New Roman"/>
            </a:rPr>
            <a:t>Training Work </a:t>
          </a:r>
        </a:p>
      </dsp:txBody>
      <dsp:txXfrm>
        <a:off x="289351" y="3249273"/>
        <a:ext cx="3520623" cy="612672"/>
      </dsp:txXfrm>
    </dsp:sp>
    <dsp:sp modelId="{3A833B00-14FB-4777-8B33-CDFA1AFD20D4}">
      <dsp:nvSpPr>
        <dsp:cNvPr id="0" name=""/>
        <dsp:cNvSpPr/>
      </dsp:nvSpPr>
      <dsp:spPr>
        <a:xfrm>
          <a:off x="0" y="4598889"/>
          <a:ext cx="512415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71616-558C-4CB8-833B-DF6DFE3A5FDD}">
      <dsp:nvSpPr>
        <dsp:cNvPr id="0" name=""/>
        <dsp:cNvSpPr/>
      </dsp:nvSpPr>
      <dsp:spPr>
        <a:xfrm>
          <a:off x="256207" y="4259409"/>
          <a:ext cx="3586911" cy="678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577" tIns="0" rIns="135577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Times New Roman"/>
              <a:cs typeface="Times New Roman"/>
            </a:rPr>
            <a:t>Future Work</a:t>
          </a:r>
        </a:p>
      </dsp:txBody>
      <dsp:txXfrm>
        <a:off x="289351" y="4292553"/>
        <a:ext cx="3520623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4CB72-A79E-4858-888F-078D0726F006}">
      <dsp:nvSpPr>
        <dsp:cNvPr id="0" name=""/>
        <dsp:cNvSpPr/>
      </dsp:nvSpPr>
      <dsp:spPr>
        <a:xfrm>
          <a:off x="0" y="2237254"/>
          <a:ext cx="871257" cy="34850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bg1"/>
              </a:solidFill>
              <a:latin typeface="Times New Roman"/>
              <a:cs typeface="Times New Roman"/>
            </a:rPr>
            <a:t>Week</a:t>
          </a:r>
          <a:r>
            <a:rPr lang="en-GB" sz="1200" b="1" i="0" u="none" strike="noStrike" kern="1200" cap="none" baseline="0" noProof="0" dirty="0">
              <a:solidFill>
                <a:schemeClr val="bg1"/>
              </a:solidFill>
              <a:latin typeface="Times New Roman"/>
              <a:cs typeface="Times New Roman"/>
            </a:rPr>
            <a:t> 1</a:t>
          </a:r>
        </a:p>
      </dsp:txBody>
      <dsp:txXfrm>
        <a:off x="174251" y="2237254"/>
        <a:ext cx="522755" cy="348502"/>
      </dsp:txXfrm>
    </dsp:sp>
    <dsp:sp modelId="{BCB24763-D554-4355-9C36-0C81D79A0E32}">
      <dsp:nvSpPr>
        <dsp:cNvPr id="0" name=""/>
        <dsp:cNvSpPr/>
      </dsp:nvSpPr>
      <dsp:spPr>
        <a:xfrm>
          <a:off x="784131" y="2237254"/>
          <a:ext cx="871257" cy="34850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bg1"/>
              </a:solidFill>
              <a:latin typeface="Times New Roman"/>
              <a:cs typeface="Times New Roman"/>
            </a:rPr>
            <a:t>Week 2</a:t>
          </a:r>
        </a:p>
      </dsp:txBody>
      <dsp:txXfrm>
        <a:off x="958382" y="2237254"/>
        <a:ext cx="522755" cy="348502"/>
      </dsp:txXfrm>
    </dsp:sp>
    <dsp:sp modelId="{BCE6C8F5-AAE6-4A4C-A0B9-64F2BFD9105F}">
      <dsp:nvSpPr>
        <dsp:cNvPr id="0" name=""/>
        <dsp:cNvSpPr/>
      </dsp:nvSpPr>
      <dsp:spPr>
        <a:xfrm>
          <a:off x="1568263" y="2237254"/>
          <a:ext cx="871257" cy="34850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bg1"/>
              </a:solidFill>
              <a:latin typeface="Times New Roman"/>
              <a:cs typeface="Times New Roman"/>
            </a:rPr>
            <a:t>Week 3</a:t>
          </a:r>
        </a:p>
      </dsp:txBody>
      <dsp:txXfrm>
        <a:off x="1742514" y="2237254"/>
        <a:ext cx="522755" cy="348502"/>
      </dsp:txXfrm>
    </dsp:sp>
    <dsp:sp modelId="{4E4EB775-7D9C-4ABE-95D8-8DA6C5547A88}">
      <dsp:nvSpPr>
        <dsp:cNvPr id="0" name=""/>
        <dsp:cNvSpPr/>
      </dsp:nvSpPr>
      <dsp:spPr>
        <a:xfrm>
          <a:off x="2352394" y="2237254"/>
          <a:ext cx="871257" cy="34850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bg1"/>
              </a:solidFill>
              <a:latin typeface="Times New Roman"/>
              <a:cs typeface="Times New Roman"/>
            </a:rPr>
            <a:t>Week 4</a:t>
          </a:r>
        </a:p>
      </dsp:txBody>
      <dsp:txXfrm>
        <a:off x="2526645" y="2237254"/>
        <a:ext cx="522755" cy="348502"/>
      </dsp:txXfrm>
    </dsp:sp>
    <dsp:sp modelId="{A4E9E7B0-AFFC-4512-B08F-D8BF2BC56603}">
      <dsp:nvSpPr>
        <dsp:cNvPr id="0" name=""/>
        <dsp:cNvSpPr/>
      </dsp:nvSpPr>
      <dsp:spPr>
        <a:xfrm>
          <a:off x="3136526" y="2237254"/>
          <a:ext cx="871257" cy="348502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bg1"/>
              </a:solidFill>
              <a:latin typeface="Times New Roman"/>
              <a:cs typeface="Times New Roman"/>
            </a:rPr>
            <a:t>Week 5</a:t>
          </a:r>
        </a:p>
      </dsp:txBody>
      <dsp:txXfrm>
        <a:off x="3310777" y="2237254"/>
        <a:ext cx="522755" cy="348502"/>
      </dsp:txXfrm>
    </dsp:sp>
    <dsp:sp modelId="{4BB44751-C98F-4F96-A4F1-F8FEA4A5320E}">
      <dsp:nvSpPr>
        <dsp:cNvPr id="0" name=""/>
        <dsp:cNvSpPr/>
      </dsp:nvSpPr>
      <dsp:spPr>
        <a:xfrm>
          <a:off x="3920658" y="2237254"/>
          <a:ext cx="871257" cy="34850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bg1"/>
              </a:solidFill>
              <a:latin typeface="Times New Roman"/>
              <a:cs typeface="Times New Roman"/>
            </a:rPr>
            <a:t>Week 6</a:t>
          </a:r>
        </a:p>
      </dsp:txBody>
      <dsp:txXfrm>
        <a:off x="4094909" y="2237254"/>
        <a:ext cx="522755" cy="348502"/>
      </dsp:txXfrm>
    </dsp:sp>
    <dsp:sp modelId="{C90C801F-49FE-48AB-88F8-68A265AA2656}">
      <dsp:nvSpPr>
        <dsp:cNvPr id="0" name=""/>
        <dsp:cNvSpPr/>
      </dsp:nvSpPr>
      <dsp:spPr>
        <a:xfrm>
          <a:off x="4704789" y="2237254"/>
          <a:ext cx="871257" cy="34850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bg1"/>
              </a:solidFill>
              <a:latin typeface="Times New Roman"/>
              <a:cs typeface="Times New Roman"/>
            </a:rPr>
            <a:t>Week 7</a:t>
          </a:r>
        </a:p>
      </dsp:txBody>
      <dsp:txXfrm>
        <a:off x="4879040" y="2237254"/>
        <a:ext cx="522755" cy="348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153F3-7C12-4916-8D5F-05072B0EFA01}">
      <dsp:nvSpPr>
        <dsp:cNvPr id="0" name=""/>
        <dsp:cNvSpPr/>
      </dsp:nvSpPr>
      <dsp:spPr>
        <a:xfrm rot="5400000">
          <a:off x="-114323" y="115329"/>
          <a:ext cx="762155" cy="53350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latin typeface="Times New Roman"/>
              <a:cs typeface="Times New Roman"/>
            </a:rPr>
            <a:t>SRP</a:t>
          </a:r>
          <a:endParaRPr lang="en-GB" sz="1500" b="1" i="0" u="none" strike="noStrike" kern="1200" cap="none" baseline="0" noProof="0" dirty="0">
            <a:latin typeface="Times New Roman"/>
            <a:cs typeface="Times New Roman"/>
          </a:endParaRPr>
        </a:p>
      </dsp:txBody>
      <dsp:txXfrm rot="-5400000">
        <a:off x="1" y="267759"/>
        <a:ext cx="533508" cy="228647"/>
      </dsp:txXfrm>
    </dsp:sp>
    <dsp:sp modelId="{C6DDE785-A97C-49BC-8C22-E34F3BAB5DD1}">
      <dsp:nvSpPr>
        <dsp:cNvPr id="0" name=""/>
        <dsp:cNvSpPr/>
      </dsp:nvSpPr>
      <dsp:spPr>
        <a:xfrm rot="5400000">
          <a:off x="2758892" y="-2224378"/>
          <a:ext cx="495400" cy="49461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 dirty="0">
              <a:latin typeface="Times New Roman"/>
              <a:cs typeface="Times New Roman"/>
            </a:rPr>
            <a:t>Single Responsibility Principle</a:t>
          </a:r>
        </a:p>
      </dsp:txBody>
      <dsp:txXfrm rot="-5400000">
        <a:off x="533508" y="25189"/>
        <a:ext cx="4921986" cy="447034"/>
      </dsp:txXfrm>
    </dsp:sp>
    <dsp:sp modelId="{3F2284BB-A02B-4D51-BB9B-CDC824284476}">
      <dsp:nvSpPr>
        <dsp:cNvPr id="0" name=""/>
        <dsp:cNvSpPr/>
      </dsp:nvSpPr>
      <dsp:spPr>
        <a:xfrm rot="5400000">
          <a:off x="-114323" y="754550"/>
          <a:ext cx="762155" cy="53350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latin typeface="Times New Roman"/>
              <a:cs typeface="Times New Roman"/>
            </a:rPr>
            <a:t>OCP</a:t>
          </a:r>
        </a:p>
      </dsp:txBody>
      <dsp:txXfrm rot="-5400000">
        <a:off x="1" y="906980"/>
        <a:ext cx="533508" cy="228647"/>
      </dsp:txXfrm>
    </dsp:sp>
    <dsp:sp modelId="{5FA3EE3A-6FAB-4502-AF26-7118541EA21C}">
      <dsp:nvSpPr>
        <dsp:cNvPr id="0" name=""/>
        <dsp:cNvSpPr/>
      </dsp:nvSpPr>
      <dsp:spPr>
        <a:xfrm rot="5400000">
          <a:off x="2758892" y="-1585157"/>
          <a:ext cx="495400" cy="49461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 dirty="0">
              <a:latin typeface="Times New Roman"/>
              <a:cs typeface="Times New Roman"/>
            </a:rPr>
            <a:t>Open Closed Principle</a:t>
          </a:r>
        </a:p>
      </dsp:txBody>
      <dsp:txXfrm rot="-5400000">
        <a:off x="533508" y="664410"/>
        <a:ext cx="4921986" cy="447034"/>
      </dsp:txXfrm>
    </dsp:sp>
    <dsp:sp modelId="{2944F3A8-1852-4B9F-8EBB-500875FA2521}">
      <dsp:nvSpPr>
        <dsp:cNvPr id="0" name=""/>
        <dsp:cNvSpPr/>
      </dsp:nvSpPr>
      <dsp:spPr>
        <a:xfrm rot="5400000">
          <a:off x="-114323" y="1393770"/>
          <a:ext cx="762155" cy="53350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latin typeface="Times New Roman"/>
              <a:cs typeface="Times New Roman"/>
            </a:rPr>
            <a:t>LSP</a:t>
          </a:r>
        </a:p>
      </dsp:txBody>
      <dsp:txXfrm rot="-5400000">
        <a:off x="1" y="1546200"/>
        <a:ext cx="533508" cy="228647"/>
      </dsp:txXfrm>
    </dsp:sp>
    <dsp:sp modelId="{182D6523-3537-4630-B28B-636B920FF2DE}">
      <dsp:nvSpPr>
        <dsp:cNvPr id="0" name=""/>
        <dsp:cNvSpPr/>
      </dsp:nvSpPr>
      <dsp:spPr>
        <a:xfrm rot="5400000">
          <a:off x="2758892" y="-945936"/>
          <a:ext cx="495400" cy="49461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 dirty="0" err="1">
              <a:latin typeface="Times New Roman"/>
              <a:cs typeface="Times New Roman"/>
            </a:rPr>
            <a:t>Liskov</a:t>
          </a:r>
          <a:r>
            <a:rPr lang="en-GB" sz="2700" kern="1200" dirty="0">
              <a:latin typeface="Times New Roman"/>
              <a:cs typeface="Times New Roman"/>
            </a:rPr>
            <a:t> Substitution Principle</a:t>
          </a:r>
        </a:p>
      </dsp:txBody>
      <dsp:txXfrm rot="-5400000">
        <a:off x="533508" y="1303631"/>
        <a:ext cx="4921986" cy="447034"/>
      </dsp:txXfrm>
    </dsp:sp>
    <dsp:sp modelId="{44FFC5A8-C4FB-40B9-9611-AE8CEC2F98BE}">
      <dsp:nvSpPr>
        <dsp:cNvPr id="0" name=""/>
        <dsp:cNvSpPr/>
      </dsp:nvSpPr>
      <dsp:spPr>
        <a:xfrm rot="5400000">
          <a:off x="-114323" y="2032991"/>
          <a:ext cx="762155" cy="53350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latin typeface="Times New Roman"/>
              <a:cs typeface="Times New Roman"/>
            </a:rPr>
            <a:t>ISP</a:t>
          </a:r>
        </a:p>
      </dsp:txBody>
      <dsp:txXfrm rot="-5400000">
        <a:off x="1" y="2185421"/>
        <a:ext cx="533508" cy="228647"/>
      </dsp:txXfrm>
    </dsp:sp>
    <dsp:sp modelId="{07970597-D8D9-43E5-AF1F-A2792E0A5FFC}">
      <dsp:nvSpPr>
        <dsp:cNvPr id="0" name=""/>
        <dsp:cNvSpPr/>
      </dsp:nvSpPr>
      <dsp:spPr>
        <a:xfrm rot="5400000">
          <a:off x="2758892" y="-306716"/>
          <a:ext cx="495400" cy="49461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 dirty="0">
              <a:latin typeface="Times New Roman"/>
              <a:cs typeface="Times New Roman"/>
            </a:rPr>
            <a:t>Interface Seggregation Principle</a:t>
          </a:r>
        </a:p>
      </dsp:txBody>
      <dsp:txXfrm rot="-5400000">
        <a:off x="533508" y="1942851"/>
        <a:ext cx="4921986" cy="447034"/>
      </dsp:txXfrm>
    </dsp:sp>
    <dsp:sp modelId="{B54DAE28-216C-4C55-8132-D018EC920D49}">
      <dsp:nvSpPr>
        <dsp:cNvPr id="0" name=""/>
        <dsp:cNvSpPr/>
      </dsp:nvSpPr>
      <dsp:spPr>
        <a:xfrm rot="5400000">
          <a:off x="-114323" y="2672212"/>
          <a:ext cx="762155" cy="533508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latin typeface="Times New Roman"/>
              <a:cs typeface="Times New Roman"/>
            </a:rPr>
            <a:t>DIP</a:t>
          </a:r>
        </a:p>
      </dsp:txBody>
      <dsp:txXfrm rot="-5400000">
        <a:off x="1" y="2824642"/>
        <a:ext cx="533508" cy="228647"/>
      </dsp:txXfrm>
    </dsp:sp>
    <dsp:sp modelId="{506158F9-B85C-4119-B6E8-9BFE3556BE3A}">
      <dsp:nvSpPr>
        <dsp:cNvPr id="0" name=""/>
        <dsp:cNvSpPr/>
      </dsp:nvSpPr>
      <dsp:spPr>
        <a:xfrm rot="5400000">
          <a:off x="2758892" y="332504"/>
          <a:ext cx="495400" cy="49461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 dirty="0">
              <a:latin typeface="Times New Roman"/>
              <a:cs typeface="Times New Roman"/>
            </a:rPr>
            <a:t>Dependency Inversion Principle</a:t>
          </a:r>
        </a:p>
      </dsp:txBody>
      <dsp:txXfrm rot="-5400000">
        <a:off x="533508" y="2582072"/>
        <a:ext cx="4921986" cy="447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5BDEB-2B9E-49B5-8E63-DFEFEFC1DB66}">
      <dsp:nvSpPr>
        <dsp:cNvPr id="0" name=""/>
        <dsp:cNvSpPr/>
      </dsp:nvSpPr>
      <dsp:spPr>
        <a:xfrm>
          <a:off x="1800" y="713547"/>
          <a:ext cx="1755320" cy="5892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>
              <a:latin typeface="Times New Roman"/>
              <a:cs typeface="Times New Roman"/>
            </a:rPr>
            <a:t>Creational</a:t>
          </a:r>
          <a:r>
            <a:rPr lang="en-GB" sz="1700" b="1" i="0" u="none" strike="noStrike" kern="1200" cap="none" baseline="0" noProof="0" dirty="0">
              <a:latin typeface="Times New Roman"/>
              <a:cs typeface="Times New Roman"/>
            </a:rPr>
            <a:t> Design Patterns</a:t>
          </a:r>
        </a:p>
      </dsp:txBody>
      <dsp:txXfrm>
        <a:off x="1800" y="713547"/>
        <a:ext cx="1755320" cy="589222"/>
      </dsp:txXfrm>
    </dsp:sp>
    <dsp:sp modelId="{66568A5B-B62D-47E2-A356-E2AB6FB300CC}">
      <dsp:nvSpPr>
        <dsp:cNvPr id="0" name=""/>
        <dsp:cNvSpPr/>
      </dsp:nvSpPr>
      <dsp:spPr>
        <a:xfrm>
          <a:off x="1800" y="1302770"/>
          <a:ext cx="1755320" cy="326773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1" kern="1200" dirty="0">
              <a:solidFill>
                <a:srgbClr val="0070C0"/>
              </a:solidFill>
              <a:latin typeface="Times New Roman"/>
              <a:cs typeface="Times New Roman"/>
            </a:rPr>
            <a:t>Factory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1" kern="1200" dirty="0">
              <a:solidFill>
                <a:srgbClr val="0070C0"/>
              </a:solidFill>
              <a:latin typeface="Times New Roman"/>
              <a:cs typeface="Times New Roman"/>
            </a:rPr>
            <a:t>Abstract Factory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1" kern="1200" dirty="0">
              <a:solidFill>
                <a:srgbClr val="0070C0"/>
              </a:solidFill>
              <a:latin typeface="Times New Roman"/>
              <a:cs typeface="Times New Roman"/>
            </a:rPr>
            <a:t>Prototype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1" kern="1200" dirty="0">
              <a:solidFill>
                <a:srgbClr val="0070C0"/>
              </a:solidFill>
              <a:latin typeface="Times New Roman"/>
              <a:cs typeface="Times New Roman"/>
            </a:rPr>
            <a:t>Singleton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1" kern="1200" dirty="0">
              <a:solidFill>
                <a:srgbClr val="0070C0"/>
              </a:solidFill>
              <a:latin typeface="Times New Roman"/>
              <a:cs typeface="Times New Roman"/>
            </a:rPr>
            <a:t>Builder</a:t>
          </a:r>
        </a:p>
      </dsp:txBody>
      <dsp:txXfrm>
        <a:off x="1800" y="1302770"/>
        <a:ext cx="1755320" cy="3267734"/>
      </dsp:txXfrm>
    </dsp:sp>
    <dsp:sp modelId="{C46A49FA-3AEB-4826-9819-03313597A17B}">
      <dsp:nvSpPr>
        <dsp:cNvPr id="0" name=""/>
        <dsp:cNvSpPr/>
      </dsp:nvSpPr>
      <dsp:spPr>
        <a:xfrm>
          <a:off x="2002865" y="713547"/>
          <a:ext cx="1755320" cy="5892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>
              <a:latin typeface="Times New Roman"/>
              <a:cs typeface="Times New Roman"/>
            </a:rPr>
            <a:t>Structural Design Patterns</a:t>
          </a:r>
        </a:p>
      </dsp:txBody>
      <dsp:txXfrm>
        <a:off x="2002865" y="713547"/>
        <a:ext cx="1755320" cy="589222"/>
      </dsp:txXfrm>
    </dsp:sp>
    <dsp:sp modelId="{B61199DB-1322-4333-8DEA-1566436862DC}">
      <dsp:nvSpPr>
        <dsp:cNvPr id="0" name=""/>
        <dsp:cNvSpPr/>
      </dsp:nvSpPr>
      <dsp:spPr>
        <a:xfrm>
          <a:off x="2002865" y="1302770"/>
          <a:ext cx="1755320" cy="326773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1" kern="1200" dirty="0">
              <a:solidFill>
                <a:schemeClr val="accent3"/>
              </a:solidFill>
              <a:latin typeface="Times New Roman"/>
              <a:cs typeface="Times New Roman"/>
            </a:rPr>
            <a:t>Adapter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1" kern="1200" dirty="0">
              <a:solidFill>
                <a:schemeClr val="accent3"/>
              </a:solidFill>
              <a:latin typeface="Times New Roman"/>
              <a:cs typeface="Times New Roman"/>
            </a:rPr>
            <a:t>Bridge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1" kern="1200" dirty="0">
              <a:solidFill>
                <a:schemeClr val="accent3"/>
              </a:solidFill>
              <a:latin typeface="Times New Roman"/>
              <a:cs typeface="Times New Roman"/>
            </a:rPr>
            <a:t>Composite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1" kern="1200" dirty="0">
              <a:solidFill>
                <a:schemeClr val="accent3"/>
              </a:solidFill>
              <a:latin typeface="Times New Roman"/>
              <a:cs typeface="Times New Roman"/>
            </a:rPr>
            <a:t>Decorator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1" kern="1200" dirty="0">
              <a:solidFill>
                <a:schemeClr val="accent3"/>
              </a:solidFill>
              <a:latin typeface="Times New Roman"/>
              <a:cs typeface="Times New Roman"/>
            </a:rPr>
            <a:t>Façade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1" kern="1200" dirty="0">
              <a:solidFill>
                <a:schemeClr val="accent3"/>
              </a:solidFill>
              <a:latin typeface="Times New Roman"/>
              <a:cs typeface="Times New Roman"/>
            </a:rPr>
            <a:t>Flyweight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1" kern="1200" dirty="0">
              <a:solidFill>
                <a:schemeClr val="accent3"/>
              </a:solidFill>
              <a:latin typeface="Times New Roman"/>
              <a:cs typeface="Times New Roman"/>
            </a:rPr>
            <a:t>Proxy</a:t>
          </a:r>
        </a:p>
      </dsp:txBody>
      <dsp:txXfrm>
        <a:off x="2002865" y="1302770"/>
        <a:ext cx="1755320" cy="3267734"/>
      </dsp:txXfrm>
    </dsp:sp>
    <dsp:sp modelId="{A8EE06DD-3AE8-4CE8-A847-7EBD2571FD52}">
      <dsp:nvSpPr>
        <dsp:cNvPr id="0" name=""/>
        <dsp:cNvSpPr/>
      </dsp:nvSpPr>
      <dsp:spPr>
        <a:xfrm>
          <a:off x="4003930" y="713547"/>
          <a:ext cx="1755320" cy="5892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>
              <a:latin typeface="Times New Roman"/>
              <a:cs typeface="Times New Roman"/>
            </a:rPr>
            <a:t>Behavioural Design Patterns</a:t>
          </a:r>
        </a:p>
      </dsp:txBody>
      <dsp:txXfrm>
        <a:off x="4003930" y="713547"/>
        <a:ext cx="1755320" cy="589222"/>
      </dsp:txXfrm>
    </dsp:sp>
    <dsp:sp modelId="{214D0677-7437-4A96-8F72-2CE6E361FA02}">
      <dsp:nvSpPr>
        <dsp:cNvPr id="0" name=""/>
        <dsp:cNvSpPr/>
      </dsp:nvSpPr>
      <dsp:spPr>
        <a:xfrm>
          <a:off x="4003930" y="1302770"/>
          <a:ext cx="1755320" cy="326773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1" kern="1200" dirty="0">
              <a:solidFill>
                <a:schemeClr val="accent4"/>
              </a:solidFill>
              <a:latin typeface="Times New Roman"/>
              <a:cs typeface="Times New Roman"/>
            </a:rPr>
            <a:t>Chain of Responsibility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1" kern="1200" dirty="0">
              <a:solidFill>
                <a:schemeClr val="accent4"/>
              </a:solidFill>
              <a:latin typeface="Times New Roman"/>
              <a:cs typeface="Times New Roman"/>
            </a:rPr>
            <a:t>Command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1" kern="1200" dirty="0">
              <a:solidFill>
                <a:schemeClr val="accent4"/>
              </a:solidFill>
              <a:latin typeface="Times New Roman"/>
              <a:cs typeface="Times New Roman"/>
            </a:rPr>
            <a:t>Iterator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1" kern="1200" dirty="0">
              <a:solidFill>
                <a:schemeClr val="accent4"/>
              </a:solidFill>
              <a:latin typeface="Times New Roman"/>
              <a:cs typeface="Times New Roman"/>
            </a:rPr>
            <a:t>Mediator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1" kern="1200" dirty="0">
              <a:solidFill>
                <a:schemeClr val="accent4"/>
              </a:solidFill>
              <a:latin typeface="Times New Roman"/>
              <a:cs typeface="Times New Roman"/>
            </a:rPr>
            <a:t>Memento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1" kern="1200" dirty="0">
              <a:solidFill>
                <a:schemeClr val="accent4"/>
              </a:solidFill>
              <a:latin typeface="Times New Roman"/>
              <a:cs typeface="Times New Roman"/>
            </a:rPr>
            <a:t>Observer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1" kern="1200" dirty="0">
              <a:solidFill>
                <a:schemeClr val="accent4"/>
              </a:solidFill>
              <a:latin typeface="Times New Roman"/>
              <a:cs typeface="Times New Roman"/>
            </a:rPr>
            <a:t>State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1" kern="1200" dirty="0">
              <a:solidFill>
                <a:schemeClr val="accent4"/>
              </a:solidFill>
              <a:latin typeface="Times New Roman"/>
              <a:cs typeface="Times New Roman"/>
            </a:rPr>
            <a:t>Strategy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1" kern="1200" dirty="0">
              <a:solidFill>
                <a:schemeClr val="accent4"/>
              </a:solidFill>
              <a:latin typeface="Times New Roman"/>
              <a:cs typeface="Times New Roman"/>
            </a:rPr>
            <a:t>Template method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1" kern="1200" dirty="0">
              <a:solidFill>
                <a:schemeClr val="accent4"/>
              </a:solidFill>
              <a:latin typeface="Times New Roman"/>
              <a:cs typeface="Times New Roman"/>
            </a:rPr>
            <a:t>Visitor</a:t>
          </a:r>
        </a:p>
      </dsp:txBody>
      <dsp:txXfrm>
        <a:off x="4003930" y="1302770"/>
        <a:ext cx="1755320" cy="32677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1C14C-D5A6-4699-90FA-ECD0B3DE02ED}">
      <dsp:nvSpPr>
        <dsp:cNvPr id="0" name=""/>
        <dsp:cNvSpPr/>
      </dsp:nvSpPr>
      <dsp:spPr>
        <a:xfrm>
          <a:off x="860182" y="848"/>
          <a:ext cx="2104732" cy="1262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Domain</a:t>
          </a:r>
          <a:endParaRPr lang="en-IN" sz="3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0182" y="848"/>
        <a:ext cx="2104732" cy="1262839"/>
      </dsp:txXfrm>
    </dsp:sp>
    <dsp:sp modelId="{814707EE-3C06-4560-ACCC-2BA84AA1ECA8}">
      <dsp:nvSpPr>
        <dsp:cNvPr id="0" name=""/>
        <dsp:cNvSpPr/>
      </dsp:nvSpPr>
      <dsp:spPr>
        <a:xfrm>
          <a:off x="3175388" y="848"/>
          <a:ext cx="2104732" cy="12628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Subdomain</a:t>
          </a:r>
          <a:endParaRPr lang="en-IN" sz="3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75388" y="848"/>
        <a:ext cx="2104732" cy="1262839"/>
      </dsp:txXfrm>
    </dsp:sp>
    <dsp:sp modelId="{152AE4C7-E8BC-4D6F-A19E-2C3A8B336305}">
      <dsp:nvSpPr>
        <dsp:cNvPr id="0" name=""/>
        <dsp:cNvSpPr/>
      </dsp:nvSpPr>
      <dsp:spPr>
        <a:xfrm>
          <a:off x="860182" y="1474161"/>
          <a:ext cx="2104732" cy="12628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Context</a:t>
          </a:r>
          <a:endParaRPr lang="en-IN" sz="3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0182" y="1474161"/>
        <a:ext cx="2104732" cy="1262839"/>
      </dsp:txXfrm>
    </dsp:sp>
    <dsp:sp modelId="{6CF8602C-5C6A-4BD2-8FC6-220D0557E74B}">
      <dsp:nvSpPr>
        <dsp:cNvPr id="0" name=""/>
        <dsp:cNvSpPr/>
      </dsp:nvSpPr>
      <dsp:spPr>
        <a:xfrm>
          <a:off x="3175388" y="1474161"/>
          <a:ext cx="2104732" cy="126283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Bounded context</a:t>
          </a:r>
          <a:endParaRPr lang="en-IN" sz="3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75388" y="1474161"/>
        <a:ext cx="2104732" cy="1262839"/>
      </dsp:txXfrm>
    </dsp:sp>
    <dsp:sp modelId="{A5B71198-D35E-44FC-A739-893AB7C110C0}">
      <dsp:nvSpPr>
        <dsp:cNvPr id="0" name=""/>
        <dsp:cNvSpPr/>
      </dsp:nvSpPr>
      <dsp:spPr>
        <a:xfrm>
          <a:off x="860182" y="2947474"/>
          <a:ext cx="2104732" cy="126283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Context Map</a:t>
          </a:r>
          <a:endParaRPr lang="en-IN" sz="3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0182" y="2947474"/>
        <a:ext cx="2104732" cy="1262839"/>
      </dsp:txXfrm>
    </dsp:sp>
    <dsp:sp modelId="{8347EDB2-F3D6-4354-A913-1A1CB0676E5E}">
      <dsp:nvSpPr>
        <dsp:cNvPr id="0" name=""/>
        <dsp:cNvSpPr/>
      </dsp:nvSpPr>
      <dsp:spPr>
        <a:xfrm>
          <a:off x="3175388" y="2947474"/>
          <a:ext cx="2104732" cy="1262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Ubiquitous Language</a:t>
          </a:r>
          <a:endParaRPr lang="en-IN" sz="3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75388" y="2947474"/>
        <a:ext cx="2104732" cy="1262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EBCD50-7892-4526-941F-3C8ABB7494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591DE-5432-4325-B533-AD7EFBFBFB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3015C35-6C19-4FF5-8FD2-1B4257833E17}" type="datetimeFigureOut">
              <a:rPr lang="en-IN"/>
              <a:pPr>
                <a:defRPr/>
              </a:pPr>
              <a:t>22-01-2020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801D3-9B28-4997-B51E-340B8A44EC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C2980-D870-48BD-9A58-6F5CA2B409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5C88379-1086-4D27-B24A-F364DA26453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6DEA75-1121-4A3F-A7AE-57B9477CF3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77AC2-AE5D-4C3E-8B2B-1C1C6CC53A0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6831A58-00A2-450E-A4AE-01B5C4A01AE9}" type="datetimeFigureOut">
              <a:rPr lang="en-US"/>
              <a:pPr>
                <a:defRPr/>
              </a:pPr>
              <a:t>1/22/2020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222B7F5-671A-4FC4-A7CE-CE2D73455F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66556F0-561A-48FF-B87F-D9C3DEB3A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23455-8B48-4116-8338-6A6AB5EEE9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D00A3-9CBC-4FBD-8FAC-010367390C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24FE07A-88EB-484E-B37D-849FD58323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0BB03163-73AC-4076-AEB3-B6C38C2A3D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CB639188-4168-4167-BC88-983380C81C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91124F3E-6A9E-4167-B567-7DA88A5AB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00AA368-E516-4F70-9E72-1752C50506D3}" type="slidenum">
              <a:rPr lang="en-US" altLang="en-US">
                <a:latin typeface="Calibri" panose="020F0502020204030204" pitchFamily="34" charset="0"/>
              </a:rPr>
              <a:pPr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0BB03163-73AC-4076-AEB3-B6C38C2A3D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CB639188-4168-4167-BC88-983380C81C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91124F3E-6A9E-4167-B567-7DA88A5AB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00AA368-E516-4F70-9E72-1752C50506D3}" type="slidenum">
              <a:rPr lang="en-US" altLang="en-US">
                <a:latin typeface="Calibri" panose="020F0502020204030204" pitchFamily="34" charset="0"/>
              </a:rPr>
              <a:pPr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122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0BB03163-73AC-4076-AEB3-B6C38C2A3D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CB639188-4168-4167-BC88-983380C81C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91124F3E-6A9E-4167-B567-7DA88A5AB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0AA368-E516-4F70-9E72-1752C50506D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52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0BB03163-73AC-4076-AEB3-B6C38C2A3D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CB639188-4168-4167-BC88-983380C81C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91124F3E-6A9E-4167-B567-7DA88A5AB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00AA368-E516-4F70-9E72-1752C50506D3}" type="slidenum">
              <a:rPr lang="en-US" altLang="en-US">
                <a:latin typeface="Calibri" panose="020F0502020204030204" pitchFamily="34" charset="0"/>
              </a:rPr>
              <a:pPr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20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0BB03163-73AC-4076-AEB3-B6C38C2A3D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CB639188-4168-4167-BC88-983380C81C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91124F3E-6A9E-4167-B567-7DA88A5AB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0AA368-E516-4F70-9E72-1752C50506D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985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0BB03163-73AC-4076-AEB3-B6C38C2A3D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CB639188-4168-4167-BC88-983380C81C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91124F3E-6A9E-4167-B567-7DA88A5AB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00AA368-E516-4F70-9E72-1752C50506D3}" type="slidenum">
              <a:rPr lang="en-US" altLang="en-US">
                <a:latin typeface="Calibri" panose="020F0502020204030204" pitchFamily="34" charset="0"/>
              </a:rPr>
              <a:pPr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39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0BB03163-73AC-4076-AEB3-B6C38C2A3D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CB639188-4168-4167-BC88-983380C81C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91124F3E-6A9E-4167-B567-7DA88A5AB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0AA368-E516-4F70-9E72-1752C50506D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100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0BB03163-73AC-4076-AEB3-B6C38C2A3D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CB639188-4168-4167-BC88-983380C81C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91124F3E-6A9E-4167-B567-7DA88A5AB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0AA368-E516-4F70-9E72-1752C50506D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863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0BB03163-73AC-4076-AEB3-B6C38C2A3D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CB639188-4168-4167-BC88-983380C81C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91124F3E-6A9E-4167-B567-7DA88A5AB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0AA368-E516-4F70-9E72-1752C50506D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023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0BB03163-73AC-4076-AEB3-B6C38C2A3D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CB639188-4168-4167-BC88-983380C81C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91124F3E-6A9E-4167-B567-7DA88A5AB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0AA368-E516-4F70-9E72-1752C50506D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40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0BB03163-73AC-4076-AEB3-B6C38C2A3D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CB639188-4168-4167-BC88-983380C81C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91124F3E-6A9E-4167-B567-7DA88A5AB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0AA368-E516-4F70-9E72-1752C50506D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73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0BB03163-73AC-4076-AEB3-B6C38C2A3D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CB639188-4168-4167-BC88-983380C81C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91124F3E-6A9E-4167-B567-7DA88A5AB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00AA368-E516-4F70-9E72-1752C50506D3}" type="slidenum">
              <a:rPr lang="en-US" altLang="en-US">
                <a:latin typeface="Calibri" panose="020F0502020204030204" pitchFamily="34" charset="0"/>
              </a:rPr>
              <a:pPr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44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0BB03163-73AC-4076-AEB3-B6C38C2A3D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CB639188-4168-4167-BC88-983380C81C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91124F3E-6A9E-4167-B567-7DA88A5AB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00AA368-E516-4F70-9E72-1752C50506D3}" type="slidenum">
              <a:rPr lang="en-US" altLang="en-US">
                <a:latin typeface="Calibri" panose="020F0502020204030204" pitchFamily="34" charset="0"/>
              </a:rPr>
              <a:pPr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509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0BB03163-73AC-4076-AEB3-B6C38C2A3D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CB639188-4168-4167-BC88-983380C81C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91124F3E-6A9E-4167-B567-7DA88A5AB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00AA368-E516-4F70-9E72-1752C50506D3}" type="slidenum">
              <a:rPr lang="en-US" altLang="en-US">
                <a:latin typeface="Calibri" panose="020F0502020204030204" pitchFamily="34" charset="0"/>
              </a:rPr>
              <a:pPr/>
              <a:t>22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701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0BB03163-73AC-4076-AEB3-B6C38C2A3D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CB639188-4168-4167-BC88-983380C81C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91124F3E-6A9E-4167-B567-7DA88A5AB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00AA368-E516-4F70-9E72-1752C50506D3}" type="slidenum">
              <a:rPr lang="en-US" altLang="en-US">
                <a:latin typeface="Calibri" panose="020F0502020204030204" pitchFamily="34" charset="0"/>
              </a:rPr>
              <a:pPr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975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0BB03163-73AC-4076-AEB3-B6C38C2A3D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CB639188-4168-4167-BC88-983380C81C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91124F3E-6A9E-4167-B567-7DA88A5AB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00AA368-E516-4F70-9E72-1752C50506D3}" type="slidenum">
              <a:rPr lang="en-US" altLang="en-US">
                <a:latin typeface="Calibri" panose="020F0502020204030204" pitchFamily="34" charset="0"/>
              </a:rPr>
              <a:pPr/>
              <a:t>24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2643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0BB03163-73AC-4076-AEB3-B6C38C2A3D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CB639188-4168-4167-BC88-983380C81C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91124F3E-6A9E-4167-B567-7DA88A5AB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00AA368-E516-4F70-9E72-1752C50506D3}" type="slidenum">
              <a:rPr lang="en-US" altLang="en-US">
                <a:latin typeface="Calibri" panose="020F0502020204030204" pitchFamily="34" charset="0"/>
              </a:rPr>
              <a:pPr/>
              <a:t>25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960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0BB03163-73AC-4076-AEB3-B6C38C2A3D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CB639188-4168-4167-BC88-983380C81C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91124F3E-6A9E-4167-B567-7DA88A5AB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00AA368-E516-4F70-9E72-1752C50506D3}" type="slidenum">
              <a:rPr lang="en-US" altLang="en-US">
                <a:latin typeface="Calibri" panose="020F0502020204030204" pitchFamily="34" charset="0"/>
              </a:rPr>
              <a:pPr/>
              <a:t>26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6619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0BB03163-73AC-4076-AEB3-B6C38C2A3D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CB639188-4168-4167-BC88-983380C81C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91124F3E-6A9E-4167-B567-7DA88A5AB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00AA368-E516-4F70-9E72-1752C50506D3}" type="slidenum">
              <a:rPr lang="en-US" altLang="en-US">
                <a:latin typeface="Calibri" panose="020F0502020204030204" pitchFamily="34" charset="0"/>
              </a:rPr>
              <a:pPr/>
              <a:t>27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791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0BB03163-73AC-4076-AEB3-B6C38C2A3D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CB639188-4168-4167-BC88-983380C81C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91124F3E-6A9E-4167-B567-7DA88A5AB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00AA368-E516-4F70-9E72-1752C50506D3}" type="slidenum">
              <a:rPr lang="en-US" altLang="en-US">
                <a:latin typeface="Calibri" panose="020F0502020204030204" pitchFamily="34" charset="0"/>
              </a:rPr>
              <a:pPr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38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0BB03163-73AC-4076-AEB3-B6C38C2A3D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CB639188-4168-4167-BC88-983380C81C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91124F3E-6A9E-4167-B567-7DA88A5AB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00AA368-E516-4F70-9E72-1752C50506D3}" type="slidenum">
              <a:rPr lang="en-US" altLang="en-US">
                <a:latin typeface="Calibri" panose="020F0502020204030204" pitchFamily="34" charset="0"/>
              </a:rPr>
              <a:pPr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92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0BB03163-73AC-4076-AEB3-B6C38C2A3D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CB639188-4168-4167-BC88-983380C81C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91124F3E-6A9E-4167-B567-7DA88A5AB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00AA368-E516-4F70-9E72-1752C50506D3}" type="slidenum">
              <a:rPr lang="en-US" altLang="en-US">
                <a:latin typeface="Calibri" panose="020F0502020204030204" pitchFamily="34" charset="0"/>
              </a:rPr>
              <a:pPr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074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0BB03163-73AC-4076-AEB3-B6C38C2A3D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CB639188-4168-4167-BC88-983380C81C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91124F3E-6A9E-4167-B567-7DA88A5AB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00AA368-E516-4F70-9E72-1752C50506D3}" type="slidenum">
              <a:rPr lang="en-US" altLang="en-US">
                <a:latin typeface="Calibri" panose="020F0502020204030204" pitchFamily="34" charset="0"/>
              </a:rPr>
              <a:pPr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996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0BB03163-73AC-4076-AEB3-B6C38C2A3D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CB639188-4168-4167-BC88-983380C81C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91124F3E-6A9E-4167-B567-7DA88A5AB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00AA368-E516-4F70-9E72-1752C50506D3}" type="slidenum">
              <a:rPr lang="en-US" altLang="en-US">
                <a:latin typeface="Calibri" panose="020F0502020204030204" pitchFamily="34" charset="0"/>
              </a:rPr>
              <a:pPr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37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0BB03163-73AC-4076-AEB3-B6C38C2A3D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CB639188-4168-4167-BC88-983380C81C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91124F3E-6A9E-4167-B567-7DA88A5AB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0AA368-E516-4F70-9E72-1752C50506D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163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0BB03163-73AC-4076-AEB3-B6C38C2A3D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CB639188-4168-4167-BC88-983380C81C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91124F3E-6A9E-4167-B567-7DA88A5AB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00AA368-E516-4F70-9E72-1752C50506D3}" type="slidenum">
              <a:rPr lang="en-US" altLang="en-US">
                <a:latin typeface="Calibri" panose="020F0502020204030204" pitchFamily="34" charset="0"/>
              </a:rPr>
              <a:pPr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97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6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351F-53B1-3B4C-8CD4-15B0457E8E3F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9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8F6-4F69-E448-82E4-3FF8C30628E4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9410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AD4-EC93-8B4C-97AE-9AB5F3271B19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67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50E-E079-6441-81E7-806D30677343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71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30AF-FFB7-DE42-B481-AAC2589869DA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32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70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7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8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21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82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9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7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6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0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4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DEFA8FB9-593D-4E66-A4EC-13030B477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28800"/>
            <a:ext cx="7467600" cy="1600200"/>
          </a:xfrm>
        </p:spPr>
        <p:txBody>
          <a:bodyPr/>
          <a:lstStyle/>
          <a:p>
            <a:pPr algn="ctr" eaLnBrk="1" hangingPunct="1"/>
            <a:r>
              <a:rPr lang="en-US" altLang="en-US" sz="4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Industrial Training Presentation</a:t>
            </a:r>
            <a:endParaRPr lang="en-US" altLang="en-US" sz="48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83" name="Subtitle 2">
            <a:extLst>
              <a:ext uri="{FF2B5EF4-FFF2-40B4-BE49-F238E27FC236}">
                <a16:creationId xmlns:a16="http://schemas.microsoft.com/office/drawing/2014/main" id="{E36E700D-F026-4F7C-9BC7-B3A4C6DBC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2091" y="4423443"/>
            <a:ext cx="3844579" cy="2109907"/>
          </a:xfrm>
        </p:spPr>
        <p:txBody>
          <a:bodyPr>
            <a:normAutofit fontScale="92500" lnSpcReduction="20000"/>
          </a:bodyPr>
          <a:lstStyle/>
          <a:p>
            <a:pPr marL="26670" eaLnBrk="1" hangingPunct="1"/>
            <a:r>
              <a:rPr lang="en-US" altLang="en-US" sz="2200" b="1" dirty="0">
                <a:solidFill>
                  <a:schemeClr val="tx1"/>
                </a:solidFill>
                <a:latin typeface="Times New Roman"/>
                <a:cs typeface="Calibri"/>
              </a:rPr>
              <a:t>Prepared By:</a:t>
            </a:r>
            <a:r>
              <a:rPr lang="en-US" altLang="en-US" sz="1800" b="1" dirty="0">
                <a:solidFill>
                  <a:schemeClr val="tx1"/>
                </a:solidFill>
                <a:latin typeface="Times New Roman"/>
                <a:cs typeface="Calibri"/>
              </a:rPr>
              <a:t>                 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9570" indent="-342900">
              <a:buAutoNum type="arabicPeriod"/>
            </a:pPr>
            <a:r>
              <a:rPr lang="en-US" altLang="en-US" sz="1800" err="1">
                <a:solidFill>
                  <a:schemeClr val="tx1"/>
                </a:solidFill>
                <a:latin typeface="Times New Roman"/>
                <a:cs typeface="Calibri"/>
              </a:rPr>
              <a:t>Vini</a:t>
            </a:r>
            <a:r>
              <a:rPr lang="en-US" altLang="en-US" sz="1800" dirty="0">
                <a:solidFill>
                  <a:schemeClr val="tx1"/>
                </a:solidFill>
                <a:latin typeface="Times New Roman"/>
                <a:cs typeface="Calibri"/>
              </a:rPr>
              <a:t> Patel (201603100910008) </a:t>
            </a:r>
          </a:p>
          <a:p>
            <a:pPr marL="369570" indent="-342900">
              <a:buAutoNum type="arabicPeriod"/>
            </a:pPr>
            <a:r>
              <a:rPr lang="en-US" altLang="en-US" dirty="0">
                <a:solidFill>
                  <a:schemeClr val="tx1"/>
                </a:solidFill>
                <a:latin typeface="Times New Roman"/>
                <a:cs typeface="Calibri"/>
              </a:rPr>
              <a:t>Deepak Bhavsar (201703100920019)</a:t>
            </a:r>
          </a:p>
          <a:p>
            <a:pPr marL="369570" indent="-342900">
              <a:buAutoNum type="arabicPeriod"/>
            </a:pPr>
            <a:r>
              <a:rPr lang="en-US" altLang="en-US" dirty="0">
                <a:solidFill>
                  <a:schemeClr val="tx1"/>
                </a:solidFill>
                <a:latin typeface="Times New Roman"/>
                <a:cs typeface="Calibri"/>
              </a:rPr>
              <a:t>Saumya Bhatt (201703100920007)</a:t>
            </a:r>
          </a:p>
          <a:p>
            <a:pPr marL="26670"/>
            <a:r>
              <a:rPr lang="en-US" altLang="en-US" sz="1800" dirty="0">
                <a:solidFill>
                  <a:schemeClr val="tx1"/>
                </a:solidFill>
                <a:latin typeface="Times New Roman"/>
                <a:cs typeface="Calibri"/>
              </a:rPr>
              <a:t>B.Tech. (8</a:t>
            </a:r>
            <a:r>
              <a:rPr lang="en-US" altLang="en-US" sz="1800" baseline="30000" dirty="0">
                <a:solidFill>
                  <a:schemeClr val="tx1"/>
                </a:solidFill>
                <a:latin typeface="Times New Roman"/>
                <a:cs typeface="Calibri"/>
              </a:rPr>
              <a:t>th</a:t>
            </a:r>
            <a:r>
              <a:rPr lang="en-US" altLang="en-US" sz="1800" dirty="0">
                <a:solidFill>
                  <a:schemeClr val="tx1"/>
                </a:solidFill>
                <a:latin typeface="Times New Roman"/>
                <a:cs typeface="Calibri"/>
              </a:rPr>
              <a:t> Semester) (CE)                    </a:t>
            </a:r>
            <a:endParaRPr lang="en-US" altLang="en-US" sz="1800" dirty="0">
              <a:solidFill>
                <a:schemeClr val="tx1"/>
              </a:solidFill>
              <a:latin typeface="Times New Roman"/>
              <a:cs typeface="Calibri" panose="020F0502020204030204" pitchFamily="34" charset="0"/>
            </a:endParaRPr>
          </a:p>
          <a:p>
            <a:pPr marL="26670" eaLnBrk="1" hangingPunct="1"/>
            <a:r>
              <a:rPr lang="en-US" altLang="en-US" sz="1800" dirty="0">
                <a:solidFill>
                  <a:schemeClr val="tx1"/>
                </a:solidFill>
                <a:latin typeface="Times New Roman"/>
                <a:cs typeface="Calibri"/>
              </a:rPr>
              <a:t>CGPIT.                                                    </a:t>
            </a: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486" name="Picture 11" descr="UTU">
            <a:extLst>
              <a:ext uri="{FF2B5EF4-FFF2-40B4-BE49-F238E27FC236}">
                <a16:creationId xmlns:a16="http://schemas.microsoft.com/office/drawing/2014/main" id="{D2789759-C12E-4CCC-B1C2-DE27DFE125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1" t="3729" r="17470" b="24183"/>
          <a:stretch/>
        </p:blipFill>
        <p:spPr bwMode="auto">
          <a:xfrm>
            <a:off x="911838" y="28614"/>
            <a:ext cx="1020433" cy="113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17" descr="Image result for cgpit logo">
            <a:extLst>
              <a:ext uri="{FF2B5EF4-FFF2-40B4-BE49-F238E27FC236}">
                <a16:creationId xmlns:a16="http://schemas.microsoft.com/office/drawing/2014/main" id="{485F6E48-1CF6-43CC-8489-9BA9C75874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3" t="10667" r="27132" b="9333"/>
          <a:stretch/>
        </p:blipFill>
        <p:spPr bwMode="auto">
          <a:xfrm>
            <a:off x="7925761" y="0"/>
            <a:ext cx="1219054" cy="115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A04C7EA1-6220-4B9D-B275-F2A1E54573E2}"/>
              </a:ext>
            </a:extLst>
          </p:cNvPr>
          <p:cNvSpPr txBox="1">
            <a:spLocks/>
          </p:cNvSpPr>
          <p:nvPr/>
        </p:nvSpPr>
        <p:spPr bwMode="auto">
          <a:xfrm>
            <a:off x="5300063" y="4422162"/>
            <a:ext cx="3537217" cy="174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342900" rtl="0" eaLnBrk="0" fontAlgn="base" hangingPunct="0"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None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0" fontAlgn="base" hangingPunct="0"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0" fontAlgn="base" hangingPunct="0"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0" fontAlgn="base" hangingPunct="0"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0" fontAlgn="base" hangingPunct="0"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" eaLnBrk="1" hangingPunct="1"/>
            <a:r>
              <a:rPr lang="en-US" altLang="en-US" sz="2000" b="1" dirty="0">
                <a:solidFill>
                  <a:schemeClr val="tx1"/>
                </a:solidFill>
                <a:latin typeface="Times New Roman"/>
                <a:cs typeface="Calibri"/>
              </a:rPr>
              <a:t>Guided By:</a:t>
            </a:r>
            <a:r>
              <a:rPr lang="en-US" altLang="en-US" sz="1700" b="1" dirty="0">
                <a:solidFill>
                  <a:schemeClr val="tx1"/>
                </a:solidFill>
                <a:latin typeface="Times New Roman"/>
                <a:cs typeface="Calibri"/>
              </a:rPr>
              <a:t>                                    </a:t>
            </a:r>
            <a:endParaRPr lang="en-US" altLang="en-US" sz="1700">
              <a:solidFill>
                <a:schemeClr val="tx1"/>
              </a:solidFill>
              <a:latin typeface="Times New Roman"/>
              <a:cs typeface="Calibri"/>
            </a:endParaRPr>
          </a:p>
          <a:p>
            <a:pPr marL="26670"/>
            <a:r>
              <a:rPr lang="en-US" altLang="en-US" sz="1700" dirty="0">
                <a:solidFill>
                  <a:schemeClr val="tx1"/>
                </a:solidFill>
                <a:latin typeface="Times New Roman"/>
                <a:cs typeface="Calibri"/>
              </a:rPr>
              <a:t>    -</a:t>
            </a:r>
            <a:r>
              <a:rPr lang="en-US" altLang="en-US" sz="1700" b="1" dirty="0">
                <a:solidFill>
                  <a:schemeClr val="tx1"/>
                </a:solidFill>
                <a:latin typeface="Times New Roman"/>
                <a:cs typeface="Calibri"/>
              </a:rPr>
              <a:t>  Dr. Devendra </a:t>
            </a:r>
            <a:r>
              <a:rPr lang="en-US" altLang="en-US" sz="1700" b="1" dirty="0" err="1">
                <a:solidFill>
                  <a:schemeClr val="tx1"/>
                </a:solidFill>
                <a:latin typeface="Times New Roman"/>
                <a:cs typeface="Calibri"/>
              </a:rPr>
              <a:t>Thakor</a:t>
            </a:r>
            <a:endParaRPr lang="en-US" altLang="en-US" sz="1700" b="1">
              <a:solidFill>
                <a:schemeClr val="tx1"/>
              </a:solidFill>
              <a:latin typeface="Times New Roman"/>
              <a:cs typeface="Calibri"/>
            </a:endParaRPr>
          </a:p>
          <a:p>
            <a:pPr marL="26670"/>
            <a:r>
              <a:rPr lang="en-US" altLang="en-US" sz="1700" dirty="0">
                <a:solidFill>
                  <a:schemeClr val="tx1"/>
                </a:solidFill>
                <a:latin typeface="Times New Roman"/>
                <a:cs typeface="Calibri"/>
              </a:rPr>
              <a:t>        Head Of Department  (CE) </a:t>
            </a:r>
            <a:endParaRPr lang="en-US" altLang="en-US" sz="1700" dirty="0">
              <a:solidFill>
                <a:schemeClr val="tx1"/>
              </a:solidFill>
              <a:latin typeface="Times New Roman"/>
              <a:cs typeface="Calibri" panose="020F0502020204030204" pitchFamily="34" charset="0"/>
            </a:endParaRPr>
          </a:p>
          <a:p>
            <a:pPr marL="26670"/>
            <a:r>
              <a:rPr lang="en-US" altLang="en-US" sz="1700" dirty="0">
                <a:solidFill>
                  <a:schemeClr val="tx1"/>
                </a:solidFill>
                <a:latin typeface="Times New Roman"/>
                <a:cs typeface="Calibri"/>
              </a:rPr>
              <a:t>         CGPIT. </a:t>
            </a:r>
            <a:r>
              <a:rPr lang="en-US" altLang="en-US" sz="1800" dirty="0">
                <a:solidFill>
                  <a:schemeClr val="tx1"/>
                </a:solidFill>
                <a:latin typeface="Times New Roman"/>
                <a:cs typeface="Calibri"/>
              </a:rPr>
              <a:t>  </a:t>
            </a:r>
            <a:r>
              <a:rPr lang="en-US" altLang="en-US" sz="1800" dirty="0">
                <a:solidFill>
                  <a:schemeClr val="tx1"/>
                </a:solidFill>
                <a:latin typeface="Calibri"/>
                <a:cs typeface="Calibri"/>
              </a:rPr>
              <a:t>                                                              </a:t>
            </a: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A1724-FDA2-40AB-B6F3-EE44333FF6BF}"/>
              </a:ext>
            </a:extLst>
          </p:cNvPr>
          <p:cNvSpPr txBox="1"/>
          <p:nvPr/>
        </p:nvSpPr>
        <p:spPr>
          <a:xfrm>
            <a:off x="526428" y="439365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32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3" name="Rectangle 75">
            <a:extLst>
              <a:ext uri="{FF2B5EF4-FFF2-40B4-BE49-F238E27FC236}">
                <a16:creationId xmlns:a16="http://schemas.microsoft.com/office/drawing/2014/main" id="{531E8EFF-9847-4CB4-9471-E26FF13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514" name="Rectangle 77">
            <a:extLst>
              <a:ext uri="{FF2B5EF4-FFF2-40B4-BE49-F238E27FC236}">
                <a16:creationId xmlns:a16="http://schemas.microsoft.com/office/drawing/2014/main" id="{8ABCA228-CE68-4A47-BBE7-831947D51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5" name="Rectangle 79">
            <a:extLst>
              <a:ext uri="{FF2B5EF4-FFF2-40B4-BE49-F238E27FC236}">
                <a16:creationId xmlns:a16="http://schemas.microsoft.com/office/drawing/2014/main" id="{261BAD88-17FB-40F9-8E71-FAF08820A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9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Title 1">
            <a:extLst>
              <a:ext uri="{FF2B5EF4-FFF2-40B4-BE49-F238E27FC236}">
                <a16:creationId xmlns:a16="http://schemas.microsoft.com/office/drawing/2014/main" id="{33F3DA90-49F9-42BD-BDA5-F6CF76AB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2096" y="3084051"/>
            <a:ext cx="2199497" cy="80214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2800" b="1" dirty="0">
                <a:solidFill>
                  <a:schemeClr val="bg1"/>
                </a:solidFill>
                <a:latin typeface="Times"/>
                <a:cs typeface="Calibri"/>
              </a:rPr>
              <a:t>Design Patterns</a:t>
            </a:r>
            <a:br>
              <a:rPr lang="en-US" altLang="en-US" sz="2800" b="1" dirty="0">
                <a:latin typeface="Times"/>
                <a:cs typeface="Calibri"/>
              </a:rPr>
            </a:br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60B7CD1-5C7F-4FF4-9B0A-36FD1B61C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6099690" y="3187343"/>
            <a:ext cx="828840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509" name="Slide Number Placeholder 7">
            <a:extLst>
              <a:ext uri="{FF2B5EF4-FFF2-40B4-BE49-F238E27FC236}">
                <a16:creationId xmlns:a16="http://schemas.microsoft.com/office/drawing/2014/main" id="{EACC8157-B004-44B7-AF5F-54A01A3D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28578" y="3265737"/>
            <a:ext cx="584825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en-US" sz="1900" dirty="0">
                <a:solidFill>
                  <a:srgbClr val="FFFFFF"/>
                </a:solidFill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647574D-A330-48DD-B6D3-3353826D0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6099689" cy="6858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endParaRPr lang="en-US" sz="2800" dirty="0">
              <a:solidFill>
                <a:schemeClr val="accent6"/>
              </a:solidFill>
              <a:latin typeface="Times New Roman"/>
              <a:cs typeface="Calibri"/>
            </a:endParaRPr>
          </a:p>
          <a:p>
            <a:pPr>
              <a:buFont typeface="Wingdings" charset="2"/>
              <a:buChar char="Ø"/>
            </a:pPr>
            <a:r>
              <a:rPr lang="en-US" sz="2800" dirty="0">
                <a:solidFill>
                  <a:schemeClr val="accent6"/>
                </a:solidFill>
                <a:latin typeface="Times New Roman"/>
                <a:cs typeface="Calibri"/>
              </a:rPr>
              <a:t>GOF Design Patterns</a:t>
            </a:r>
          </a:p>
          <a:p>
            <a:pPr>
              <a:buFont typeface="Wingdings" charset="2"/>
              <a:buChar char="Ø"/>
            </a:pPr>
            <a:endParaRPr lang="en-US" sz="2800" dirty="0">
              <a:solidFill>
                <a:schemeClr val="accent6"/>
              </a:solidFill>
              <a:latin typeface="Times New Roman"/>
              <a:cs typeface="Calibri"/>
            </a:endParaRPr>
          </a:p>
        </p:txBody>
      </p:sp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CA50DF37-18DF-4C73-9A84-A1A0874067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9954886"/>
              </p:ext>
            </p:extLst>
          </p:nvPr>
        </p:nvGraphicFramePr>
        <p:xfrm>
          <a:off x="152400" y="838200"/>
          <a:ext cx="5761051" cy="5284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357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3" name="Rectangle 75">
            <a:extLst>
              <a:ext uri="{FF2B5EF4-FFF2-40B4-BE49-F238E27FC236}">
                <a16:creationId xmlns:a16="http://schemas.microsoft.com/office/drawing/2014/main" id="{531E8EFF-9847-4CB4-9471-E26FF13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514" name="Rectangle 77">
            <a:extLst>
              <a:ext uri="{FF2B5EF4-FFF2-40B4-BE49-F238E27FC236}">
                <a16:creationId xmlns:a16="http://schemas.microsoft.com/office/drawing/2014/main" id="{8ABCA228-CE68-4A47-BBE7-831947D51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5" name="Rectangle 79">
            <a:extLst>
              <a:ext uri="{FF2B5EF4-FFF2-40B4-BE49-F238E27FC236}">
                <a16:creationId xmlns:a16="http://schemas.microsoft.com/office/drawing/2014/main" id="{261BAD88-17FB-40F9-8E71-FAF08820A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9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Title 1">
            <a:extLst>
              <a:ext uri="{FF2B5EF4-FFF2-40B4-BE49-F238E27FC236}">
                <a16:creationId xmlns:a16="http://schemas.microsoft.com/office/drawing/2014/main" id="{33F3DA90-49F9-42BD-BDA5-F6CF76AB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277" y="3185475"/>
            <a:ext cx="2199497" cy="13103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2800" b="1" dirty="0">
                <a:solidFill>
                  <a:schemeClr val="bg1"/>
                </a:solidFill>
                <a:latin typeface="Times"/>
                <a:cs typeface="Calibri"/>
              </a:rPr>
              <a:t>DDD</a:t>
            </a:r>
            <a:br>
              <a:rPr lang="en-US" altLang="en-US" sz="2800" b="1" dirty="0">
                <a:solidFill>
                  <a:schemeClr val="bg1"/>
                </a:solidFill>
                <a:latin typeface="Times"/>
                <a:cs typeface="Calibri"/>
              </a:rPr>
            </a:b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Driven Design</a:t>
            </a:r>
            <a:br>
              <a:rPr lang="en-US" sz="2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b="1" dirty="0">
                <a:solidFill>
                  <a:schemeClr val="bg1"/>
                </a:solidFill>
                <a:latin typeface="Times"/>
                <a:cs typeface="Calibri"/>
              </a:rPr>
            </a:br>
            <a:br>
              <a:rPr lang="en-US" altLang="en-US" sz="2800" b="1" dirty="0">
                <a:latin typeface="Times"/>
                <a:cs typeface="Calibri"/>
              </a:rPr>
            </a:br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60B7CD1-5C7F-4FF4-9B0A-36FD1B61C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6099690" y="3187343"/>
            <a:ext cx="828840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509" name="Slide Number Placeholder 7">
            <a:extLst>
              <a:ext uri="{FF2B5EF4-FFF2-40B4-BE49-F238E27FC236}">
                <a16:creationId xmlns:a16="http://schemas.microsoft.com/office/drawing/2014/main" id="{EACC8157-B004-44B7-AF5F-54A01A3D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28578" y="3265737"/>
            <a:ext cx="584825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en-US" sz="1900" dirty="0">
                <a:solidFill>
                  <a:srgbClr val="FFFFFF"/>
                </a:solidFill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647574D-A330-48DD-B6D3-3353826D0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6504" y="3313"/>
            <a:ext cx="6004726" cy="689511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endParaRPr lang="en-US" sz="28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Ø"/>
            </a:pPr>
            <a:r>
              <a:rPr lang="en-US" sz="2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Onion Architecture</a:t>
            </a:r>
          </a:p>
          <a:p>
            <a:pPr>
              <a:buFont typeface="Wingdings" charset="2"/>
              <a:buChar char="Ø"/>
            </a:pPr>
            <a:endParaRPr lang="en-US" sz="28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4" name="Picture 10" descr="Image result for onion architecture in DDD">
            <a:extLst>
              <a:ext uri="{FF2B5EF4-FFF2-40B4-BE49-F238E27FC236}">
                <a16:creationId xmlns:a16="http://schemas.microsoft.com/office/drawing/2014/main" id="{9C8225FA-5D9A-464F-831B-96631D7EE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4" y="1262269"/>
            <a:ext cx="5928592" cy="558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150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3" name="Rectangle 75">
            <a:extLst>
              <a:ext uri="{FF2B5EF4-FFF2-40B4-BE49-F238E27FC236}">
                <a16:creationId xmlns:a16="http://schemas.microsoft.com/office/drawing/2014/main" id="{531E8EFF-9847-4CB4-9471-E26FF13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1514" name="Rectangle 77">
            <a:extLst>
              <a:ext uri="{FF2B5EF4-FFF2-40B4-BE49-F238E27FC236}">
                <a16:creationId xmlns:a16="http://schemas.microsoft.com/office/drawing/2014/main" id="{8ABCA228-CE68-4A47-BBE7-831947D51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515" name="Rectangle 79">
            <a:extLst>
              <a:ext uri="{FF2B5EF4-FFF2-40B4-BE49-F238E27FC236}">
                <a16:creationId xmlns:a16="http://schemas.microsoft.com/office/drawing/2014/main" id="{261BAD88-17FB-40F9-8E71-FAF08820A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9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506" name="Title 1">
            <a:extLst>
              <a:ext uri="{FF2B5EF4-FFF2-40B4-BE49-F238E27FC236}">
                <a16:creationId xmlns:a16="http://schemas.microsoft.com/office/drawing/2014/main" id="{33F3DA90-49F9-42BD-BDA5-F6CF76AB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277" y="3185475"/>
            <a:ext cx="2199497" cy="13103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2800" b="1" dirty="0">
                <a:solidFill>
                  <a:schemeClr val="bg1"/>
                </a:solidFill>
                <a:latin typeface="Times"/>
                <a:cs typeface="Calibri"/>
              </a:rPr>
              <a:t>DDD</a:t>
            </a:r>
            <a:br>
              <a:rPr lang="en-US" altLang="en-US" sz="2800" b="1" dirty="0">
                <a:solidFill>
                  <a:schemeClr val="bg1"/>
                </a:solidFill>
                <a:latin typeface="Times"/>
                <a:cs typeface="Calibri"/>
              </a:rPr>
            </a:b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Driven Design</a:t>
            </a:r>
            <a:br>
              <a:rPr lang="en-US" sz="2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b="1" dirty="0">
                <a:solidFill>
                  <a:schemeClr val="bg1"/>
                </a:solidFill>
                <a:latin typeface="Times"/>
                <a:cs typeface="Calibri"/>
              </a:rPr>
            </a:br>
            <a:br>
              <a:rPr lang="en-US" altLang="en-US" sz="2800" b="1" dirty="0">
                <a:latin typeface="Times"/>
                <a:cs typeface="Calibri"/>
              </a:rPr>
            </a:br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60B7CD1-5C7F-4FF4-9B0A-36FD1B61C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6099690" y="3187343"/>
            <a:ext cx="828840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509" name="Slide Number Placeholder 7">
            <a:extLst>
              <a:ext uri="{FF2B5EF4-FFF2-40B4-BE49-F238E27FC236}">
                <a16:creationId xmlns:a16="http://schemas.microsoft.com/office/drawing/2014/main" id="{EACC8157-B004-44B7-AF5F-54A01A3D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28578" y="3265737"/>
            <a:ext cx="584825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647574D-A330-48DD-B6D3-3353826D0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6504" y="3313"/>
            <a:ext cx="6004726" cy="689511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endParaRPr lang="en-US" sz="28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Ø"/>
            </a:pPr>
            <a:r>
              <a:rPr lang="en-US" sz="2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09C7E17-AF9B-44A1-849F-3E5D272B03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435325"/>
              </p:ext>
            </p:extLst>
          </p:nvPr>
        </p:nvGraphicFramePr>
        <p:xfrm>
          <a:off x="-94293" y="1828800"/>
          <a:ext cx="6140303" cy="421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9430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3" name="Rectangle 75">
            <a:extLst>
              <a:ext uri="{FF2B5EF4-FFF2-40B4-BE49-F238E27FC236}">
                <a16:creationId xmlns:a16="http://schemas.microsoft.com/office/drawing/2014/main" id="{531E8EFF-9847-4CB4-9471-E26FF13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514" name="Rectangle 77">
            <a:extLst>
              <a:ext uri="{FF2B5EF4-FFF2-40B4-BE49-F238E27FC236}">
                <a16:creationId xmlns:a16="http://schemas.microsoft.com/office/drawing/2014/main" id="{8ABCA228-CE68-4A47-BBE7-831947D51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5" name="Rectangle 79">
            <a:extLst>
              <a:ext uri="{FF2B5EF4-FFF2-40B4-BE49-F238E27FC236}">
                <a16:creationId xmlns:a16="http://schemas.microsoft.com/office/drawing/2014/main" id="{261BAD88-17FB-40F9-8E71-FAF08820A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9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Title 1">
            <a:extLst>
              <a:ext uri="{FF2B5EF4-FFF2-40B4-BE49-F238E27FC236}">
                <a16:creationId xmlns:a16="http://schemas.microsoft.com/office/drawing/2014/main" id="{33F3DA90-49F9-42BD-BDA5-F6CF76AB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403" y="3037188"/>
            <a:ext cx="2199497" cy="82222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2800" b="1" dirty="0">
                <a:solidFill>
                  <a:schemeClr val="bg1"/>
                </a:solidFill>
                <a:latin typeface="Times"/>
                <a:cs typeface="Calibri"/>
              </a:rPr>
              <a:t>Swagger</a:t>
            </a:r>
            <a:br>
              <a:rPr lang="en-US" altLang="en-US" sz="2800" b="1" dirty="0">
                <a:solidFill>
                  <a:schemeClr val="bg1"/>
                </a:solidFill>
                <a:latin typeface="Times"/>
                <a:cs typeface="Calibri"/>
              </a:rPr>
            </a:br>
            <a:r>
              <a:rPr lang="en-US" altLang="en-US" sz="2800" b="1" dirty="0">
                <a:solidFill>
                  <a:schemeClr val="bg1"/>
                </a:solidFill>
                <a:latin typeface="Times"/>
                <a:cs typeface="Calibri"/>
              </a:rPr>
              <a:t>Contracts</a:t>
            </a:r>
            <a:br>
              <a:rPr lang="en-US" altLang="en-US" sz="2800" b="1" dirty="0">
                <a:latin typeface="Times"/>
                <a:cs typeface="Calibri"/>
              </a:rPr>
            </a:br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60B7CD1-5C7F-4FF4-9B0A-36FD1B61C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6099690" y="3187343"/>
            <a:ext cx="828840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509" name="Slide Number Placeholder 7">
            <a:extLst>
              <a:ext uri="{FF2B5EF4-FFF2-40B4-BE49-F238E27FC236}">
                <a16:creationId xmlns:a16="http://schemas.microsoft.com/office/drawing/2014/main" id="{EACC8157-B004-44B7-AF5F-54A01A3D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28578" y="3265737"/>
            <a:ext cx="584825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647574D-A330-48DD-B6D3-3353826D0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099690" cy="6857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endParaRPr lang="en-US" sz="2800" dirty="0">
              <a:solidFill>
                <a:schemeClr val="accent6"/>
              </a:solidFill>
              <a:latin typeface="Times New Roman"/>
              <a:cs typeface="Calibri"/>
            </a:endParaRPr>
          </a:p>
          <a:p>
            <a:pPr>
              <a:buFont typeface="Wingdings" charset="2"/>
              <a:buChar char="Ø"/>
            </a:pPr>
            <a:r>
              <a:rPr lang="en-US" sz="2800" dirty="0">
                <a:solidFill>
                  <a:schemeClr val="accent6"/>
                </a:solidFill>
                <a:latin typeface="Times New Roman"/>
                <a:cs typeface="Calibri"/>
              </a:rPr>
              <a:t>What is Swagger 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Swagger allows you to describe the structure of your APIs.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The framework provides the 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OpenAPI Specification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(formerly known as the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Swagger specification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) for creating RESTful API documentation formatted in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JSON or YAML</a:t>
            </a:r>
            <a:r>
              <a:rPr lang="en-US" sz="2600" dirty="0">
                <a:solidFill>
                  <a:schemeClr val="tx1"/>
                </a:solidFill>
                <a:latin typeface="Times New Roman"/>
                <a:cs typeface="Times New Roman"/>
              </a:rPr>
              <a:t>. a human-friendly superset of JSON.</a:t>
            </a:r>
          </a:p>
          <a:p>
            <a:pPr>
              <a:buFont typeface="Wingdings" charset="2"/>
              <a:buChar char="Ø"/>
            </a:pPr>
            <a:r>
              <a:rPr lang="en-US" sz="2800" dirty="0">
                <a:solidFill>
                  <a:schemeClr val="accent6"/>
                </a:solidFill>
                <a:latin typeface="Times New Roman"/>
                <a:cs typeface="Calibri"/>
              </a:rPr>
              <a:t>Why we should use swagger contracts 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APIs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Interacting with APIs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Documenting API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Ø"/>
            </a:pPr>
            <a:endParaRPr lang="en-US" sz="2800" dirty="0">
              <a:solidFill>
                <a:schemeClr val="accent6"/>
              </a:solidFill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6973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3" name="Rectangle 75">
            <a:extLst>
              <a:ext uri="{FF2B5EF4-FFF2-40B4-BE49-F238E27FC236}">
                <a16:creationId xmlns:a16="http://schemas.microsoft.com/office/drawing/2014/main" id="{531E8EFF-9847-4CB4-9471-E26FF13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1514" name="Rectangle 77">
            <a:extLst>
              <a:ext uri="{FF2B5EF4-FFF2-40B4-BE49-F238E27FC236}">
                <a16:creationId xmlns:a16="http://schemas.microsoft.com/office/drawing/2014/main" id="{8ABCA228-CE68-4A47-BBE7-831947D51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515" name="Rectangle 79">
            <a:extLst>
              <a:ext uri="{FF2B5EF4-FFF2-40B4-BE49-F238E27FC236}">
                <a16:creationId xmlns:a16="http://schemas.microsoft.com/office/drawing/2014/main" id="{261BAD88-17FB-40F9-8E71-FAF08820A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9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506" name="Title 1">
            <a:extLst>
              <a:ext uri="{FF2B5EF4-FFF2-40B4-BE49-F238E27FC236}">
                <a16:creationId xmlns:a16="http://schemas.microsoft.com/office/drawing/2014/main" id="{33F3DA90-49F9-42BD-BDA5-F6CF76AB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403" y="3037188"/>
            <a:ext cx="2199497" cy="82222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2800" b="1" dirty="0">
                <a:solidFill>
                  <a:schemeClr val="bg1"/>
                </a:solidFill>
                <a:latin typeface="Times"/>
                <a:cs typeface="Calibri"/>
              </a:rPr>
              <a:t>Swagger</a:t>
            </a:r>
            <a:br>
              <a:rPr lang="en-US" altLang="en-US" sz="2800" b="1" dirty="0">
                <a:solidFill>
                  <a:schemeClr val="bg1"/>
                </a:solidFill>
                <a:latin typeface="Times"/>
                <a:cs typeface="Calibri"/>
              </a:rPr>
            </a:br>
            <a:r>
              <a:rPr lang="en-US" altLang="en-US" sz="2800" b="1" dirty="0">
                <a:solidFill>
                  <a:schemeClr val="bg1"/>
                </a:solidFill>
                <a:latin typeface="Times"/>
                <a:cs typeface="Calibri"/>
              </a:rPr>
              <a:t>Contracts</a:t>
            </a:r>
            <a:br>
              <a:rPr lang="en-US" altLang="en-US" sz="2800" b="1" dirty="0">
                <a:latin typeface="Times"/>
                <a:cs typeface="Calibri"/>
              </a:rPr>
            </a:br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60B7CD1-5C7F-4FF4-9B0A-36FD1B61C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6099690" y="3187343"/>
            <a:ext cx="828840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509" name="Slide Number Placeholder 7">
            <a:extLst>
              <a:ext uri="{FF2B5EF4-FFF2-40B4-BE49-F238E27FC236}">
                <a16:creationId xmlns:a16="http://schemas.microsoft.com/office/drawing/2014/main" id="{EACC8157-B004-44B7-AF5F-54A01A3D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28578" y="3265737"/>
            <a:ext cx="584825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647574D-A330-48DD-B6D3-3353826D0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099690" cy="6857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endParaRPr lang="en-US" sz="2800" dirty="0">
              <a:solidFill>
                <a:schemeClr val="accent6"/>
              </a:solidFill>
              <a:latin typeface="Times New Roman"/>
              <a:cs typeface="Calibri"/>
            </a:endParaRPr>
          </a:p>
          <a:p>
            <a:pPr>
              <a:buFont typeface="Wingdings" charset="2"/>
              <a:buChar char="Ø"/>
            </a:pPr>
            <a:r>
              <a:rPr lang="en-US" sz="2800" dirty="0">
                <a:solidFill>
                  <a:schemeClr val="accent6"/>
                </a:solidFill>
                <a:latin typeface="Times New Roman"/>
                <a:cs typeface="Calibri"/>
              </a:rPr>
              <a:t>Basic Structure</a:t>
            </a:r>
          </a:p>
          <a:p>
            <a:pPr>
              <a:buFont typeface="Wingdings" charset="2"/>
              <a:buChar char="Ø"/>
            </a:pPr>
            <a:endParaRPr lang="en-US" sz="2800" dirty="0">
              <a:solidFill>
                <a:schemeClr val="accent6"/>
              </a:solidFill>
              <a:latin typeface="Times New Roman"/>
              <a:cs typeface="Calibri"/>
            </a:endParaRP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8C300F4F-D070-4A77-9C85-7E21B54AA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77"/>
          <a:stretch/>
        </p:blipFill>
        <p:spPr bwMode="auto">
          <a:xfrm>
            <a:off x="526627" y="1256511"/>
            <a:ext cx="5035367" cy="560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440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3" name="Rectangle 75">
            <a:extLst>
              <a:ext uri="{FF2B5EF4-FFF2-40B4-BE49-F238E27FC236}">
                <a16:creationId xmlns:a16="http://schemas.microsoft.com/office/drawing/2014/main" id="{531E8EFF-9847-4CB4-9471-E26FF13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514" name="Rectangle 77">
            <a:extLst>
              <a:ext uri="{FF2B5EF4-FFF2-40B4-BE49-F238E27FC236}">
                <a16:creationId xmlns:a16="http://schemas.microsoft.com/office/drawing/2014/main" id="{8ABCA228-CE68-4A47-BBE7-831947D51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5" name="Rectangle 79">
            <a:extLst>
              <a:ext uri="{FF2B5EF4-FFF2-40B4-BE49-F238E27FC236}">
                <a16:creationId xmlns:a16="http://schemas.microsoft.com/office/drawing/2014/main" id="{261BAD88-17FB-40F9-8E71-FAF08820A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9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Title 1">
            <a:extLst>
              <a:ext uri="{FF2B5EF4-FFF2-40B4-BE49-F238E27FC236}">
                <a16:creationId xmlns:a16="http://schemas.microsoft.com/office/drawing/2014/main" id="{33F3DA90-49F9-42BD-BDA5-F6CF76AB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429" y="3187343"/>
            <a:ext cx="2199497" cy="62998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2800" b="1" dirty="0">
                <a:solidFill>
                  <a:schemeClr val="bg1"/>
                </a:solidFill>
                <a:latin typeface="Times"/>
                <a:cs typeface="Calibri"/>
              </a:rPr>
              <a:t>Git</a:t>
            </a:r>
            <a:br>
              <a:rPr lang="en-US" altLang="en-US" sz="2800" b="1" dirty="0">
                <a:latin typeface="Times"/>
                <a:cs typeface="Calibri"/>
              </a:rPr>
            </a:br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60B7CD1-5C7F-4FF4-9B0A-36FD1B61C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6099690" y="3187343"/>
            <a:ext cx="828840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509" name="Slide Number Placeholder 7">
            <a:extLst>
              <a:ext uri="{FF2B5EF4-FFF2-40B4-BE49-F238E27FC236}">
                <a16:creationId xmlns:a16="http://schemas.microsoft.com/office/drawing/2014/main" id="{EACC8157-B004-44B7-AF5F-54A01A3D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28578" y="3265737"/>
            <a:ext cx="584825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15 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647574D-A330-48DD-B6D3-3353826D0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099690" cy="6857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endParaRPr lang="en-US" sz="2800" dirty="0">
              <a:solidFill>
                <a:schemeClr val="accent6"/>
              </a:solidFill>
              <a:latin typeface="Times New Roman"/>
              <a:cs typeface="Calibri"/>
            </a:endParaRPr>
          </a:p>
          <a:p>
            <a:pPr>
              <a:buFont typeface="Wingdings" charset="2"/>
              <a:buChar char="Ø"/>
            </a:pPr>
            <a:r>
              <a:rPr lang="en-US" sz="2800" dirty="0">
                <a:solidFill>
                  <a:schemeClr val="accent6"/>
                </a:solidFill>
                <a:latin typeface="Times New Roman"/>
                <a:cs typeface="Calibri"/>
              </a:rPr>
              <a:t>What is Git 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Version Control System (VCS)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It is a software that helps software developers to work together.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Listed below are the functions of a VCS −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developers to work simultaneously.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allow overwriting each other’s changes.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Maintains a history of every version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2265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3" name="Rectangle 75">
            <a:extLst>
              <a:ext uri="{FF2B5EF4-FFF2-40B4-BE49-F238E27FC236}">
                <a16:creationId xmlns:a16="http://schemas.microsoft.com/office/drawing/2014/main" id="{531E8EFF-9847-4CB4-9471-E26FF13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1514" name="Rectangle 77">
            <a:extLst>
              <a:ext uri="{FF2B5EF4-FFF2-40B4-BE49-F238E27FC236}">
                <a16:creationId xmlns:a16="http://schemas.microsoft.com/office/drawing/2014/main" id="{8ABCA228-CE68-4A47-BBE7-831947D51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515" name="Rectangle 79">
            <a:extLst>
              <a:ext uri="{FF2B5EF4-FFF2-40B4-BE49-F238E27FC236}">
                <a16:creationId xmlns:a16="http://schemas.microsoft.com/office/drawing/2014/main" id="{261BAD88-17FB-40F9-8E71-FAF08820A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9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506" name="Title 1">
            <a:extLst>
              <a:ext uri="{FF2B5EF4-FFF2-40B4-BE49-F238E27FC236}">
                <a16:creationId xmlns:a16="http://schemas.microsoft.com/office/drawing/2014/main" id="{33F3DA90-49F9-42BD-BDA5-F6CF76AB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906" y="3110556"/>
            <a:ext cx="2199497" cy="62998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2800" b="1" dirty="0">
                <a:solidFill>
                  <a:schemeClr val="bg1"/>
                </a:solidFill>
                <a:latin typeface="Times"/>
                <a:cs typeface="Calibri"/>
              </a:rPr>
              <a:t>Git flow Workflow</a:t>
            </a:r>
            <a:br>
              <a:rPr lang="en-US" altLang="en-US" sz="2800" b="1" dirty="0">
                <a:latin typeface="Times"/>
                <a:cs typeface="Calibri"/>
              </a:rPr>
            </a:br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60B7CD1-5C7F-4FF4-9B0A-36FD1B61C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6099690" y="3187343"/>
            <a:ext cx="828840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509" name="Slide Number Placeholder 7">
            <a:extLst>
              <a:ext uri="{FF2B5EF4-FFF2-40B4-BE49-F238E27FC236}">
                <a16:creationId xmlns:a16="http://schemas.microsoft.com/office/drawing/2014/main" id="{EACC8157-B004-44B7-AF5F-54A01A3D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28578" y="3265737"/>
            <a:ext cx="584825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122" name="Picture 2" descr="Image result for git flow workflow">
            <a:extLst>
              <a:ext uri="{FF2B5EF4-FFF2-40B4-BE49-F238E27FC236}">
                <a16:creationId xmlns:a16="http://schemas.microsoft.com/office/drawing/2014/main" id="{DBCEDE0A-8AC9-4A63-8B58-CDF32134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44" y="1073661"/>
            <a:ext cx="6099690" cy="438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542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3" name="Rectangle 75">
            <a:extLst>
              <a:ext uri="{FF2B5EF4-FFF2-40B4-BE49-F238E27FC236}">
                <a16:creationId xmlns:a16="http://schemas.microsoft.com/office/drawing/2014/main" id="{531E8EFF-9847-4CB4-9471-E26FF13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1514" name="Rectangle 77">
            <a:extLst>
              <a:ext uri="{FF2B5EF4-FFF2-40B4-BE49-F238E27FC236}">
                <a16:creationId xmlns:a16="http://schemas.microsoft.com/office/drawing/2014/main" id="{8ABCA228-CE68-4A47-BBE7-831947D51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515" name="Rectangle 79">
            <a:extLst>
              <a:ext uri="{FF2B5EF4-FFF2-40B4-BE49-F238E27FC236}">
                <a16:creationId xmlns:a16="http://schemas.microsoft.com/office/drawing/2014/main" id="{261BAD88-17FB-40F9-8E71-FAF08820A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9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60B7CD1-5C7F-4FF4-9B0A-36FD1B61C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6099690" y="3187343"/>
            <a:ext cx="828840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509" name="Slide Number Placeholder 7">
            <a:extLst>
              <a:ext uri="{FF2B5EF4-FFF2-40B4-BE49-F238E27FC236}">
                <a16:creationId xmlns:a16="http://schemas.microsoft.com/office/drawing/2014/main" id="{EACC8157-B004-44B7-AF5F-54A01A3D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28578" y="3265737"/>
            <a:ext cx="584825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7B9F0D-A60A-4DB9-B189-AA57C06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707" y="3037136"/>
            <a:ext cx="2200275" cy="8223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2800" b="1" dirty="0">
                <a:solidFill>
                  <a:schemeClr val="bg1"/>
                </a:solidFill>
                <a:latin typeface="Times"/>
                <a:cs typeface="Calibri"/>
              </a:rPr>
              <a:t>Basic Git Commands </a:t>
            </a:r>
            <a:br>
              <a:rPr lang="en-US" altLang="en-US" sz="2800" b="1" dirty="0">
                <a:latin typeface="Times"/>
                <a:cs typeface="Calibri"/>
              </a:rPr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AA2287-711E-4F7C-9812-8CC6CD464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92" y="0"/>
            <a:ext cx="5586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42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3" name="Rectangle 75">
            <a:extLst>
              <a:ext uri="{FF2B5EF4-FFF2-40B4-BE49-F238E27FC236}">
                <a16:creationId xmlns:a16="http://schemas.microsoft.com/office/drawing/2014/main" id="{531E8EFF-9847-4CB4-9471-E26FF13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1514" name="Rectangle 77">
            <a:extLst>
              <a:ext uri="{FF2B5EF4-FFF2-40B4-BE49-F238E27FC236}">
                <a16:creationId xmlns:a16="http://schemas.microsoft.com/office/drawing/2014/main" id="{8ABCA228-CE68-4A47-BBE7-831947D51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515" name="Rectangle 79">
            <a:extLst>
              <a:ext uri="{FF2B5EF4-FFF2-40B4-BE49-F238E27FC236}">
                <a16:creationId xmlns:a16="http://schemas.microsoft.com/office/drawing/2014/main" id="{261BAD88-17FB-40F9-8E71-FAF08820A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9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60B7CD1-5C7F-4FF4-9B0A-36FD1B61C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6099690" y="3187343"/>
            <a:ext cx="828840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509" name="Slide Number Placeholder 7">
            <a:extLst>
              <a:ext uri="{FF2B5EF4-FFF2-40B4-BE49-F238E27FC236}">
                <a16:creationId xmlns:a16="http://schemas.microsoft.com/office/drawing/2014/main" id="{EACC8157-B004-44B7-AF5F-54A01A3D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28578" y="3265737"/>
            <a:ext cx="584825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7B9F0D-A60A-4DB9-B189-AA57C06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707" y="3037136"/>
            <a:ext cx="2200275" cy="8223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2800" b="1" dirty="0">
                <a:solidFill>
                  <a:schemeClr val="bg1"/>
                </a:solidFill>
                <a:latin typeface="Times"/>
                <a:cs typeface="Calibri"/>
              </a:rPr>
              <a:t>Basic Git Commands </a:t>
            </a:r>
            <a:br>
              <a:rPr lang="en-US" altLang="en-US" sz="2800" b="1" dirty="0">
                <a:latin typeface="Times"/>
                <a:cs typeface="Calibri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0E970-0584-485A-BA8A-E898B33E7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06" y="959144"/>
            <a:ext cx="6101152" cy="44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21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3" name="Rectangle 75">
            <a:extLst>
              <a:ext uri="{FF2B5EF4-FFF2-40B4-BE49-F238E27FC236}">
                <a16:creationId xmlns:a16="http://schemas.microsoft.com/office/drawing/2014/main" id="{531E8EFF-9847-4CB4-9471-E26FF13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1514" name="Rectangle 77">
            <a:extLst>
              <a:ext uri="{FF2B5EF4-FFF2-40B4-BE49-F238E27FC236}">
                <a16:creationId xmlns:a16="http://schemas.microsoft.com/office/drawing/2014/main" id="{8ABCA228-CE68-4A47-BBE7-831947D51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515" name="Rectangle 79">
            <a:extLst>
              <a:ext uri="{FF2B5EF4-FFF2-40B4-BE49-F238E27FC236}">
                <a16:creationId xmlns:a16="http://schemas.microsoft.com/office/drawing/2014/main" id="{261BAD88-17FB-40F9-8E71-FAF08820A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9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60B7CD1-5C7F-4FF4-9B0A-36FD1B61C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6099690" y="3187343"/>
            <a:ext cx="828840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509" name="Slide Number Placeholder 7">
            <a:extLst>
              <a:ext uri="{FF2B5EF4-FFF2-40B4-BE49-F238E27FC236}">
                <a16:creationId xmlns:a16="http://schemas.microsoft.com/office/drawing/2014/main" id="{EACC8157-B004-44B7-AF5F-54A01A3D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28578" y="3265737"/>
            <a:ext cx="584825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7B9F0D-A60A-4DB9-B189-AA57C06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707" y="3037136"/>
            <a:ext cx="2200275" cy="8223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2800" b="1" dirty="0">
                <a:solidFill>
                  <a:schemeClr val="bg1"/>
                </a:solidFill>
                <a:latin typeface="Times"/>
                <a:cs typeface="Calibri"/>
              </a:rPr>
              <a:t>Basic Git Commands </a:t>
            </a:r>
            <a:br>
              <a:rPr lang="en-US" altLang="en-US" sz="2800" b="1" dirty="0">
                <a:latin typeface="Times"/>
                <a:cs typeface="Calibri"/>
              </a:rPr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664C90-A8E9-4DAF-892B-0263E637A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43" y="515960"/>
            <a:ext cx="6099689" cy="586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8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531E8EFF-9847-4CB4-9471-E26FF13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8ABCA228-CE68-4A47-BBE7-831947D51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61BAD88-17FB-40F9-8E71-FAF08820A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9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Title 1">
            <a:extLst>
              <a:ext uri="{FF2B5EF4-FFF2-40B4-BE49-F238E27FC236}">
                <a16:creationId xmlns:a16="http://schemas.microsoft.com/office/drawing/2014/main" id="{33F3DA90-49F9-42BD-BDA5-F6CF76AB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609" y="3101093"/>
            <a:ext cx="1840539" cy="3029344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chemeClr val="bg1"/>
                </a:solidFill>
                <a:latin typeface="Times"/>
                <a:cs typeface="Calibri"/>
              </a:rPr>
              <a:t>Outline </a:t>
            </a:r>
            <a:endParaRPr lang="en-US" altLang="en-US" sz="2800" b="1" dirty="0">
              <a:solidFill>
                <a:schemeClr val="bg1"/>
              </a:solidFill>
              <a:latin typeface="Times"/>
              <a:cs typeface="Calibri" panose="020F0502020204030204" pitchFamily="34" charset="0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660B7CD1-5C7F-4FF4-9B0A-36FD1B61C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6099690" y="3187343"/>
            <a:ext cx="828840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509" name="Slide Number Placeholder 7">
            <a:extLst>
              <a:ext uri="{FF2B5EF4-FFF2-40B4-BE49-F238E27FC236}">
                <a16:creationId xmlns:a16="http://schemas.microsoft.com/office/drawing/2014/main" id="{EACC8157-B004-44B7-AF5F-54A01A3D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28578" y="3265737"/>
            <a:ext cx="584825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19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900" dirty="0">
                <a:solidFill>
                  <a:srgbClr val="FFFFFF"/>
                </a:solidFill>
                <a:latin typeface="Gill Sans MT" panose="020B0502020104020203" pitchFamily="34" charset="0"/>
              </a:rPr>
              <a:t> </a:t>
            </a:r>
          </a:p>
        </p:txBody>
      </p:sp>
      <p:graphicFrame>
        <p:nvGraphicFramePr>
          <p:cNvPr id="21511" name="Content Placeholder 2">
            <a:extLst>
              <a:ext uri="{FF2B5EF4-FFF2-40B4-BE49-F238E27FC236}">
                <a16:creationId xmlns:a16="http://schemas.microsoft.com/office/drawing/2014/main" id="{77124485-66DD-4CD5-864D-C5470AC9E2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31682"/>
              </p:ext>
            </p:extLst>
          </p:nvPr>
        </p:nvGraphicFramePr>
        <p:xfrm>
          <a:off x="462333" y="641551"/>
          <a:ext cx="5124159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3" name="Rectangle 75">
            <a:extLst>
              <a:ext uri="{FF2B5EF4-FFF2-40B4-BE49-F238E27FC236}">
                <a16:creationId xmlns:a16="http://schemas.microsoft.com/office/drawing/2014/main" id="{531E8EFF-9847-4CB4-9471-E26FF13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1514" name="Rectangle 77">
            <a:extLst>
              <a:ext uri="{FF2B5EF4-FFF2-40B4-BE49-F238E27FC236}">
                <a16:creationId xmlns:a16="http://schemas.microsoft.com/office/drawing/2014/main" id="{8ABCA228-CE68-4A47-BBE7-831947D51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515" name="Rectangle 79">
            <a:extLst>
              <a:ext uri="{FF2B5EF4-FFF2-40B4-BE49-F238E27FC236}">
                <a16:creationId xmlns:a16="http://schemas.microsoft.com/office/drawing/2014/main" id="{261BAD88-17FB-40F9-8E71-FAF08820A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9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60B7CD1-5C7F-4FF4-9B0A-36FD1B61C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6099690" y="3187343"/>
            <a:ext cx="828840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509" name="Slide Number Placeholder 7">
            <a:extLst>
              <a:ext uri="{FF2B5EF4-FFF2-40B4-BE49-F238E27FC236}">
                <a16:creationId xmlns:a16="http://schemas.microsoft.com/office/drawing/2014/main" id="{EACC8157-B004-44B7-AF5F-54A01A3D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28578" y="3265737"/>
            <a:ext cx="584825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7B9F0D-A60A-4DB9-B189-AA57C06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530" y="3037136"/>
            <a:ext cx="1793452" cy="8223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2800" b="1" dirty="0">
                <a:solidFill>
                  <a:schemeClr val="bg1"/>
                </a:solidFill>
                <a:latin typeface="Times"/>
                <a:cs typeface="Calibri"/>
              </a:rPr>
              <a:t>Git Remote Repository</a:t>
            </a:r>
            <a:br>
              <a:rPr lang="en-US" altLang="en-US" sz="2800" b="1" dirty="0">
                <a:latin typeface="Times"/>
                <a:cs typeface="Calibri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E442F-760C-4D8C-9D7D-E7ECD891C5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"/>
          <a:stretch/>
        </p:blipFill>
        <p:spPr>
          <a:xfrm>
            <a:off x="-47396" y="1903106"/>
            <a:ext cx="6117269" cy="358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43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3" name="Rectangle 75">
            <a:extLst>
              <a:ext uri="{FF2B5EF4-FFF2-40B4-BE49-F238E27FC236}">
                <a16:creationId xmlns:a16="http://schemas.microsoft.com/office/drawing/2014/main" id="{531E8EFF-9847-4CB4-9471-E26FF13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514" name="Rectangle 77">
            <a:extLst>
              <a:ext uri="{FF2B5EF4-FFF2-40B4-BE49-F238E27FC236}">
                <a16:creationId xmlns:a16="http://schemas.microsoft.com/office/drawing/2014/main" id="{8ABCA228-CE68-4A47-BBE7-831947D51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5" name="Rectangle 79">
            <a:extLst>
              <a:ext uri="{FF2B5EF4-FFF2-40B4-BE49-F238E27FC236}">
                <a16:creationId xmlns:a16="http://schemas.microsoft.com/office/drawing/2014/main" id="{261BAD88-17FB-40F9-8E71-FAF08820A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9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Title 1">
            <a:extLst>
              <a:ext uri="{FF2B5EF4-FFF2-40B4-BE49-F238E27FC236}">
                <a16:creationId xmlns:a16="http://schemas.microsoft.com/office/drawing/2014/main" id="{33F3DA90-49F9-42BD-BDA5-F6CF76AB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889" y="3185475"/>
            <a:ext cx="1787734" cy="629989"/>
          </a:xfrm>
        </p:spPr>
        <p:txBody>
          <a:bodyPr>
            <a:normAutofit/>
          </a:bodyPr>
          <a:lstStyle/>
          <a:p>
            <a:pPr algn="ctr"/>
            <a:r>
              <a:rPr lang="en-US" altLang="en-US" sz="2800" b="1" dirty="0">
                <a:solidFill>
                  <a:schemeClr val="bg1"/>
                </a:solidFill>
                <a:latin typeface="Times"/>
                <a:cs typeface="Calibri"/>
              </a:rPr>
              <a:t>JIRA</a:t>
            </a:r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60B7CD1-5C7F-4FF4-9B0A-36FD1B61C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6099690" y="3187343"/>
            <a:ext cx="828840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509" name="Slide Number Placeholder 7">
            <a:extLst>
              <a:ext uri="{FF2B5EF4-FFF2-40B4-BE49-F238E27FC236}">
                <a16:creationId xmlns:a16="http://schemas.microsoft.com/office/drawing/2014/main" id="{EACC8157-B004-44B7-AF5F-54A01A3D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28578" y="3265737"/>
            <a:ext cx="584825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en-US" sz="1900" dirty="0">
                <a:solidFill>
                  <a:srgbClr val="FFFFFF"/>
                </a:solidFill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647574D-A330-48DD-B6D3-3353826D0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7" y="992261"/>
            <a:ext cx="5558953" cy="227347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JIRA is a tool developed by Australian Company Atlassian. 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Font typeface="Wingdings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It is used for 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bug tracking, issue tracking,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 and 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project management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Font typeface="Wingdings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The name "JIRA" is actually inherited from the Japanese word "Gojira" which means "Godzilla".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chemeClr val="accent6"/>
              </a:solidFill>
              <a:latin typeface="Times New Roman"/>
            </a:endParaRPr>
          </a:p>
        </p:txBody>
      </p:sp>
      <p:pic>
        <p:nvPicPr>
          <p:cNvPr id="6146" name="Picture 2" descr="Image result for jira project management tool logo">
            <a:extLst>
              <a:ext uri="{FF2B5EF4-FFF2-40B4-BE49-F238E27FC236}">
                <a16:creationId xmlns:a16="http://schemas.microsoft.com/office/drawing/2014/main" id="{842F94F6-DD07-485A-8C4B-D3E29485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2" y="381000"/>
            <a:ext cx="3416558" cy="44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Backlog">
            <a:extLst>
              <a:ext uri="{FF2B5EF4-FFF2-40B4-BE49-F238E27FC236}">
                <a16:creationId xmlns:a16="http://schemas.microsoft.com/office/drawing/2014/main" id="{189661D2-C2CA-452C-9940-8C8A4EB25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9" y="3350930"/>
            <a:ext cx="6036642" cy="337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059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3" name="Rectangle 75">
            <a:extLst>
              <a:ext uri="{FF2B5EF4-FFF2-40B4-BE49-F238E27FC236}">
                <a16:creationId xmlns:a16="http://schemas.microsoft.com/office/drawing/2014/main" id="{531E8EFF-9847-4CB4-9471-E26FF13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514" name="Rectangle 77">
            <a:extLst>
              <a:ext uri="{FF2B5EF4-FFF2-40B4-BE49-F238E27FC236}">
                <a16:creationId xmlns:a16="http://schemas.microsoft.com/office/drawing/2014/main" id="{8ABCA228-CE68-4A47-BBE7-831947D51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5" name="Rectangle 79">
            <a:extLst>
              <a:ext uri="{FF2B5EF4-FFF2-40B4-BE49-F238E27FC236}">
                <a16:creationId xmlns:a16="http://schemas.microsoft.com/office/drawing/2014/main" id="{261BAD88-17FB-40F9-8E71-FAF08820A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9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Title 1">
            <a:extLst>
              <a:ext uri="{FF2B5EF4-FFF2-40B4-BE49-F238E27FC236}">
                <a16:creationId xmlns:a16="http://schemas.microsoft.com/office/drawing/2014/main" id="{33F3DA90-49F9-42BD-BDA5-F6CF76AB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889" y="2844705"/>
            <a:ext cx="1787734" cy="170909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2800" b="1" dirty="0">
                <a:solidFill>
                  <a:schemeClr val="bg1"/>
                </a:solidFill>
                <a:latin typeface="Times"/>
                <a:cs typeface="Calibri"/>
              </a:rPr>
              <a:t>Command Line Arguments in Python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60B7CD1-5C7F-4FF4-9B0A-36FD1B61C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6099690" y="3187343"/>
            <a:ext cx="828840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509" name="Slide Number Placeholder 7">
            <a:extLst>
              <a:ext uri="{FF2B5EF4-FFF2-40B4-BE49-F238E27FC236}">
                <a16:creationId xmlns:a16="http://schemas.microsoft.com/office/drawing/2014/main" id="{EACC8157-B004-44B7-AF5F-54A01A3D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28578" y="3265737"/>
            <a:ext cx="584825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en-US" sz="1900" dirty="0">
                <a:solidFill>
                  <a:srgbClr val="FFFFFF"/>
                </a:solidFill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647574D-A330-48DD-B6D3-3353826D0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" y="-1652"/>
            <a:ext cx="6098505" cy="68596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Font typeface="Wingdings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chemeClr val="accent6"/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C1EE52-36FE-4A50-B6D5-9AFBB7B6B3FB}"/>
              </a:ext>
            </a:extLst>
          </p:cNvPr>
          <p:cNvSpPr txBox="1"/>
          <p:nvPr/>
        </p:nvSpPr>
        <p:spPr>
          <a:xfrm>
            <a:off x="0" y="71717"/>
            <a:ext cx="6096000" cy="55399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dirty="0">
              <a:latin typeface="Arial"/>
              <a:cs typeface="Arial"/>
            </a:endParaRPr>
          </a:p>
          <a:p>
            <a:pPr marL="457200" indent="-457200">
              <a:buFont typeface="Wingdings"/>
              <a:buChar char="Ø"/>
            </a:pPr>
            <a:r>
              <a:rPr lang="en-GB" sz="2800" dirty="0">
                <a:solidFill>
                  <a:schemeClr val="accent6"/>
                </a:solidFill>
                <a:latin typeface="Times New Roman"/>
                <a:cs typeface="Arial"/>
              </a:rPr>
              <a:t>Python Command line arguments are input parameters passed to the script when executing them.</a:t>
            </a:r>
          </a:p>
          <a:p>
            <a:pPr marL="457200" indent="-457200">
              <a:buFont typeface="Wingdings"/>
              <a:buChar char="Ø"/>
            </a:pPr>
            <a:endParaRPr lang="en-GB" sz="2800" dirty="0">
              <a:solidFill>
                <a:schemeClr val="accent6"/>
              </a:solidFill>
              <a:latin typeface="Times New Roman"/>
              <a:cs typeface="Arial"/>
            </a:endParaRPr>
          </a:p>
          <a:p>
            <a:pPr marL="457200" indent="-457200">
              <a:buFont typeface="Wingdings"/>
              <a:buChar char="Ø"/>
            </a:pPr>
            <a:r>
              <a:rPr lang="en-GB" sz="2800" dirty="0">
                <a:latin typeface="Times New Roman"/>
                <a:cs typeface="Arial"/>
              </a:rPr>
              <a:t>There are many options to read python command line arguments. The three most common ones are:</a:t>
            </a:r>
            <a:endParaRPr lang="en-GB" sz="2800" dirty="0">
              <a:solidFill>
                <a:schemeClr val="accent6"/>
              </a:solidFill>
              <a:latin typeface="Times New Roman"/>
              <a:cs typeface="Arial"/>
            </a:endParaRPr>
          </a:p>
          <a:p>
            <a:pPr>
              <a:buFont typeface="Arial"/>
              <a:buChar char="•"/>
            </a:pPr>
            <a:endParaRPr lang="en-GB" sz="2800" dirty="0">
              <a:latin typeface="Times New Roman"/>
              <a:cs typeface="Arial"/>
            </a:endParaRPr>
          </a:p>
          <a:p>
            <a:pPr marL="971550" lvl="1" indent="-514350">
              <a:buAutoNum type="arabicPeriod"/>
            </a:pPr>
            <a:r>
              <a:rPr lang="en-GB" sz="2800" dirty="0">
                <a:latin typeface="Times New Roman"/>
                <a:cs typeface="Arial"/>
              </a:rPr>
              <a:t>Python </a:t>
            </a:r>
            <a:r>
              <a:rPr lang="en-GB" sz="2800" dirty="0" err="1">
                <a:latin typeface="Times New Roman"/>
                <a:cs typeface="Arial"/>
              </a:rPr>
              <a:t>sys.argv</a:t>
            </a:r>
            <a:endParaRPr lang="en-GB" sz="2800" dirty="0" err="1">
              <a:latin typeface="Times New Roman"/>
            </a:endParaRPr>
          </a:p>
          <a:p>
            <a:pPr marL="971550" lvl="1" indent="-514350">
              <a:buAutoNum type="arabicPeriod"/>
            </a:pPr>
            <a:r>
              <a:rPr lang="en-GB" sz="2800" dirty="0">
                <a:latin typeface="Times New Roman"/>
                <a:cs typeface="Arial"/>
              </a:rPr>
              <a:t>Python </a:t>
            </a:r>
            <a:r>
              <a:rPr lang="en-GB" sz="2800" dirty="0" err="1">
                <a:latin typeface="Times New Roman"/>
                <a:cs typeface="Arial"/>
              </a:rPr>
              <a:t>getopt</a:t>
            </a:r>
            <a:r>
              <a:rPr lang="en-GB" sz="2800" dirty="0">
                <a:latin typeface="Times New Roman"/>
                <a:cs typeface="Arial"/>
              </a:rPr>
              <a:t> module</a:t>
            </a:r>
            <a:endParaRPr lang="en-GB" sz="2800">
              <a:latin typeface="Times New Roman"/>
            </a:endParaRPr>
          </a:p>
          <a:p>
            <a:pPr marL="971550" lvl="1" indent="-514350">
              <a:buAutoNum type="arabicPeriod"/>
            </a:pPr>
            <a:r>
              <a:rPr lang="en-GB" sz="2800" dirty="0">
                <a:latin typeface="Times New Roman"/>
                <a:cs typeface="Arial"/>
              </a:rPr>
              <a:t>Python </a:t>
            </a:r>
            <a:r>
              <a:rPr lang="en-GB" sz="2800" dirty="0" err="1">
                <a:latin typeface="Times New Roman"/>
                <a:cs typeface="Arial"/>
              </a:rPr>
              <a:t>argparse</a:t>
            </a:r>
            <a:r>
              <a:rPr lang="en-GB" sz="2800" dirty="0">
                <a:latin typeface="Times New Roman"/>
                <a:cs typeface="Arial"/>
              </a:rPr>
              <a:t> module</a:t>
            </a:r>
            <a:endParaRPr lang="en-GB">
              <a:latin typeface="Times New Roman"/>
            </a:endParaRPr>
          </a:p>
          <a:p>
            <a:pPr marL="457200" indent="-457200">
              <a:buFont typeface="Wingdings"/>
              <a:buChar char="Ø"/>
            </a:pPr>
            <a:endParaRPr lang="en-GB" sz="2800" dirty="0">
              <a:solidFill>
                <a:schemeClr val="accent6"/>
              </a:solidFill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6421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3" name="Rectangle 75">
            <a:extLst>
              <a:ext uri="{FF2B5EF4-FFF2-40B4-BE49-F238E27FC236}">
                <a16:creationId xmlns:a16="http://schemas.microsoft.com/office/drawing/2014/main" id="{531E8EFF-9847-4CB4-9471-E26FF13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514" name="Rectangle 77">
            <a:extLst>
              <a:ext uri="{FF2B5EF4-FFF2-40B4-BE49-F238E27FC236}">
                <a16:creationId xmlns:a16="http://schemas.microsoft.com/office/drawing/2014/main" id="{8ABCA228-CE68-4A47-BBE7-831947D51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5" name="Rectangle 79">
            <a:extLst>
              <a:ext uri="{FF2B5EF4-FFF2-40B4-BE49-F238E27FC236}">
                <a16:creationId xmlns:a16="http://schemas.microsoft.com/office/drawing/2014/main" id="{261BAD88-17FB-40F9-8E71-FAF08820A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9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Title 1">
            <a:extLst>
              <a:ext uri="{FF2B5EF4-FFF2-40B4-BE49-F238E27FC236}">
                <a16:creationId xmlns:a16="http://schemas.microsoft.com/office/drawing/2014/main" id="{33F3DA90-49F9-42BD-BDA5-F6CF76AB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889" y="2844705"/>
            <a:ext cx="1787734" cy="170909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2800" b="1" dirty="0">
                <a:solidFill>
                  <a:schemeClr val="bg1"/>
                </a:solidFill>
                <a:latin typeface="Times"/>
                <a:cs typeface="Calibri"/>
              </a:rPr>
              <a:t>Command Line Arguments in Python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60B7CD1-5C7F-4FF4-9B0A-36FD1B61C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6099690" y="3187343"/>
            <a:ext cx="828840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509" name="Slide Number Placeholder 7">
            <a:extLst>
              <a:ext uri="{FF2B5EF4-FFF2-40B4-BE49-F238E27FC236}">
                <a16:creationId xmlns:a16="http://schemas.microsoft.com/office/drawing/2014/main" id="{EACC8157-B004-44B7-AF5F-54A01A3D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28578" y="3265737"/>
            <a:ext cx="584825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en-US" sz="1900" dirty="0">
                <a:solidFill>
                  <a:srgbClr val="FFFFFF"/>
                </a:solidFill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647574D-A330-48DD-B6D3-3353826D0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" y="-1652"/>
            <a:ext cx="6098505" cy="68596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Font typeface="Wingdings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chemeClr val="accent6"/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C1EE52-36FE-4A50-B6D5-9AFBB7B6B3FB}"/>
              </a:ext>
            </a:extLst>
          </p:cNvPr>
          <p:cNvSpPr txBox="1"/>
          <p:nvPr/>
        </p:nvSpPr>
        <p:spPr>
          <a:xfrm>
            <a:off x="0" y="71717"/>
            <a:ext cx="6096000" cy="65864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dirty="0"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GB" sz="2800" dirty="0">
                <a:solidFill>
                  <a:schemeClr val="accent6"/>
                </a:solidFill>
                <a:latin typeface="Times New Roman"/>
                <a:cs typeface="Arial"/>
              </a:rPr>
              <a:t> </a:t>
            </a:r>
            <a:r>
              <a:rPr lang="en-GB" sz="2800" dirty="0" err="1">
                <a:solidFill>
                  <a:schemeClr val="accent6"/>
                </a:solidFill>
                <a:latin typeface="Times New Roman"/>
                <a:cs typeface="Arial"/>
              </a:rPr>
              <a:t>Sys.argv</a:t>
            </a:r>
            <a:r>
              <a:rPr lang="en-GB" sz="2800" dirty="0">
                <a:solidFill>
                  <a:schemeClr val="accent6"/>
                </a:solidFill>
                <a:latin typeface="Times New Roman"/>
                <a:cs typeface="Arial"/>
              </a:rPr>
              <a:t> Module</a:t>
            </a:r>
            <a:endParaRPr lang="en-GB" sz="2800" dirty="0">
              <a:solidFill>
                <a:schemeClr val="accent6"/>
              </a:solidFill>
              <a:latin typeface="Times New Roman"/>
            </a:endParaRPr>
          </a:p>
          <a:p>
            <a:pPr marL="285750" indent="-285750">
              <a:buFont typeface="Wingdings"/>
              <a:buChar char="Ø"/>
            </a:pPr>
            <a:endParaRPr lang="en-GB" sz="2400" dirty="0">
              <a:latin typeface="Times New Roman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GB" sz="2400" dirty="0">
                <a:latin typeface="Times New Roman"/>
                <a:cs typeface="Arial"/>
              </a:rPr>
              <a:t>Python sys module stores the command line arguments into a list, we can access it using </a:t>
            </a:r>
            <a:r>
              <a:rPr lang="en-GB" sz="2400" dirty="0" err="1">
                <a:latin typeface="Times New Roman"/>
                <a:cs typeface="Arial"/>
              </a:rPr>
              <a:t>sys.argv</a:t>
            </a:r>
            <a:r>
              <a:rPr lang="en-GB" sz="2400" dirty="0">
                <a:latin typeface="Times New Roman"/>
                <a:cs typeface="Arial"/>
              </a:rPr>
              <a:t> .</a:t>
            </a:r>
            <a:endParaRPr lang="en-GB" sz="2400" dirty="0">
              <a:solidFill>
                <a:schemeClr val="accent6"/>
              </a:solidFill>
              <a:latin typeface="Times New Roman"/>
              <a:cs typeface="Arial"/>
            </a:endParaRPr>
          </a:p>
          <a:p>
            <a:endParaRPr lang="en-GB" sz="2000" dirty="0">
              <a:latin typeface="Times New Roman"/>
              <a:cs typeface="Arial"/>
            </a:endParaRPr>
          </a:p>
          <a:p>
            <a:r>
              <a:rPr lang="en-GB" sz="2000" dirty="0">
                <a:latin typeface="Times New Roman"/>
                <a:cs typeface="Arial"/>
              </a:rPr>
              <a:t>import sys </a:t>
            </a:r>
          </a:p>
          <a:p>
            <a:r>
              <a:rPr lang="en-GB" sz="2000" dirty="0">
                <a:latin typeface="Times New Roman"/>
                <a:cs typeface="Arial"/>
              </a:rPr>
              <a:t>print(type(</a:t>
            </a:r>
            <a:r>
              <a:rPr lang="en-GB" sz="2000" dirty="0" err="1">
                <a:latin typeface="Times New Roman"/>
                <a:cs typeface="Arial"/>
              </a:rPr>
              <a:t>sys.argv</a:t>
            </a:r>
            <a:r>
              <a:rPr lang="en-GB" sz="2000" dirty="0">
                <a:latin typeface="Times New Roman"/>
                <a:cs typeface="Arial"/>
              </a:rPr>
              <a:t>)) </a:t>
            </a:r>
          </a:p>
          <a:p>
            <a:r>
              <a:rPr lang="en-GB" sz="2000" dirty="0">
                <a:latin typeface="Times New Roman"/>
                <a:cs typeface="Arial"/>
              </a:rPr>
              <a:t>print('The command line arguments are:') </a:t>
            </a:r>
          </a:p>
          <a:p>
            <a:r>
              <a:rPr lang="en-GB" sz="2000" dirty="0">
                <a:latin typeface="Times New Roman"/>
                <a:cs typeface="Arial"/>
              </a:rPr>
              <a:t>for </a:t>
            </a:r>
            <a:r>
              <a:rPr lang="en-GB" sz="2000" dirty="0" err="1">
                <a:latin typeface="Times New Roman"/>
                <a:cs typeface="Arial"/>
              </a:rPr>
              <a:t>i</a:t>
            </a:r>
            <a:r>
              <a:rPr lang="en-GB" sz="2000" dirty="0">
                <a:latin typeface="Times New Roman"/>
                <a:cs typeface="Arial"/>
              </a:rPr>
              <a:t> in </a:t>
            </a:r>
            <a:r>
              <a:rPr lang="en-GB" sz="2000" dirty="0" err="1">
                <a:latin typeface="Times New Roman"/>
                <a:cs typeface="Arial"/>
              </a:rPr>
              <a:t>sys.argv</a:t>
            </a:r>
            <a:r>
              <a:rPr lang="en-GB" sz="2000" dirty="0">
                <a:latin typeface="Times New Roman"/>
                <a:cs typeface="Arial"/>
              </a:rPr>
              <a:t>: </a:t>
            </a:r>
          </a:p>
          <a:p>
            <a:r>
              <a:rPr lang="en-GB" sz="2000" dirty="0">
                <a:latin typeface="Times New Roman"/>
                <a:cs typeface="Arial"/>
              </a:rPr>
              <a:t>    print(</a:t>
            </a:r>
            <a:r>
              <a:rPr lang="en-GB" sz="2000" dirty="0" err="1">
                <a:latin typeface="Times New Roman"/>
                <a:cs typeface="Arial"/>
              </a:rPr>
              <a:t>i</a:t>
            </a:r>
            <a:r>
              <a:rPr lang="en-GB" sz="2000" dirty="0">
                <a:latin typeface="Times New Roman"/>
                <a:cs typeface="Arial"/>
              </a:rPr>
              <a:t>)
</a:t>
            </a:r>
            <a:endParaRPr lang="en-GB" sz="2000">
              <a:solidFill>
                <a:srgbClr val="000000"/>
              </a:solidFill>
              <a:latin typeface="Times New Roman"/>
              <a:cs typeface="Arial"/>
            </a:endParaRPr>
          </a:p>
          <a:p>
            <a:r>
              <a:rPr lang="en-GB" sz="2000" dirty="0">
                <a:solidFill>
                  <a:schemeClr val="accent6"/>
                </a:solidFill>
                <a:latin typeface="Times New Roman"/>
                <a:cs typeface="Arial"/>
              </a:rPr>
              <a:t>The output of a sample run of above program is as below:</a:t>
            </a:r>
          </a:p>
          <a:p>
            <a:r>
              <a:rPr lang="en-GB" sz="2000" dirty="0">
                <a:latin typeface="Times New Roman"/>
                <a:cs typeface="Arial"/>
              </a:rPr>
              <a:t>$ python3 CLA.py A B C
&lt;class 'list'&gt;
The command line arguments are:
A
B
C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78522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3" name="Rectangle 75">
            <a:extLst>
              <a:ext uri="{FF2B5EF4-FFF2-40B4-BE49-F238E27FC236}">
                <a16:creationId xmlns:a16="http://schemas.microsoft.com/office/drawing/2014/main" id="{531E8EFF-9847-4CB4-9471-E26FF13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514" name="Rectangle 77">
            <a:extLst>
              <a:ext uri="{FF2B5EF4-FFF2-40B4-BE49-F238E27FC236}">
                <a16:creationId xmlns:a16="http://schemas.microsoft.com/office/drawing/2014/main" id="{8ABCA228-CE68-4A47-BBE7-831947D51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5" name="Rectangle 79">
            <a:extLst>
              <a:ext uri="{FF2B5EF4-FFF2-40B4-BE49-F238E27FC236}">
                <a16:creationId xmlns:a16="http://schemas.microsoft.com/office/drawing/2014/main" id="{261BAD88-17FB-40F9-8E71-FAF08820A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9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Title 1">
            <a:extLst>
              <a:ext uri="{FF2B5EF4-FFF2-40B4-BE49-F238E27FC236}">
                <a16:creationId xmlns:a16="http://schemas.microsoft.com/office/drawing/2014/main" id="{33F3DA90-49F9-42BD-BDA5-F6CF76AB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889" y="2844705"/>
            <a:ext cx="1787734" cy="170909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2800" b="1" dirty="0">
                <a:solidFill>
                  <a:schemeClr val="bg1"/>
                </a:solidFill>
                <a:latin typeface="Times"/>
                <a:cs typeface="Calibri"/>
              </a:rPr>
              <a:t>Command Line Arguments in Python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60B7CD1-5C7F-4FF4-9B0A-36FD1B61C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6099690" y="3187343"/>
            <a:ext cx="828840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509" name="Slide Number Placeholder 7">
            <a:extLst>
              <a:ext uri="{FF2B5EF4-FFF2-40B4-BE49-F238E27FC236}">
                <a16:creationId xmlns:a16="http://schemas.microsoft.com/office/drawing/2014/main" id="{EACC8157-B004-44B7-AF5F-54A01A3D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28578" y="3265737"/>
            <a:ext cx="584825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en-US" sz="1900" dirty="0">
                <a:solidFill>
                  <a:srgbClr val="FFFFFF"/>
                </a:solidFill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647574D-A330-48DD-B6D3-3353826D0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" y="-1652"/>
            <a:ext cx="6098505" cy="68596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Font typeface="Wingdings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chemeClr val="accent6"/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C1EE52-36FE-4A50-B6D5-9AFBB7B6B3FB}"/>
              </a:ext>
            </a:extLst>
          </p:cNvPr>
          <p:cNvSpPr txBox="1"/>
          <p:nvPr/>
        </p:nvSpPr>
        <p:spPr>
          <a:xfrm>
            <a:off x="0" y="71717"/>
            <a:ext cx="6096000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dirty="0"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GB" sz="2800" dirty="0">
                <a:solidFill>
                  <a:schemeClr val="accent6"/>
                </a:solidFill>
                <a:latin typeface="Times New Roman"/>
                <a:cs typeface="Arial"/>
              </a:rPr>
              <a:t> </a:t>
            </a:r>
            <a:r>
              <a:rPr lang="en-GB" sz="2800" dirty="0" err="1">
                <a:solidFill>
                  <a:schemeClr val="accent6"/>
                </a:solidFill>
                <a:latin typeface="Times New Roman"/>
                <a:cs typeface="Arial"/>
              </a:rPr>
              <a:t>argparse</a:t>
            </a:r>
            <a:r>
              <a:rPr lang="en-GB" sz="2800" dirty="0">
                <a:solidFill>
                  <a:schemeClr val="accent6"/>
                </a:solidFill>
                <a:latin typeface="Times New Roman"/>
                <a:cs typeface="Arial"/>
              </a:rPr>
              <a:t> Module</a:t>
            </a:r>
            <a:endParaRPr lang="en-GB" sz="2800" dirty="0">
              <a:solidFill>
                <a:schemeClr val="accent6"/>
              </a:solidFill>
              <a:latin typeface="Times New Roman"/>
            </a:endParaRPr>
          </a:p>
          <a:p>
            <a:pPr marL="285750" indent="-285750">
              <a:buFont typeface="Wingdings"/>
              <a:buChar char="Ø"/>
            </a:pPr>
            <a:endParaRPr lang="en-GB" sz="2400" dirty="0">
              <a:latin typeface="Times New Roman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GB" sz="2400" dirty="0">
                <a:latin typeface="Times New Roman"/>
                <a:cs typeface="Arial"/>
              </a:rPr>
              <a:t>Python </a:t>
            </a:r>
            <a:r>
              <a:rPr lang="en-GB" sz="2400" dirty="0" err="1">
                <a:latin typeface="Times New Roman"/>
                <a:cs typeface="Arial"/>
              </a:rPr>
              <a:t>argparse</a:t>
            </a:r>
            <a:r>
              <a:rPr lang="en-GB" sz="2400" dirty="0">
                <a:latin typeface="Times New Roman"/>
                <a:cs typeface="Arial"/>
              </a:rPr>
              <a:t> module is the preferred way to parse command line arguments. </a:t>
            </a:r>
            <a:endParaRPr lang="en-GB" sz="2400" dirty="0">
              <a:latin typeface="Times New Roman"/>
            </a:endParaRPr>
          </a:p>
          <a:p>
            <a:pPr marL="285750" indent="-285750">
              <a:buFont typeface="Wingdings"/>
              <a:buChar char="Ø"/>
            </a:pPr>
            <a:endParaRPr lang="en-GB" sz="2400" dirty="0">
              <a:latin typeface="Times New Roman"/>
              <a:cs typeface="Arial"/>
            </a:endParaRPr>
          </a:p>
          <a:p>
            <a:pPr marL="285750" indent="-285750">
              <a:buFont typeface="Wingdings"/>
              <a:buChar char="Ø"/>
            </a:pPr>
            <a:endParaRPr lang="en-GB" sz="2400" dirty="0">
              <a:latin typeface="Times New Roman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GB" sz="2400" dirty="0">
                <a:latin typeface="Times New Roman"/>
                <a:cs typeface="Arial"/>
              </a:rPr>
              <a:t>It provides a lot of option such as,</a:t>
            </a:r>
            <a:endParaRPr lang="en-GB" sz="2400" dirty="0">
              <a:latin typeface="Times New Roman"/>
            </a:endParaRPr>
          </a:p>
          <a:p>
            <a:pPr marL="800100" lvl="1" indent="-342900">
              <a:buFont typeface="Wingdings"/>
              <a:buChar char="§"/>
            </a:pPr>
            <a:r>
              <a:rPr lang="en-GB" sz="2400" dirty="0">
                <a:latin typeface="Times New Roman"/>
                <a:cs typeface="Arial"/>
              </a:rPr>
              <a:t> </a:t>
            </a:r>
            <a:r>
              <a:rPr lang="en-GB" sz="2400" b="1" dirty="0">
                <a:latin typeface="Times New Roman"/>
                <a:cs typeface="Arial"/>
              </a:rPr>
              <a:t>positional arguments</a:t>
            </a:r>
            <a:endParaRPr lang="en-GB" sz="2400" dirty="0">
              <a:latin typeface="Times New Roman"/>
            </a:endParaRPr>
          </a:p>
          <a:p>
            <a:pPr marL="800100" lvl="1" indent="-342900">
              <a:buFont typeface="Wingdings"/>
              <a:buChar char="§"/>
            </a:pPr>
            <a:r>
              <a:rPr lang="en-GB" sz="2400" b="1" dirty="0">
                <a:latin typeface="Times New Roman"/>
                <a:cs typeface="Arial"/>
              </a:rPr>
              <a:t>default value</a:t>
            </a:r>
            <a:r>
              <a:rPr lang="en-GB" sz="2400" dirty="0">
                <a:latin typeface="Times New Roman"/>
                <a:cs typeface="Arial"/>
              </a:rPr>
              <a:t> for arguments</a:t>
            </a:r>
            <a:endParaRPr lang="en-GB" sz="2400" dirty="0">
              <a:latin typeface="Times New Roman"/>
            </a:endParaRPr>
          </a:p>
          <a:p>
            <a:pPr marL="800100" lvl="1" indent="-342900">
              <a:buFont typeface="Wingdings"/>
              <a:buChar char="§"/>
            </a:pPr>
            <a:r>
              <a:rPr lang="en-GB" sz="2400" b="1" dirty="0">
                <a:latin typeface="Times New Roman"/>
                <a:cs typeface="Arial"/>
              </a:rPr>
              <a:t>help message</a:t>
            </a:r>
            <a:endParaRPr lang="en-GB" sz="2400" dirty="0">
              <a:latin typeface="Times New Roman"/>
            </a:endParaRPr>
          </a:p>
          <a:p>
            <a:pPr marL="800100" lvl="1" indent="-342900">
              <a:buFont typeface="Wingdings"/>
              <a:buChar char="§"/>
            </a:pPr>
            <a:r>
              <a:rPr lang="en-GB" sz="2400" dirty="0">
                <a:latin typeface="Times New Roman"/>
                <a:cs typeface="Arial"/>
              </a:rPr>
              <a:t>specifying</a:t>
            </a:r>
            <a:r>
              <a:rPr lang="en-GB" sz="2400" b="1" dirty="0">
                <a:latin typeface="Times New Roman"/>
                <a:cs typeface="Arial"/>
              </a:rPr>
              <a:t> data type</a:t>
            </a:r>
            <a:r>
              <a:rPr lang="en-GB" sz="2400" dirty="0">
                <a:latin typeface="Times New Roman"/>
                <a:cs typeface="Arial"/>
              </a:rPr>
              <a:t> of argument etc.</a:t>
            </a:r>
            <a:endParaRPr lang="en-GB" sz="240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6201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3" name="Rectangle 75">
            <a:extLst>
              <a:ext uri="{FF2B5EF4-FFF2-40B4-BE49-F238E27FC236}">
                <a16:creationId xmlns:a16="http://schemas.microsoft.com/office/drawing/2014/main" id="{531E8EFF-9847-4CB4-9471-E26FF13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514" name="Rectangle 77">
            <a:extLst>
              <a:ext uri="{FF2B5EF4-FFF2-40B4-BE49-F238E27FC236}">
                <a16:creationId xmlns:a16="http://schemas.microsoft.com/office/drawing/2014/main" id="{8ABCA228-CE68-4A47-BBE7-831947D51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5" name="Rectangle 79">
            <a:extLst>
              <a:ext uri="{FF2B5EF4-FFF2-40B4-BE49-F238E27FC236}">
                <a16:creationId xmlns:a16="http://schemas.microsoft.com/office/drawing/2014/main" id="{261BAD88-17FB-40F9-8E71-FAF08820A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9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Title 1">
            <a:extLst>
              <a:ext uri="{FF2B5EF4-FFF2-40B4-BE49-F238E27FC236}">
                <a16:creationId xmlns:a16="http://schemas.microsoft.com/office/drawing/2014/main" id="{33F3DA90-49F9-42BD-BDA5-F6CF76AB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889" y="2844705"/>
            <a:ext cx="1787734" cy="170909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2800" b="1" dirty="0">
                <a:solidFill>
                  <a:schemeClr val="bg1"/>
                </a:solidFill>
                <a:latin typeface="Times"/>
                <a:cs typeface="Calibri"/>
              </a:rPr>
              <a:t>Command Line Arguments in Python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60B7CD1-5C7F-4FF4-9B0A-36FD1B61C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6099690" y="3187343"/>
            <a:ext cx="828840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509" name="Slide Number Placeholder 7">
            <a:extLst>
              <a:ext uri="{FF2B5EF4-FFF2-40B4-BE49-F238E27FC236}">
                <a16:creationId xmlns:a16="http://schemas.microsoft.com/office/drawing/2014/main" id="{EACC8157-B004-44B7-AF5F-54A01A3D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28578" y="3265737"/>
            <a:ext cx="584825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en-US" sz="1900" dirty="0">
                <a:solidFill>
                  <a:srgbClr val="FFFFFF"/>
                </a:solidFill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647574D-A330-48DD-B6D3-3353826D0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" y="-1652"/>
            <a:ext cx="6098505" cy="68596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Font typeface="Wingdings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chemeClr val="accent6"/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C1EE52-36FE-4A50-B6D5-9AFBB7B6B3FB}"/>
              </a:ext>
            </a:extLst>
          </p:cNvPr>
          <p:cNvSpPr txBox="1"/>
          <p:nvPr/>
        </p:nvSpPr>
        <p:spPr>
          <a:xfrm>
            <a:off x="0" y="71717"/>
            <a:ext cx="609600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dirty="0"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GB" sz="2800" dirty="0">
                <a:solidFill>
                  <a:schemeClr val="accent6"/>
                </a:solidFill>
                <a:latin typeface="Times New Roman"/>
                <a:cs typeface="Arial"/>
              </a:rPr>
              <a:t> </a:t>
            </a:r>
            <a:r>
              <a:rPr lang="en-GB" sz="2800" dirty="0" err="1">
                <a:solidFill>
                  <a:schemeClr val="accent6"/>
                </a:solidFill>
                <a:latin typeface="Times New Roman"/>
                <a:cs typeface="Arial"/>
              </a:rPr>
              <a:t>argparse</a:t>
            </a:r>
            <a:r>
              <a:rPr lang="en-GB" sz="2800" dirty="0">
                <a:solidFill>
                  <a:schemeClr val="accent6"/>
                </a:solidFill>
                <a:latin typeface="Times New Roman"/>
                <a:cs typeface="Arial"/>
              </a:rPr>
              <a:t> Module Example</a:t>
            </a:r>
            <a:endParaRPr lang="en-GB" sz="2800" dirty="0">
              <a:solidFill>
                <a:schemeClr val="accent6"/>
              </a:solidFill>
              <a:latin typeface="Times New Roman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8F4A14-D16E-4F7B-849F-D2B2DF265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" y="1443089"/>
            <a:ext cx="5970494" cy="413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28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3" name="Rectangle 75">
            <a:extLst>
              <a:ext uri="{FF2B5EF4-FFF2-40B4-BE49-F238E27FC236}">
                <a16:creationId xmlns:a16="http://schemas.microsoft.com/office/drawing/2014/main" id="{531E8EFF-9847-4CB4-9471-E26FF13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514" name="Rectangle 77">
            <a:extLst>
              <a:ext uri="{FF2B5EF4-FFF2-40B4-BE49-F238E27FC236}">
                <a16:creationId xmlns:a16="http://schemas.microsoft.com/office/drawing/2014/main" id="{8ABCA228-CE68-4A47-BBE7-831947D51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5" name="Rectangle 79">
            <a:extLst>
              <a:ext uri="{FF2B5EF4-FFF2-40B4-BE49-F238E27FC236}">
                <a16:creationId xmlns:a16="http://schemas.microsoft.com/office/drawing/2014/main" id="{261BAD88-17FB-40F9-8E71-FAF08820A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9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Title 1">
            <a:extLst>
              <a:ext uri="{FF2B5EF4-FFF2-40B4-BE49-F238E27FC236}">
                <a16:creationId xmlns:a16="http://schemas.microsoft.com/office/drawing/2014/main" id="{33F3DA90-49F9-42BD-BDA5-F6CF76AB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889" y="2844705"/>
            <a:ext cx="1787734" cy="170909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2800" b="1" dirty="0">
                <a:solidFill>
                  <a:schemeClr val="bg1"/>
                </a:solidFill>
                <a:latin typeface="Times"/>
                <a:cs typeface="Calibri"/>
              </a:rPr>
              <a:t>Command Line Arguments in Python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60B7CD1-5C7F-4FF4-9B0A-36FD1B61C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6099690" y="3187343"/>
            <a:ext cx="828840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509" name="Slide Number Placeholder 7">
            <a:extLst>
              <a:ext uri="{FF2B5EF4-FFF2-40B4-BE49-F238E27FC236}">
                <a16:creationId xmlns:a16="http://schemas.microsoft.com/office/drawing/2014/main" id="{EACC8157-B004-44B7-AF5F-54A01A3D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28578" y="3265737"/>
            <a:ext cx="584825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en-US" sz="1900" dirty="0">
                <a:solidFill>
                  <a:srgbClr val="FFFFFF"/>
                </a:solidFill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647574D-A330-48DD-B6D3-3353826D0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" y="-1652"/>
            <a:ext cx="6098505" cy="68596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Font typeface="Wingdings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chemeClr val="accent6"/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C1EE52-36FE-4A50-B6D5-9AFBB7B6B3FB}"/>
              </a:ext>
            </a:extLst>
          </p:cNvPr>
          <p:cNvSpPr txBox="1"/>
          <p:nvPr/>
        </p:nvSpPr>
        <p:spPr>
          <a:xfrm>
            <a:off x="0" y="71717"/>
            <a:ext cx="609600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dirty="0"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GB" sz="2800" dirty="0">
                <a:solidFill>
                  <a:schemeClr val="accent6"/>
                </a:solidFill>
                <a:latin typeface="Times New Roman"/>
                <a:cs typeface="Arial"/>
              </a:rPr>
              <a:t> </a:t>
            </a:r>
            <a:r>
              <a:rPr lang="en-GB" sz="2800" dirty="0" err="1">
                <a:solidFill>
                  <a:schemeClr val="accent6"/>
                </a:solidFill>
                <a:latin typeface="Times New Roman"/>
                <a:cs typeface="Arial"/>
              </a:rPr>
              <a:t>argparse</a:t>
            </a:r>
            <a:r>
              <a:rPr lang="en-GB" sz="2800" dirty="0">
                <a:solidFill>
                  <a:schemeClr val="accent6"/>
                </a:solidFill>
                <a:latin typeface="Times New Roman"/>
                <a:cs typeface="Arial"/>
              </a:rPr>
              <a:t> Module Output</a:t>
            </a:r>
            <a:endParaRPr lang="en-GB" sz="2800" dirty="0">
              <a:solidFill>
                <a:schemeClr val="accent6"/>
              </a:solidFill>
              <a:latin typeface="Times New Roman"/>
            </a:endParaRP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79BB931-43E8-48D3-8738-42C51FB65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1" y="1574054"/>
            <a:ext cx="5970494" cy="396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5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3" name="Rectangle 75">
            <a:extLst>
              <a:ext uri="{FF2B5EF4-FFF2-40B4-BE49-F238E27FC236}">
                <a16:creationId xmlns:a16="http://schemas.microsoft.com/office/drawing/2014/main" id="{531E8EFF-9847-4CB4-9471-E26FF13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514" name="Rectangle 77">
            <a:extLst>
              <a:ext uri="{FF2B5EF4-FFF2-40B4-BE49-F238E27FC236}">
                <a16:creationId xmlns:a16="http://schemas.microsoft.com/office/drawing/2014/main" id="{8ABCA228-CE68-4A47-BBE7-831947D51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5" name="Rectangle 79">
            <a:extLst>
              <a:ext uri="{FF2B5EF4-FFF2-40B4-BE49-F238E27FC236}">
                <a16:creationId xmlns:a16="http://schemas.microsoft.com/office/drawing/2014/main" id="{261BAD88-17FB-40F9-8E71-FAF08820A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9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Title 1">
            <a:extLst>
              <a:ext uri="{FF2B5EF4-FFF2-40B4-BE49-F238E27FC236}">
                <a16:creationId xmlns:a16="http://schemas.microsoft.com/office/drawing/2014/main" id="{33F3DA90-49F9-42BD-BDA5-F6CF76AB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9553" y="2952449"/>
            <a:ext cx="1787734" cy="124679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2800" b="1" dirty="0">
                <a:solidFill>
                  <a:schemeClr val="bg1"/>
                </a:solidFill>
                <a:latin typeface="Times"/>
                <a:cs typeface="Calibri"/>
              </a:rPr>
              <a:t> Variable Length Arguments 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60B7CD1-5C7F-4FF4-9B0A-36FD1B61C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6099690" y="3187343"/>
            <a:ext cx="828840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509" name="Slide Number Placeholder 7">
            <a:extLst>
              <a:ext uri="{FF2B5EF4-FFF2-40B4-BE49-F238E27FC236}">
                <a16:creationId xmlns:a16="http://schemas.microsoft.com/office/drawing/2014/main" id="{EACC8157-B004-44B7-AF5F-54A01A3D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28578" y="3265737"/>
            <a:ext cx="584825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en-US" sz="1900" dirty="0">
                <a:solidFill>
                  <a:srgbClr val="FFFFFF"/>
                </a:solidFill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647574D-A330-48DD-B6D3-3353826D0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" y="-1652"/>
            <a:ext cx="6098505" cy="68596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Font typeface="Wingdings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chemeClr val="accent6"/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4" descr="A screenshot of a map&#10;&#10;Description generated with high confidence">
            <a:extLst>
              <a:ext uri="{FF2B5EF4-FFF2-40B4-BE49-F238E27FC236}">
                <a16:creationId xmlns:a16="http://schemas.microsoft.com/office/drawing/2014/main" id="{B3601490-89A8-4BE5-91A4-D924FB3DD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2" y="1560423"/>
            <a:ext cx="5807208" cy="36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98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ED0654DE-08E5-4738-A4CE-411C1C980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27" y="833718"/>
            <a:ext cx="6591985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2550" indent="0" algn="ctr" eaLnBrk="1" hangingPunct="1">
              <a:buFont typeface="Wingdings 2" panose="05020102010507070707" pitchFamily="18" charset="2"/>
              <a:buNone/>
            </a:pPr>
            <a:endParaRPr lang="en-US" altLang="en-US" sz="80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550" indent="0" algn="ctr" eaLnBrk="1" hangingPunct="1">
              <a:buFont typeface="Wingdings 2" panose="05020102010507070707" pitchFamily="18" charset="2"/>
              <a:buNone/>
            </a:pPr>
            <a:r>
              <a:rPr lang="en-US" altLang="en-US" sz="9600" b="1" dirty="0">
                <a:solidFill>
                  <a:schemeClr val="accent2"/>
                </a:solidFill>
                <a:latin typeface="Times New Roman"/>
                <a:cs typeface="Calibri"/>
              </a:rPr>
              <a:t>T</a:t>
            </a:r>
            <a:r>
              <a:rPr lang="en-US" altLang="en-US" sz="9600" b="1" dirty="0">
                <a:solidFill>
                  <a:schemeClr val="accent3"/>
                </a:solidFill>
                <a:latin typeface="Times New Roman"/>
                <a:cs typeface="Calibri"/>
              </a:rPr>
              <a:t>h</a:t>
            </a:r>
            <a:r>
              <a:rPr lang="en-US" altLang="en-US" sz="9600" b="1" dirty="0">
                <a:solidFill>
                  <a:schemeClr val="accent4"/>
                </a:solidFill>
                <a:latin typeface="Times New Roman"/>
                <a:cs typeface="Calibri"/>
              </a:rPr>
              <a:t>a</a:t>
            </a:r>
            <a:r>
              <a:rPr lang="en-US" altLang="en-US" sz="9600" b="1" dirty="0">
                <a:solidFill>
                  <a:schemeClr val="accent5"/>
                </a:solidFill>
                <a:latin typeface="Times New Roman"/>
                <a:cs typeface="Calibri"/>
              </a:rPr>
              <a:t>n</a:t>
            </a:r>
            <a:r>
              <a:rPr lang="en-US" altLang="en-US" sz="9600" b="1" dirty="0">
                <a:solidFill>
                  <a:schemeClr val="accent6"/>
                </a:solidFill>
                <a:latin typeface="Times New Roman"/>
                <a:cs typeface="Calibri"/>
              </a:rPr>
              <a:t>k</a:t>
            </a:r>
            <a:r>
              <a:rPr lang="en-US" altLang="en-US" sz="9600" b="1" dirty="0">
                <a:latin typeface="Times New Roman"/>
                <a:cs typeface="Calibri"/>
              </a:rPr>
              <a:t> </a:t>
            </a:r>
            <a:r>
              <a:rPr lang="en-US" altLang="en-US" sz="9600" b="1" dirty="0">
                <a:solidFill>
                  <a:schemeClr val="accent2"/>
                </a:solidFill>
                <a:latin typeface="Times New Roman"/>
                <a:cs typeface="Calibri"/>
              </a:rPr>
              <a:t>Y</a:t>
            </a:r>
            <a:r>
              <a:rPr lang="en-US" altLang="en-US" sz="9600" b="1" dirty="0">
                <a:solidFill>
                  <a:schemeClr val="accent3"/>
                </a:solidFill>
                <a:latin typeface="Times New Roman"/>
                <a:cs typeface="Calibri"/>
              </a:rPr>
              <a:t>o</a:t>
            </a:r>
            <a:r>
              <a:rPr lang="en-US" altLang="en-US" sz="9600" b="1" dirty="0">
                <a:solidFill>
                  <a:schemeClr val="accent4"/>
                </a:solidFill>
                <a:latin typeface="Times New Roman"/>
                <a:cs typeface="Calibri"/>
              </a:rPr>
              <a:t>u</a:t>
            </a:r>
            <a:endParaRPr lang="en-IN" altLang="en-US" sz="9600" b="1" dirty="0">
              <a:solidFill>
                <a:schemeClr val="accent4"/>
              </a:solidFill>
              <a:latin typeface="Times New Roman"/>
              <a:cs typeface="Calibri"/>
            </a:endParaRPr>
          </a:p>
        </p:txBody>
      </p:sp>
      <p:sp>
        <p:nvSpPr>
          <p:cNvPr id="34820" name="Slide Number Placeholder 4">
            <a:extLst>
              <a:ext uri="{FF2B5EF4-FFF2-40B4-BE49-F238E27FC236}">
                <a16:creationId xmlns:a16="http://schemas.microsoft.com/office/drawing/2014/main" id="{C66054E1-2F08-42D0-9D22-E25FB604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1EE5CFA-7EBA-4703-AD0C-4A818EEC6FB3}" type="slidenum">
              <a:rPr lang="en-US" alt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28</a:t>
            </a:fld>
            <a:endParaRPr lang="en-US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3" name="Rectangle 75">
            <a:extLst>
              <a:ext uri="{FF2B5EF4-FFF2-40B4-BE49-F238E27FC236}">
                <a16:creationId xmlns:a16="http://schemas.microsoft.com/office/drawing/2014/main" id="{531E8EFF-9847-4CB4-9471-E26FF13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514" name="Rectangle 77">
            <a:extLst>
              <a:ext uri="{FF2B5EF4-FFF2-40B4-BE49-F238E27FC236}">
                <a16:creationId xmlns:a16="http://schemas.microsoft.com/office/drawing/2014/main" id="{8ABCA228-CE68-4A47-BBE7-831947D51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5" name="Rectangle 79">
            <a:extLst>
              <a:ext uri="{FF2B5EF4-FFF2-40B4-BE49-F238E27FC236}">
                <a16:creationId xmlns:a16="http://schemas.microsoft.com/office/drawing/2014/main" id="{261BAD88-17FB-40F9-8E71-FAF08820A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9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Title 1">
            <a:extLst>
              <a:ext uri="{FF2B5EF4-FFF2-40B4-BE49-F238E27FC236}">
                <a16:creationId xmlns:a16="http://schemas.microsoft.com/office/drawing/2014/main" id="{33F3DA90-49F9-42BD-BDA5-F6CF76AB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055" y="2960335"/>
            <a:ext cx="1840539" cy="975927"/>
          </a:xfrm>
        </p:spPr>
        <p:txBody>
          <a:bodyPr>
            <a:normAutofit/>
          </a:bodyPr>
          <a:lstStyle/>
          <a:p>
            <a:pPr algn="ctr"/>
            <a:r>
              <a:rPr lang="en-US" altLang="en-US" sz="2800" b="1" dirty="0">
                <a:solidFill>
                  <a:schemeClr val="bg1"/>
                </a:solidFill>
                <a:latin typeface="Times"/>
                <a:cs typeface="Calibri"/>
              </a:rPr>
              <a:t>Company Profile</a:t>
            </a:r>
            <a:endParaRPr lang="en-US" altLang="en-US" sz="2800" b="1" dirty="0">
              <a:solidFill>
                <a:schemeClr val="bg1"/>
              </a:solidFill>
              <a:latin typeface="Times"/>
              <a:cs typeface="Calibri" panose="020F0502020204030204" pitchFamily="34" charset="0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60B7CD1-5C7F-4FF4-9B0A-36FD1B61C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6099690" y="3187343"/>
            <a:ext cx="828840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509" name="Slide Number Placeholder 7">
            <a:extLst>
              <a:ext uri="{FF2B5EF4-FFF2-40B4-BE49-F238E27FC236}">
                <a16:creationId xmlns:a16="http://schemas.microsoft.com/office/drawing/2014/main" id="{EACC8157-B004-44B7-AF5F-54A01A3D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28578" y="3265737"/>
            <a:ext cx="584825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1900" dirty="0">
                <a:solidFill>
                  <a:srgbClr val="FFFFFF"/>
                </a:solidFill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647574D-A330-48DD-B6D3-3353826D0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6099690" cy="685800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buFont typeface="Wingdings" charset="2"/>
              <a:buChar char="Ø"/>
            </a:pPr>
            <a:endParaRPr lang="en-IN" sz="3200" b="1" dirty="0">
              <a:solidFill>
                <a:schemeClr val="accent6"/>
              </a:solidFill>
              <a:latin typeface="Times New Roman"/>
              <a:ea typeface="+mn-lt"/>
              <a:cs typeface="+mn-lt"/>
            </a:endParaRPr>
          </a:p>
          <a:p>
            <a:pPr>
              <a:buFont typeface="Wingdings" charset="2"/>
              <a:buChar char="Ø"/>
            </a:pPr>
            <a:r>
              <a:rPr lang="en-IN" sz="3200" b="1" dirty="0">
                <a:solidFill>
                  <a:schemeClr val="accent6"/>
                </a:solidFill>
                <a:latin typeface="Times New Roman"/>
                <a:ea typeface="+mn-lt"/>
                <a:cs typeface="+mn-lt"/>
              </a:rPr>
              <a:t>History of Company</a:t>
            </a:r>
            <a:endParaRPr lang="en-IN" dirty="0">
              <a:solidFill>
                <a:schemeClr val="accent6"/>
              </a:solidFill>
            </a:endParaRPr>
          </a:p>
          <a:p>
            <a:pPr>
              <a:buFont typeface="Wingdings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/>
                <a:ea typeface="+mn-lt"/>
                <a:cs typeface="+mn-lt"/>
              </a:rPr>
              <a:t>2005</a:t>
            </a:r>
            <a:endParaRPr lang="en-US" dirty="0">
              <a:solidFill>
                <a:schemeClr val="accent6"/>
              </a:solidFill>
              <a:latin typeface="Times New Roman"/>
              <a:cs typeface="Calibri"/>
            </a:endParaRPr>
          </a:p>
          <a:p>
            <a:pPr lvl="1">
              <a:buFont typeface="Wingdings" charset="2"/>
              <a:buChar char="§"/>
            </a:pPr>
            <a:r>
              <a:rPr lang="en-IN" sz="2600" dirty="0">
                <a:latin typeface="Times New Roman"/>
                <a:ea typeface="+mn-lt"/>
                <a:cs typeface="+mn-lt"/>
              </a:rPr>
              <a:t>1Rivet started from the year 2005 and was originally named as SIC </a:t>
            </a:r>
            <a:r>
              <a:rPr lang="en-IN" sz="2800" dirty="0">
                <a:latin typeface="Times New Roman"/>
                <a:ea typeface="+mn-lt"/>
                <a:cs typeface="+mn-lt"/>
              </a:rPr>
              <a:t>Consulting. Secured AOL was the first client .</a:t>
            </a:r>
            <a:endParaRPr lang="en-IN" dirty="0">
              <a:latin typeface="Times New Roman"/>
              <a:ea typeface="+mn-lt"/>
              <a:cs typeface="Times New Roman"/>
            </a:endParaRPr>
          </a:p>
          <a:p>
            <a:pPr>
              <a:buFont typeface="Wingdings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/>
                <a:ea typeface="+mn-lt"/>
                <a:cs typeface="+mn-lt"/>
              </a:rPr>
              <a:t>2012</a:t>
            </a:r>
            <a:endParaRPr lang="en-IN" dirty="0">
              <a:solidFill>
                <a:schemeClr val="accent6"/>
              </a:solidFill>
              <a:latin typeface="Times New Roman"/>
              <a:ea typeface="+mn-lt"/>
              <a:cs typeface="Times New Roman"/>
            </a:endParaRPr>
          </a:p>
          <a:p>
            <a:pPr lvl="1">
              <a:buFont typeface="Wingdings" charset="2"/>
              <a:buChar char="§"/>
            </a:pPr>
            <a:r>
              <a:rPr lang="en-IN" sz="2600" dirty="0">
                <a:latin typeface="Times New Roman"/>
                <a:ea typeface="+mn-lt"/>
                <a:cs typeface="Times New Roman"/>
              </a:rPr>
              <a:t>In the year 2012 they expanded offices to New York and Operated in five states and Washington, D.C.</a:t>
            </a:r>
            <a:endParaRPr lang="en-IN" sz="2600" dirty="0">
              <a:latin typeface="Times New Roman"/>
              <a:ea typeface="+mn-lt"/>
              <a:cs typeface="+mn-lt"/>
            </a:endParaRPr>
          </a:p>
          <a:p>
            <a:pPr>
              <a:buFont typeface="Wingdings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/>
                <a:ea typeface="+mn-lt"/>
                <a:cs typeface="+mn-lt"/>
              </a:rPr>
              <a:t>2019</a:t>
            </a:r>
          </a:p>
          <a:p>
            <a:pPr lvl="1">
              <a:buFont typeface="Wingdings" charset="2"/>
              <a:buChar char="§"/>
            </a:pPr>
            <a:r>
              <a:rPr lang="en-IN" sz="2600" dirty="0">
                <a:latin typeface="Times New Roman"/>
                <a:ea typeface="+mn-lt"/>
                <a:cs typeface="+mn-lt"/>
              </a:rPr>
              <a:t>Increased </a:t>
            </a:r>
            <a:r>
              <a:rPr lang="en-IN" sz="2600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1</a:t>
            </a:r>
            <a:r>
              <a:rPr lang="en-IN" sz="2600" dirty="0">
                <a:latin typeface="Times New Roman"/>
                <a:ea typeface="+mn-lt"/>
                <a:cs typeface="+mn-lt"/>
              </a:rPr>
              <a:t>Lab offshore innovation centre capabilities with over 50+ new technologies like DevOps, Machine Learning, etc.</a:t>
            </a:r>
            <a:endParaRPr lang="en-IN" altLang="en-US" sz="28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793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3" name="Rectangle 75">
            <a:extLst>
              <a:ext uri="{FF2B5EF4-FFF2-40B4-BE49-F238E27FC236}">
                <a16:creationId xmlns:a16="http://schemas.microsoft.com/office/drawing/2014/main" id="{531E8EFF-9847-4CB4-9471-E26FF13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514" name="Rectangle 77">
            <a:extLst>
              <a:ext uri="{FF2B5EF4-FFF2-40B4-BE49-F238E27FC236}">
                <a16:creationId xmlns:a16="http://schemas.microsoft.com/office/drawing/2014/main" id="{8ABCA228-CE68-4A47-BBE7-831947D51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5" name="Rectangle 79">
            <a:extLst>
              <a:ext uri="{FF2B5EF4-FFF2-40B4-BE49-F238E27FC236}">
                <a16:creationId xmlns:a16="http://schemas.microsoft.com/office/drawing/2014/main" id="{261BAD88-17FB-40F9-8E71-FAF08820A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9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Title 1">
            <a:extLst>
              <a:ext uri="{FF2B5EF4-FFF2-40B4-BE49-F238E27FC236}">
                <a16:creationId xmlns:a16="http://schemas.microsoft.com/office/drawing/2014/main" id="{33F3DA90-49F9-42BD-BDA5-F6CF76AB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820" y="3187343"/>
            <a:ext cx="2199497" cy="629989"/>
          </a:xfrm>
        </p:spPr>
        <p:txBody>
          <a:bodyPr>
            <a:normAutofit/>
          </a:bodyPr>
          <a:lstStyle/>
          <a:p>
            <a:pPr algn="ctr"/>
            <a:r>
              <a:rPr lang="en-US" altLang="en-US" sz="2800" b="1" dirty="0">
                <a:solidFill>
                  <a:schemeClr val="bg1"/>
                </a:solidFill>
                <a:latin typeface="Times"/>
                <a:cs typeface="Calibri"/>
              </a:rPr>
              <a:t>Technologies</a:t>
            </a:r>
            <a:endParaRPr lang="en-US" altLang="en-US" sz="2800" b="1" dirty="0">
              <a:solidFill>
                <a:schemeClr val="bg1"/>
              </a:solidFill>
              <a:latin typeface="Times"/>
              <a:cs typeface="Calibri" panose="020F0502020204030204" pitchFamily="34" charset="0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60B7CD1-5C7F-4FF4-9B0A-36FD1B61C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6099690" y="3187343"/>
            <a:ext cx="828840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509" name="Slide Number Placeholder 7">
            <a:extLst>
              <a:ext uri="{FF2B5EF4-FFF2-40B4-BE49-F238E27FC236}">
                <a16:creationId xmlns:a16="http://schemas.microsoft.com/office/drawing/2014/main" id="{EACC8157-B004-44B7-AF5F-54A01A3D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28578" y="3265737"/>
            <a:ext cx="584825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1900" dirty="0">
                <a:solidFill>
                  <a:srgbClr val="FFFFFF"/>
                </a:solidFill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647574D-A330-48DD-B6D3-3353826D0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42" y="500743"/>
            <a:ext cx="5852396" cy="563506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IN" sz="2800" dirty="0">
                <a:solidFill>
                  <a:srgbClr val="FF0000"/>
                </a:solidFill>
                <a:latin typeface="Times New Roman"/>
                <a:cs typeface="Calibri"/>
              </a:rPr>
              <a:t>1</a:t>
            </a:r>
            <a:r>
              <a:rPr lang="en-IN" sz="2800" dirty="0">
                <a:solidFill>
                  <a:schemeClr val="tx1"/>
                </a:solidFill>
                <a:latin typeface="Times New Roman"/>
                <a:cs typeface="Calibri"/>
              </a:rPr>
              <a:t>Rivet </a:t>
            </a:r>
            <a:r>
              <a:rPr lang="en-IN" sz="2800" dirty="0">
                <a:solidFill>
                  <a:schemeClr val="accent6"/>
                </a:solidFill>
                <a:latin typeface="Times New Roman"/>
                <a:cs typeface="Calibri"/>
              </a:rPr>
              <a:t>has spread its roots across a huge technological base.</a:t>
            </a:r>
          </a:p>
          <a:p>
            <a:pPr marL="0" indent="0">
              <a:buNone/>
            </a:pPr>
            <a:endParaRPr lang="en-IN" sz="2800" dirty="0">
              <a:solidFill>
                <a:schemeClr val="accent6"/>
              </a:solidFill>
              <a:latin typeface="Times New Roman"/>
              <a:cs typeface="Calibri"/>
            </a:endParaRPr>
          </a:p>
          <a:p>
            <a:pPr>
              <a:buFont typeface="Wingdings" charset="2"/>
              <a:buChar char="Ø"/>
            </a:pPr>
            <a:r>
              <a:rPr lang="en-IN" sz="2800" dirty="0">
                <a:solidFill>
                  <a:schemeClr val="tx1"/>
                </a:solidFill>
                <a:latin typeface="Times New Roman"/>
                <a:cs typeface="Calibri"/>
              </a:rPr>
              <a:t>Angular</a:t>
            </a:r>
          </a:p>
          <a:p>
            <a:pPr>
              <a:buFont typeface="Wingdings" charset="2"/>
              <a:buChar char="Ø"/>
            </a:pPr>
            <a:r>
              <a:rPr lang="en-IN" sz="2800" dirty="0">
                <a:solidFill>
                  <a:schemeClr val="tx1"/>
                </a:solidFill>
                <a:latin typeface="Times New Roman"/>
                <a:cs typeface="Calibri"/>
              </a:rPr>
              <a:t>DevOps</a:t>
            </a:r>
          </a:p>
          <a:p>
            <a:pPr>
              <a:buFont typeface="Wingdings" charset="2"/>
              <a:buChar char="Ø"/>
            </a:pPr>
            <a:r>
              <a:rPr lang="en-IN" sz="2800" dirty="0">
                <a:solidFill>
                  <a:schemeClr val="tx1"/>
                </a:solidFill>
                <a:latin typeface="Times New Roman"/>
                <a:cs typeface="Calibri"/>
              </a:rPr>
              <a:t>Big Data</a:t>
            </a:r>
          </a:p>
          <a:p>
            <a:pPr>
              <a:buFont typeface="Wingdings" charset="2"/>
              <a:buChar char="Ø"/>
            </a:pPr>
            <a:r>
              <a:rPr lang="en-IN" sz="2800" dirty="0">
                <a:solidFill>
                  <a:schemeClr val="tx1"/>
                </a:solidFill>
                <a:latin typeface="Times New Roman"/>
                <a:cs typeface="Calibri"/>
              </a:rPr>
              <a:t>Machine Learning</a:t>
            </a:r>
          </a:p>
          <a:p>
            <a:pPr>
              <a:buFont typeface="Wingdings" charset="2"/>
              <a:buChar char="Ø"/>
            </a:pPr>
            <a:r>
              <a:rPr lang="en-IN" sz="2800" dirty="0">
                <a:solidFill>
                  <a:schemeClr val="tx1"/>
                </a:solidFill>
                <a:latin typeface="Times New Roman"/>
                <a:cs typeface="Calibri"/>
              </a:rPr>
              <a:t>Cloud Computing</a:t>
            </a:r>
          </a:p>
          <a:p>
            <a:pPr>
              <a:buFont typeface="Wingdings" charset="2"/>
              <a:buChar char="Ø"/>
            </a:pPr>
            <a:r>
              <a:rPr lang="en-IN" sz="2800" dirty="0">
                <a:solidFill>
                  <a:schemeClr val="tx1"/>
                </a:solidFill>
                <a:latin typeface="Times New Roman"/>
                <a:cs typeface="Calibri"/>
              </a:rPr>
              <a:t>Software Testing</a:t>
            </a:r>
          </a:p>
          <a:p>
            <a:pPr>
              <a:buFont typeface="Wingdings" charset="2"/>
              <a:buChar char="Ø"/>
            </a:pPr>
            <a:r>
              <a:rPr lang="en-IN" sz="2800" dirty="0">
                <a:solidFill>
                  <a:schemeClr val="tx1"/>
                </a:solidFill>
                <a:latin typeface="Times New Roman"/>
                <a:cs typeface="Calibri"/>
              </a:rPr>
              <a:t>Mobile App Development</a:t>
            </a:r>
          </a:p>
          <a:p>
            <a:pPr>
              <a:buFont typeface="Wingdings" charset="2"/>
              <a:buChar char="Ø"/>
            </a:pPr>
            <a:r>
              <a:rPr lang="en-IN" sz="2800" dirty="0">
                <a:solidFill>
                  <a:schemeClr val="tx1"/>
                </a:solidFill>
                <a:latin typeface="Times New Roman"/>
                <a:cs typeface="Calibri"/>
              </a:rPr>
              <a:t>Data Warehousing and ETL</a:t>
            </a:r>
          </a:p>
        </p:txBody>
      </p:sp>
    </p:spTree>
    <p:extLst>
      <p:ext uri="{BB962C8B-B14F-4D97-AF65-F5344CB8AC3E}">
        <p14:creationId xmlns:p14="http://schemas.microsoft.com/office/powerpoint/2010/main" val="145108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3" name="Rectangle 75">
            <a:extLst>
              <a:ext uri="{FF2B5EF4-FFF2-40B4-BE49-F238E27FC236}">
                <a16:creationId xmlns:a16="http://schemas.microsoft.com/office/drawing/2014/main" id="{531E8EFF-9847-4CB4-9471-E26FF13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514" name="Rectangle 77">
            <a:extLst>
              <a:ext uri="{FF2B5EF4-FFF2-40B4-BE49-F238E27FC236}">
                <a16:creationId xmlns:a16="http://schemas.microsoft.com/office/drawing/2014/main" id="{8ABCA228-CE68-4A47-BBE7-831947D51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5" name="Rectangle 79">
            <a:extLst>
              <a:ext uri="{FF2B5EF4-FFF2-40B4-BE49-F238E27FC236}">
                <a16:creationId xmlns:a16="http://schemas.microsoft.com/office/drawing/2014/main" id="{261BAD88-17FB-40F9-8E71-FAF08820A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9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Title 1">
            <a:extLst>
              <a:ext uri="{FF2B5EF4-FFF2-40B4-BE49-F238E27FC236}">
                <a16:creationId xmlns:a16="http://schemas.microsoft.com/office/drawing/2014/main" id="{33F3DA90-49F9-42BD-BDA5-F6CF76AB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2508" y="3062673"/>
            <a:ext cx="1840539" cy="3029344"/>
          </a:xfrm>
        </p:spPr>
        <p:txBody>
          <a:bodyPr>
            <a:normAutofit/>
          </a:bodyPr>
          <a:lstStyle/>
          <a:p>
            <a:pPr algn="ctr"/>
            <a:r>
              <a:rPr lang="en-US" altLang="en-US" sz="2800" b="1">
                <a:solidFill>
                  <a:schemeClr val="bg1"/>
                </a:solidFill>
                <a:latin typeface="Times"/>
                <a:cs typeface="Calibri"/>
              </a:rPr>
              <a:t>Timeline</a:t>
            </a:r>
            <a:br>
              <a:rPr lang="en-US" altLang="en-US" sz="2800" b="1" dirty="0">
                <a:solidFill>
                  <a:schemeClr val="bg1"/>
                </a:solidFill>
                <a:latin typeface="Times"/>
                <a:cs typeface="Calibri"/>
              </a:rPr>
            </a:br>
            <a:r>
              <a:rPr lang="en-US" altLang="en-US" sz="2800" b="1">
                <a:solidFill>
                  <a:schemeClr val="bg1"/>
                </a:solidFill>
                <a:latin typeface="Times"/>
                <a:cs typeface="Calibri"/>
              </a:rPr>
              <a:t>Chart</a:t>
            </a:r>
            <a:endParaRPr lang="en-US" altLang="en-US" sz="2800" b="1" dirty="0">
              <a:solidFill>
                <a:schemeClr val="bg1"/>
              </a:solidFill>
              <a:latin typeface="Times"/>
              <a:cs typeface="Calibri" panose="020F0502020204030204" pitchFamily="34" charset="0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60B7CD1-5C7F-4FF4-9B0A-36FD1B61C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6099690" y="3187343"/>
            <a:ext cx="828840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509" name="Slide Number Placeholder 7">
            <a:extLst>
              <a:ext uri="{FF2B5EF4-FFF2-40B4-BE49-F238E27FC236}">
                <a16:creationId xmlns:a16="http://schemas.microsoft.com/office/drawing/2014/main" id="{EACC8157-B004-44B7-AF5F-54A01A3D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28578" y="3265737"/>
            <a:ext cx="584825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sz="1900" dirty="0">
                <a:solidFill>
                  <a:srgbClr val="FFFFFF"/>
                </a:solidFill>
                <a:latin typeface="Gill Sans MT" panose="020B0502020104020203" pitchFamily="34" charset="0"/>
              </a:rPr>
              <a:t> </a:t>
            </a:r>
          </a:p>
        </p:txBody>
      </p:sp>
      <p:graphicFrame>
        <p:nvGraphicFramePr>
          <p:cNvPr id="22109" name="Diagram 22109">
            <a:extLst>
              <a:ext uri="{FF2B5EF4-FFF2-40B4-BE49-F238E27FC236}">
                <a16:creationId xmlns:a16="http://schemas.microsoft.com/office/drawing/2014/main" id="{55C4ED4F-058D-4027-9DF7-E182FDF6A3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649183"/>
              </p:ext>
            </p:extLst>
          </p:nvPr>
        </p:nvGraphicFramePr>
        <p:xfrm>
          <a:off x="331694" y="1017493"/>
          <a:ext cx="5576047" cy="4823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439" name="Right Arrow 63">
            <a:extLst>
              <a:ext uri="{FF2B5EF4-FFF2-40B4-BE49-F238E27FC236}">
                <a16:creationId xmlns:a16="http://schemas.microsoft.com/office/drawing/2014/main" id="{E1844AF1-C5A1-4041-A0AC-C407FED52194}"/>
              </a:ext>
            </a:extLst>
          </p:cNvPr>
          <p:cNvSpPr/>
          <p:nvPr/>
        </p:nvSpPr>
        <p:spPr>
          <a:xfrm rot="16200000">
            <a:off x="-24665" y="3884119"/>
            <a:ext cx="717924" cy="170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440" name="TextBox 22439">
            <a:extLst>
              <a:ext uri="{FF2B5EF4-FFF2-40B4-BE49-F238E27FC236}">
                <a16:creationId xmlns:a16="http://schemas.microsoft.com/office/drawing/2014/main" id="{DD00BCAA-14A4-41D2-8111-A26DB593AA6F}"/>
              </a:ext>
            </a:extLst>
          </p:cNvPr>
          <p:cNvSpPr txBox="1"/>
          <p:nvPr/>
        </p:nvSpPr>
        <p:spPr>
          <a:xfrm>
            <a:off x="-6261" y="4261421"/>
            <a:ext cx="6902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b="1" dirty="0">
                <a:latin typeface="Times New Roman"/>
                <a:cs typeface="Arial"/>
              </a:rPr>
              <a:t>Start</a:t>
            </a:r>
            <a:endParaRPr lang="en-GB" b="1">
              <a:latin typeface="Times New Roman"/>
            </a:endParaRPr>
          </a:p>
        </p:txBody>
      </p:sp>
      <p:sp>
        <p:nvSpPr>
          <p:cNvPr id="1090" name="Right Arrow 63">
            <a:extLst>
              <a:ext uri="{FF2B5EF4-FFF2-40B4-BE49-F238E27FC236}">
                <a16:creationId xmlns:a16="http://schemas.microsoft.com/office/drawing/2014/main" id="{DB743A80-BA1F-4BCC-8AD0-6CD92134A515}"/>
              </a:ext>
            </a:extLst>
          </p:cNvPr>
          <p:cNvSpPr/>
          <p:nvPr/>
        </p:nvSpPr>
        <p:spPr>
          <a:xfrm rot="5400000">
            <a:off x="390971" y="2816689"/>
            <a:ext cx="717924" cy="170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91" name="Right Arrow 63">
            <a:extLst>
              <a:ext uri="{FF2B5EF4-FFF2-40B4-BE49-F238E27FC236}">
                <a16:creationId xmlns:a16="http://schemas.microsoft.com/office/drawing/2014/main" id="{F3BB48B6-1E2A-4D04-BEF2-FC2D7706FC4F}"/>
              </a:ext>
            </a:extLst>
          </p:cNvPr>
          <p:cNvSpPr/>
          <p:nvPr/>
        </p:nvSpPr>
        <p:spPr>
          <a:xfrm rot="16200000">
            <a:off x="1146673" y="3884118"/>
            <a:ext cx="717924" cy="170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92" name="Right Arrow 63">
            <a:extLst>
              <a:ext uri="{FF2B5EF4-FFF2-40B4-BE49-F238E27FC236}">
                <a16:creationId xmlns:a16="http://schemas.microsoft.com/office/drawing/2014/main" id="{CF3EAA8F-761C-46EA-A151-4B3676482FFD}"/>
              </a:ext>
            </a:extLst>
          </p:cNvPr>
          <p:cNvSpPr/>
          <p:nvPr/>
        </p:nvSpPr>
        <p:spPr>
          <a:xfrm rot="16200000">
            <a:off x="2676971" y="3884118"/>
            <a:ext cx="717924" cy="170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93" name="Right Arrow 63">
            <a:extLst>
              <a:ext uri="{FF2B5EF4-FFF2-40B4-BE49-F238E27FC236}">
                <a16:creationId xmlns:a16="http://schemas.microsoft.com/office/drawing/2014/main" id="{3B7C260D-81A8-4028-B1CA-91BD07048133}"/>
              </a:ext>
            </a:extLst>
          </p:cNvPr>
          <p:cNvSpPr/>
          <p:nvPr/>
        </p:nvSpPr>
        <p:spPr>
          <a:xfrm rot="16200000">
            <a:off x="4301731" y="3884118"/>
            <a:ext cx="717924" cy="170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94" name="Right Arrow 63">
            <a:extLst>
              <a:ext uri="{FF2B5EF4-FFF2-40B4-BE49-F238E27FC236}">
                <a16:creationId xmlns:a16="http://schemas.microsoft.com/office/drawing/2014/main" id="{A9A85E61-9EE7-4E87-90D8-C7ADF42243B8}"/>
              </a:ext>
            </a:extLst>
          </p:cNvPr>
          <p:cNvSpPr/>
          <p:nvPr/>
        </p:nvSpPr>
        <p:spPr>
          <a:xfrm rot="5400000">
            <a:off x="1930715" y="2816689"/>
            <a:ext cx="717924" cy="170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95" name="Right Arrow 63">
            <a:extLst>
              <a:ext uri="{FF2B5EF4-FFF2-40B4-BE49-F238E27FC236}">
                <a16:creationId xmlns:a16="http://schemas.microsoft.com/office/drawing/2014/main" id="{0882A54E-A588-46C4-A967-EBF7DD69AA44}"/>
              </a:ext>
            </a:extLst>
          </p:cNvPr>
          <p:cNvSpPr/>
          <p:nvPr/>
        </p:nvSpPr>
        <p:spPr>
          <a:xfrm rot="5400000">
            <a:off x="3489351" y="2816689"/>
            <a:ext cx="717924" cy="170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96" name="Right Arrow 63">
            <a:extLst>
              <a:ext uri="{FF2B5EF4-FFF2-40B4-BE49-F238E27FC236}">
                <a16:creationId xmlns:a16="http://schemas.microsoft.com/office/drawing/2014/main" id="{D919EFFF-6DF7-4AD4-93AF-AE26D005F21D}"/>
              </a:ext>
            </a:extLst>
          </p:cNvPr>
          <p:cNvSpPr/>
          <p:nvPr/>
        </p:nvSpPr>
        <p:spPr>
          <a:xfrm rot="5400000">
            <a:off x="5076326" y="2816688"/>
            <a:ext cx="717924" cy="170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97C3AA60-1A57-442D-BBEE-0FF99BE7411B}"/>
              </a:ext>
            </a:extLst>
          </p:cNvPr>
          <p:cNvSpPr txBox="1"/>
          <p:nvPr/>
        </p:nvSpPr>
        <p:spPr>
          <a:xfrm>
            <a:off x="-49120" y="1367823"/>
            <a:ext cx="1675771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dirty="0">
                <a:solidFill>
                  <a:schemeClr val="accent2"/>
                </a:solidFill>
                <a:latin typeface="Times New Roman"/>
                <a:cs typeface="Arial"/>
              </a:rPr>
              <a:t>Introduction to OOPs Concepts and Project Development Methodology</a:t>
            </a:r>
            <a:endParaRPr lang="en-GB" sz="1400" dirty="0">
              <a:solidFill>
                <a:schemeClr val="accent2"/>
              </a:solidFill>
              <a:latin typeface="Times New Roman"/>
            </a:endParaRP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44670309-3DB9-4411-89C4-A6AA9FC47040}"/>
              </a:ext>
            </a:extLst>
          </p:cNvPr>
          <p:cNvSpPr txBox="1"/>
          <p:nvPr/>
        </p:nvSpPr>
        <p:spPr>
          <a:xfrm>
            <a:off x="745549" y="4325688"/>
            <a:ext cx="152463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dirty="0">
                <a:solidFill>
                  <a:schemeClr val="accent3"/>
                </a:solidFill>
                <a:latin typeface="Times New Roman"/>
                <a:cs typeface="Arial"/>
              </a:rPr>
              <a:t>SOLID principles, basic SQL and scrum &amp; Kanban Methodologies</a:t>
            </a:r>
            <a:endParaRPr lang="en-GB" sz="1600" dirty="0">
              <a:solidFill>
                <a:schemeClr val="accent3"/>
              </a:solidFill>
              <a:latin typeface="Times New Roman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EC71AB96-3FCC-4AA3-B99B-985449437F5D}"/>
              </a:ext>
            </a:extLst>
          </p:cNvPr>
          <p:cNvSpPr txBox="1"/>
          <p:nvPr/>
        </p:nvSpPr>
        <p:spPr>
          <a:xfrm>
            <a:off x="1389075" y="1757481"/>
            <a:ext cx="188359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dirty="0">
                <a:solidFill>
                  <a:schemeClr val="accent4"/>
                </a:solidFill>
                <a:latin typeface="Times New Roman"/>
                <a:cs typeface="Arial"/>
              </a:rPr>
              <a:t>HTML &amp; CSS, JavaScript and Class Diagram</a:t>
            </a:r>
            <a:endParaRPr lang="en-GB" sz="1600" dirty="0">
              <a:solidFill>
                <a:schemeClr val="accent4"/>
              </a:solidFill>
              <a:latin typeface="Times New Roman"/>
            </a:endParaRP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04AB2A44-4282-4950-885A-373DABE72BA8}"/>
              </a:ext>
            </a:extLst>
          </p:cNvPr>
          <p:cNvSpPr txBox="1"/>
          <p:nvPr/>
        </p:nvSpPr>
        <p:spPr>
          <a:xfrm>
            <a:off x="2212083" y="4328050"/>
            <a:ext cx="162853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dirty="0">
                <a:solidFill>
                  <a:srgbClr val="B927E9"/>
                </a:solidFill>
                <a:latin typeface="Times New Roman"/>
                <a:cs typeface="Times New Roman"/>
              </a:rPr>
              <a:t>Python Basics, project definitions and Design Patterns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7359DE30-878E-43BE-9469-56B4FAFBE2AE}"/>
              </a:ext>
            </a:extLst>
          </p:cNvPr>
          <p:cNvSpPr txBox="1"/>
          <p:nvPr/>
        </p:nvSpPr>
        <p:spPr>
          <a:xfrm>
            <a:off x="3016198" y="1788181"/>
            <a:ext cx="182691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dirty="0">
                <a:solidFill>
                  <a:schemeClr val="accent6"/>
                </a:solidFill>
                <a:latin typeface="Times New Roman"/>
                <a:cs typeface="Arial"/>
              </a:rPr>
              <a:t>DDD, Swagger Contracts, Git &amp; JIRA</a:t>
            </a:r>
            <a:endParaRPr lang="en-GB" sz="1600" dirty="0">
              <a:solidFill>
                <a:schemeClr val="accent6"/>
              </a:solidFill>
              <a:latin typeface="Times New Roman"/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E3882167-737F-4E92-A405-14C3E77BBD08}"/>
              </a:ext>
            </a:extLst>
          </p:cNvPr>
          <p:cNvSpPr txBox="1"/>
          <p:nvPr/>
        </p:nvSpPr>
        <p:spPr>
          <a:xfrm>
            <a:off x="3640833" y="4320965"/>
            <a:ext cx="203472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dirty="0">
                <a:solidFill>
                  <a:schemeClr val="accent2"/>
                </a:solidFill>
                <a:latin typeface="Times New Roman"/>
                <a:cs typeface="Arial"/>
              </a:rPr>
              <a:t>Introduction to 1Authority, advance python </a:t>
            </a:r>
            <a:endParaRPr lang="en-GB" sz="1600" dirty="0">
              <a:solidFill>
                <a:schemeClr val="accent2"/>
              </a:solidFill>
              <a:latin typeface="Times New Roman"/>
            </a:endParaRP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1BA223A0-E82A-4B68-9B9F-D71C5A0F2B22}"/>
              </a:ext>
            </a:extLst>
          </p:cNvPr>
          <p:cNvSpPr txBox="1"/>
          <p:nvPr/>
        </p:nvSpPr>
        <p:spPr>
          <a:xfrm>
            <a:off x="4501625" y="2017253"/>
            <a:ext cx="187414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dirty="0">
                <a:solidFill>
                  <a:srgbClr val="265991"/>
                </a:solidFill>
                <a:latin typeface="Times New Roman"/>
                <a:cs typeface="Times New Roman"/>
              </a:rPr>
              <a:t>Object Oriented Python</a:t>
            </a:r>
          </a:p>
        </p:txBody>
      </p:sp>
    </p:spTree>
    <p:extLst>
      <p:ext uri="{BB962C8B-B14F-4D97-AF65-F5344CB8AC3E}">
        <p14:creationId xmlns:p14="http://schemas.microsoft.com/office/powerpoint/2010/main" val="339882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3" name="Rectangle 75">
            <a:extLst>
              <a:ext uri="{FF2B5EF4-FFF2-40B4-BE49-F238E27FC236}">
                <a16:creationId xmlns:a16="http://schemas.microsoft.com/office/drawing/2014/main" id="{531E8EFF-9847-4CB4-9471-E26FF13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514" name="Rectangle 77">
            <a:extLst>
              <a:ext uri="{FF2B5EF4-FFF2-40B4-BE49-F238E27FC236}">
                <a16:creationId xmlns:a16="http://schemas.microsoft.com/office/drawing/2014/main" id="{8ABCA228-CE68-4A47-BBE7-831947D51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5" name="Rectangle 79">
            <a:extLst>
              <a:ext uri="{FF2B5EF4-FFF2-40B4-BE49-F238E27FC236}">
                <a16:creationId xmlns:a16="http://schemas.microsoft.com/office/drawing/2014/main" id="{261BAD88-17FB-40F9-8E71-FAF08820A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9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Title 1">
            <a:extLst>
              <a:ext uri="{FF2B5EF4-FFF2-40B4-BE49-F238E27FC236}">
                <a16:creationId xmlns:a16="http://schemas.microsoft.com/office/drawing/2014/main" id="{33F3DA90-49F9-42BD-BDA5-F6CF76AB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291" y="3004186"/>
            <a:ext cx="2199497" cy="62998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2800" b="1" dirty="0">
                <a:solidFill>
                  <a:schemeClr val="bg1"/>
                </a:solidFill>
                <a:latin typeface="Times"/>
                <a:cs typeface="Calibri"/>
              </a:rPr>
              <a:t>OOPs</a:t>
            </a:r>
            <a:br>
              <a:rPr lang="en-US" altLang="en-US" sz="2800" b="1" dirty="0">
                <a:solidFill>
                  <a:schemeClr val="bg1"/>
                </a:solidFill>
                <a:latin typeface="Times"/>
                <a:cs typeface="Calibri"/>
              </a:rPr>
            </a:br>
            <a:r>
              <a:rPr lang="en-US" altLang="en-US" sz="2800" b="1" dirty="0">
                <a:solidFill>
                  <a:schemeClr val="bg1"/>
                </a:solidFill>
                <a:latin typeface="Times"/>
                <a:cs typeface="Calibri"/>
              </a:rPr>
              <a:t>Concepts</a:t>
            </a:r>
            <a:br>
              <a:rPr lang="en-US" altLang="en-US" sz="2800" b="1" dirty="0">
                <a:latin typeface="Times"/>
                <a:cs typeface="Calibri"/>
              </a:rPr>
            </a:br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60B7CD1-5C7F-4FF4-9B0A-36FD1B61C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6099690" y="3187343"/>
            <a:ext cx="828840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509" name="Slide Number Placeholder 7">
            <a:extLst>
              <a:ext uri="{FF2B5EF4-FFF2-40B4-BE49-F238E27FC236}">
                <a16:creationId xmlns:a16="http://schemas.microsoft.com/office/drawing/2014/main" id="{EACC8157-B004-44B7-AF5F-54A01A3D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28578" y="3265737"/>
            <a:ext cx="584825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 sz="1900" dirty="0">
                <a:solidFill>
                  <a:srgbClr val="FFFFFF"/>
                </a:solidFill>
                <a:latin typeface="Gill Sans MT" panose="020B0502020104020203" pitchFamily="34" charset="0"/>
              </a:rPr>
              <a:t> </a:t>
            </a:r>
          </a:p>
        </p:txBody>
      </p:sp>
      <p:pic>
        <p:nvPicPr>
          <p:cNvPr id="2" name="Picture 2" descr="A picture containing building&#10;&#10;Description generated with very high confidence">
            <a:extLst>
              <a:ext uri="{FF2B5EF4-FFF2-40B4-BE49-F238E27FC236}">
                <a16:creationId xmlns:a16="http://schemas.microsoft.com/office/drawing/2014/main" id="{EC331402-6B62-4D06-8275-E721F8BC04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24" b="252"/>
          <a:stretch/>
        </p:blipFill>
        <p:spPr>
          <a:xfrm>
            <a:off x="107577" y="1373842"/>
            <a:ext cx="5957047" cy="41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04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3" name="Rectangle 75">
            <a:extLst>
              <a:ext uri="{FF2B5EF4-FFF2-40B4-BE49-F238E27FC236}">
                <a16:creationId xmlns:a16="http://schemas.microsoft.com/office/drawing/2014/main" id="{531E8EFF-9847-4CB4-9471-E26FF13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514" name="Rectangle 77">
            <a:extLst>
              <a:ext uri="{FF2B5EF4-FFF2-40B4-BE49-F238E27FC236}">
                <a16:creationId xmlns:a16="http://schemas.microsoft.com/office/drawing/2014/main" id="{8ABCA228-CE68-4A47-BBE7-831947D51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5" name="Rectangle 79">
            <a:extLst>
              <a:ext uri="{FF2B5EF4-FFF2-40B4-BE49-F238E27FC236}">
                <a16:creationId xmlns:a16="http://schemas.microsoft.com/office/drawing/2014/main" id="{261BAD88-17FB-40F9-8E71-FAF08820A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9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Title 1">
            <a:extLst>
              <a:ext uri="{FF2B5EF4-FFF2-40B4-BE49-F238E27FC236}">
                <a16:creationId xmlns:a16="http://schemas.microsoft.com/office/drawing/2014/main" id="{33F3DA90-49F9-42BD-BDA5-F6CF76AB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838" y="3063978"/>
            <a:ext cx="2199497" cy="62998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2800" b="1" dirty="0">
                <a:solidFill>
                  <a:schemeClr val="bg1"/>
                </a:solidFill>
                <a:latin typeface="Times"/>
                <a:cs typeface="Calibri"/>
              </a:rPr>
              <a:t>SOLID Principles</a:t>
            </a:r>
            <a:br>
              <a:rPr lang="en-US" altLang="en-US" sz="2800" b="1" dirty="0">
                <a:latin typeface="Times"/>
                <a:cs typeface="Calibri"/>
              </a:rPr>
            </a:br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60B7CD1-5C7F-4FF4-9B0A-36FD1B61C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6099690" y="3187343"/>
            <a:ext cx="828840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509" name="Slide Number Placeholder 7">
            <a:extLst>
              <a:ext uri="{FF2B5EF4-FFF2-40B4-BE49-F238E27FC236}">
                <a16:creationId xmlns:a16="http://schemas.microsoft.com/office/drawing/2014/main" id="{EACC8157-B004-44B7-AF5F-54A01A3D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28578" y="3265737"/>
            <a:ext cx="584825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en-US" sz="1900" dirty="0">
                <a:solidFill>
                  <a:srgbClr val="FFFFFF"/>
                </a:solidFill>
                <a:latin typeface="Gill Sans MT" panose="020B0502020104020203" pitchFamily="34" charset="0"/>
              </a:rPr>
              <a:t> </a:t>
            </a:r>
          </a:p>
        </p:txBody>
      </p:sp>
      <p:graphicFrame>
        <p:nvGraphicFramePr>
          <p:cNvPr id="2" name="Diagram 2">
            <a:extLst>
              <a:ext uri="{FF2B5EF4-FFF2-40B4-BE49-F238E27FC236}">
                <a16:creationId xmlns:a16="http://schemas.microsoft.com/office/drawing/2014/main" id="{ACCA7535-F205-4729-B8B0-B4C6F86E0A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836895"/>
              </p:ext>
            </p:extLst>
          </p:nvPr>
        </p:nvGraphicFramePr>
        <p:xfrm>
          <a:off x="275665" y="2034988"/>
          <a:ext cx="5479678" cy="332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40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3" name="Rectangle 75">
            <a:extLst>
              <a:ext uri="{FF2B5EF4-FFF2-40B4-BE49-F238E27FC236}">
                <a16:creationId xmlns:a16="http://schemas.microsoft.com/office/drawing/2014/main" id="{531E8EFF-9847-4CB4-9471-E26FF13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514" name="Rectangle 77">
            <a:extLst>
              <a:ext uri="{FF2B5EF4-FFF2-40B4-BE49-F238E27FC236}">
                <a16:creationId xmlns:a16="http://schemas.microsoft.com/office/drawing/2014/main" id="{8ABCA228-CE68-4A47-BBE7-831947D51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5" name="Rectangle 79">
            <a:extLst>
              <a:ext uri="{FF2B5EF4-FFF2-40B4-BE49-F238E27FC236}">
                <a16:creationId xmlns:a16="http://schemas.microsoft.com/office/drawing/2014/main" id="{261BAD88-17FB-40F9-8E71-FAF08820A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9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Title 1">
            <a:extLst>
              <a:ext uri="{FF2B5EF4-FFF2-40B4-BE49-F238E27FC236}">
                <a16:creationId xmlns:a16="http://schemas.microsoft.com/office/drawing/2014/main" id="{33F3DA90-49F9-42BD-BDA5-F6CF76AB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9065" y="2871710"/>
            <a:ext cx="2199497" cy="13192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2800" b="1" dirty="0">
                <a:solidFill>
                  <a:schemeClr val="bg1"/>
                </a:solidFill>
                <a:latin typeface="Times"/>
                <a:cs typeface="Calibri"/>
              </a:rPr>
              <a:t>Project Development Methodology</a:t>
            </a:r>
            <a:br>
              <a:rPr lang="en-US" altLang="en-US" sz="2800" b="1" dirty="0">
                <a:latin typeface="Times"/>
                <a:cs typeface="Calibri"/>
              </a:rPr>
            </a:br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60B7CD1-5C7F-4FF4-9B0A-36FD1B61C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6099690" y="3187343"/>
            <a:ext cx="828840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509" name="Slide Number Placeholder 7">
            <a:extLst>
              <a:ext uri="{FF2B5EF4-FFF2-40B4-BE49-F238E27FC236}">
                <a16:creationId xmlns:a16="http://schemas.microsoft.com/office/drawing/2014/main" id="{EACC8157-B004-44B7-AF5F-54A01A3D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65297" y="3246437"/>
            <a:ext cx="584825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2C3B15-CCEC-4E83-9F98-7138B7CC1AEF}"/>
              </a:ext>
            </a:extLst>
          </p:cNvPr>
          <p:cNvSpPr txBox="1">
            <a:spLocks/>
          </p:cNvSpPr>
          <p:nvPr/>
        </p:nvSpPr>
        <p:spPr>
          <a:xfrm>
            <a:off x="34854" y="653143"/>
            <a:ext cx="6067548" cy="62064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 typeface="Wingdings" charset="2"/>
              <a:buChar char="Ø"/>
            </a:pPr>
            <a:r>
              <a:rPr lang="en-US" sz="2800" dirty="0">
                <a:solidFill>
                  <a:schemeClr val="accent6"/>
                </a:solidFill>
                <a:latin typeface="Times New Roman"/>
                <a:cs typeface="Calibri"/>
              </a:rPr>
              <a:t>AGILE Methodology</a:t>
            </a:r>
          </a:p>
        </p:txBody>
      </p:sp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BF8C4559-BAC4-4FDB-91CE-128D1FB09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" y="1849417"/>
            <a:ext cx="3600449" cy="317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60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3" name="Rectangle 75">
            <a:extLst>
              <a:ext uri="{FF2B5EF4-FFF2-40B4-BE49-F238E27FC236}">
                <a16:creationId xmlns:a16="http://schemas.microsoft.com/office/drawing/2014/main" id="{531E8EFF-9847-4CB4-9471-E26FF13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1514" name="Rectangle 77">
            <a:extLst>
              <a:ext uri="{FF2B5EF4-FFF2-40B4-BE49-F238E27FC236}">
                <a16:creationId xmlns:a16="http://schemas.microsoft.com/office/drawing/2014/main" id="{8ABCA228-CE68-4A47-BBE7-831947D51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515" name="Rectangle 79">
            <a:extLst>
              <a:ext uri="{FF2B5EF4-FFF2-40B4-BE49-F238E27FC236}">
                <a16:creationId xmlns:a16="http://schemas.microsoft.com/office/drawing/2014/main" id="{261BAD88-17FB-40F9-8E71-FAF08820A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9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506" name="Title 1">
            <a:extLst>
              <a:ext uri="{FF2B5EF4-FFF2-40B4-BE49-F238E27FC236}">
                <a16:creationId xmlns:a16="http://schemas.microsoft.com/office/drawing/2014/main" id="{33F3DA90-49F9-42BD-BDA5-F6CF76AB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9065" y="2871710"/>
            <a:ext cx="2199497" cy="13192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2800" b="1" dirty="0">
                <a:solidFill>
                  <a:schemeClr val="bg1"/>
                </a:solidFill>
                <a:latin typeface="Times"/>
                <a:cs typeface="Calibri"/>
              </a:rPr>
              <a:t>Project Development Methodology</a:t>
            </a:r>
            <a:br>
              <a:rPr lang="en-US" altLang="en-US" sz="2800" b="1" dirty="0">
                <a:latin typeface="Times"/>
                <a:cs typeface="Calibri"/>
              </a:rPr>
            </a:br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60B7CD1-5C7F-4FF4-9B0A-36FD1B61C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6099690" y="3187343"/>
            <a:ext cx="828840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509" name="Slide Number Placeholder 7">
            <a:extLst>
              <a:ext uri="{FF2B5EF4-FFF2-40B4-BE49-F238E27FC236}">
                <a16:creationId xmlns:a16="http://schemas.microsoft.com/office/drawing/2014/main" id="{EACC8157-B004-44B7-AF5F-54A01A3D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65297" y="3246437"/>
            <a:ext cx="584825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2C3B15-CCEC-4E83-9F98-7138B7CC1AEF}"/>
              </a:ext>
            </a:extLst>
          </p:cNvPr>
          <p:cNvSpPr txBox="1">
            <a:spLocks/>
          </p:cNvSpPr>
          <p:nvPr/>
        </p:nvSpPr>
        <p:spPr>
          <a:xfrm>
            <a:off x="34854" y="653143"/>
            <a:ext cx="6067548" cy="62064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833BF"/>
                </a:solidFill>
                <a:effectLst/>
                <a:uLnTx/>
                <a:uFillTx/>
                <a:latin typeface="Times New Roman"/>
                <a:ea typeface="+mn-ea"/>
                <a:cs typeface="Calibri"/>
              </a:rPr>
              <a:t>Scrum Process</a:t>
            </a:r>
          </a:p>
        </p:txBody>
      </p:sp>
      <p:pic>
        <p:nvPicPr>
          <p:cNvPr id="2064" name="Picture 16" descr="Image result for Scrum process PNG images hd">
            <a:extLst>
              <a:ext uri="{FF2B5EF4-FFF2-40B4-BE49-F238E27FC236}">
                <a16:creationId xmlns:a16="http://schemas.microsoft.com/office/drawing/2014/main" id="{1254315F-CE75-40D4-86E8-48F960874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86" y="1681020"/>
            <a:ext cx="5584506" cy="387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5353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5937</TotalTime>
  <Words>615</Words>
  <Application>Microsoft Office PowerPoint</Application>
  <PresentationFormat>On-screen Show (4:3)</PresentationFormat>
  <Paragraphs>183</Paragraphs>
  <Slides>28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Wisp</vt:lpstr>
      <vt:lpstr>An Industrial Training Presentation</vt:lpstr>
      <vt:lpstr>Outline </vt:lpstr>
      <vt:lpstr>Company Profile</vt:lpstr>
      <vt:lpstr>Technologies</vt:lpstr>
      <vt:lpstr>Timeline Chart</vt:lpstr>
      <vt:lpstr>OOPs Concepts </vt:lpstr>
      <vt:lpstr>SOLID Principles </vt:lpstr>
      <vt:lpstr>Project Development Methodology </vt:lpstr>
      <vt:lpstr>Project Development Methodology </vt:lpstr>
      <vt:lpstr>Design Patterns </vt:lpstr>
      <vt:lpstr>DDD Domain Driven Design   </vt:lpstr>
      <vt:lpstr>DDD Domain Driven Design   </vt:lpstr>
      <vt:lpstr>Swagger Contracts </vt:lpstr>
      <vt:lpstr>Swagger Contracts </vt:lpstr>
      <vt:lpstr>Git </vt:lpstr>
      <vt:lpstr>Git flow Workflow </vt:lpstr>
      <vt:lpstr>Basic Git Commands  </vt:lpstr>
      <vt:lpstr>Basic Git Commands  </vt:lpstr>
      <vt:lpstr>Basic Git Commands  </vt:lpstr>
      <vt:lpstr>Git Remote Repository </vt:lpstr>
      <vt:lpstr>JIRA</vt:lpstr>
      <vt:lpstr>Command Line Arguments in Python</vt:lpstr>
      <vt:lpstr>Command Line Arguments in Python</vt:lpstr>
      <vt:lpstr>Command Line Arguments in Python</vt:lpstr>
      <vt:lpstr>Command Line Arguments in Python</vt:lpstr>
      <vt:lpstr>Command Line Arguments in Python</vt:lpstr>
      <vt:lpstr> Variable Length Arguments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Vini Patel</cp:lastModifiedBy>
  <cp:revision>1474</cp:revision>
  <dcterms:created xsi:type="dcterms:W3CDTF">2015-08-24T04:16:31Z</dcterms:created>
  <dcterms:modified xsi:type="dcterms:W3CDTF">2020-01-23T06:31:23Z</dcterms:modified>
</cp:coreProperties>
</file>