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sldIdLst>
    <p:sldId id="256" r:id="rId2"/>
    <p:sldId id="257" r:id="rId3"/>
    <p:sldId id="280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7" r:id="rId16"/>
    <p:sldId id="282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7F38C-6ED4-4B28-8FB3-0E6C4084CB5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1A1D35-FDEC-4002-A77F-C0EB6E47FAF4}">
      <dgm:prSet/>
      <dgm:spPr/>
      <dgm:t>
        <a:bodyPr/>
        <a:lstStyle/>
        <a:p>
          <a:r>
            <a:rPr lang="en-US" b="1" dirty="0"/>
            <a:t>Front-End : Angular</a:t>
          </a:r>
          <a:endParaRPr lang="en-US" dirty="0"/>
        </a:p>
      </dgm:t>
    </dgm:pt>
    <dgm:pt modelId="{72DC067E-49AA-4AFB-9320-B00D328829AA}" type="parTrans" cxnId="{FBDE2181-3E59-442C-81F8-25D1CD3480CC}">
      <dgm:prSet/>
      <dgm:spPr/>
      <dgm:t>
        <a:bodyPr/>
        <a:lstStyle/>
        <a:p>
          <a:endParaRPr lang="en-US"/>
        </a:p>
      </dgm:t>
    </dgm:pt>
    <dgm:pt modelId="{D56AE7F6-5BBB-43ED-B476-55E64941EDC5}" type="sibTrans" cxnId="{FBDE2181-3E59-442C-81F8-25D1CD3480CC}">
      <dgm:prSet/>
      <dgm:spPr/>
      <dgm:t>
        <a:bodyPr/>
        <a:lstStyle/>
        <a:p>
          <a:endParaRPr lang="en-US"/>
        </a:p>
      </dgm:t>
    </dgm:pt>
    <dgm:pt modelId="{257A899F-2E4B-465E-983F-A425F690F325}">
      <dgm:prSet/>
      <dgm:spPr/>
      <dgm:t>
        <a:bodyPr/>
        <a:lstStyle/>
        <a:p>
          <a:r>
            <a:rPr lang="en-US" b="1" dirty="0"/>
            <a:t>Server-side : Spring Boot</a:t>
          </a:r>
          <a:endParaRPr lang="en-US" dirty="0"/>
        </a:p>
      </dgm:t>
    </dgm:pt>
    <dgm:pt modelId="{B15F7834-4D35-4DCF-AC72-B2CC8983E590}" type="parTrans" cxnId="{616E7E40-D33E-4C0F-A9F8-98515726E85D}">
      <dgm:prSet/>
      <dgm:spPr/>
      <dgm:t>
        <a:bodyPr/>
        <a:lstStyle/>
        <a:p>
          <a:endParaRPr lang="en-US"/>
        </a:p>
      </dgm:t>
    </dgm:pt>
    <dgm:pt modelId="{A4CCD845-5C54-4077-B3AE-258E50E81AD1}" type="sibTrans" cxnId="{616E7E40-D33E-4C0F-A9F8-98515726E85D}">
      <dgm:prSet/>
      <dgm:spPr/>
      <dgm:t>
        <a:bodyPr/>
        <a:lstStyle/>
        <a:p>
          <a:endParaRPr lang="en-US"/>
        </a:p>
      </dgm:t>
    </dgm:pt>
    <dgm:pt modelId="{0A85BB30-6C8B-4100-AB29-0489F4D1A8D3}">
      <dgm:prSet/>
      <dgm:spPr/>
      <dgm:t>
        <a:bodyPr/>
        <a:lstStyle/>
        <a:p>
          <a:r>
            <a:rPr lang="en-US" b="1" dirty="0"/>
            <a:t>Back-end : MYSQL, Hibernate</a:t>
          </a:r>
          <a:endParaRPr lang="en-US" dirty="0"/>
        </a:p>
      </dgm:t>
    </dgm:pt>
    <dgm:pt modelId="{9ED549E3-746E-4ACE-B7B9-5A82BBDD9F12}" type="parTrans" cxnId="{38E976A1-7DF6-4277-BD08-2B0594CE9447}">
      <dgm:prSet/>
      <dgm:spPr/>
      <dgm:t>
        <a:bodyPr/>
        <a:lstStyle/>
        <a:p>
          <a:endParaRPr lang="en-US"/>
        </a:p>
      </dgm:t>
    </dgm:pt>
    <dgm:pt modelId="{676C53E2-7FB5-405B-A73E-5BCE47EC2365}" type="sibTrans" cxnId="{38E976A1-7DF6-4277-BD08-2B0594CE9447}">
      <dgm:prSet/>
      <dgm:spPr/>
      <dgm:t>
        <a:bodyPr/>
        <a:lstStyle/>
        <a:p>
          <a:endParaRPr lang="en-US"/>
        </a:p>
      </dgm:t>
    </dgm:pt>
    <dgm:pt modelId="{DB83AC8D-2C7A-4B0B-A63E-2DF099EB8DF0}">
      <dgm:prSet/>
      <dgm:spPr/>
      <dgm:t>
        <a:bodyPr/>
        <a:lstStyle/>
        <a:p>
          <a:r>
            <a:rPr lang="en-US" b="1" dirty="0"/>
            <a:t>Server : Tomcat </a:t>
          </a:r>
          <a:endParaRPr lang="en-US" dirty="0"/>
        </a:p>
      </dgm:t>
    </dgm:pt>
    <dgm:pt modelId="{147ECDD0-C0F5-4248-AB17-BD68B651940D}" type="parTrans" cxnId="{BE915533-C0D7-492C-A21F-49DCA81B1992}">
      <dgm:prSet/>
      <dgm:spPr/>
      <dgm:t>
        <a:bodyPr/>
        <a:lstStyle/>
        <a:p>
          <a:endParaRPr lang="en-US"/>
        </a:p>
      </dgm:t>
    </dgm:pt>
    <dgm:pt modelId="{1768830F-4016-4B06-9C19-43C60AC4AAE6}" type="sibTrans" cxnId="{BE915533-C0D7-492C-A21F-49DCA81B1992}">
      <dgm:prSet/>
      <dgm:spPr/>
      <dgm:t>
        <a:bodyPr/>
        <a:lstStyle/>
        <a:p>
          <a:endParaRPr lang="en-US"/>
        </a:p>
      </dgm:t>
    </dgm:pt>
    <dgm:pt modelId="{6D6FA97F-0A95-4E71-9C27-0203829F8E6B}" type="pres">
      <dgm:prSet presAssocID="{9447F38C-6ED4-4B28-8FB3-0E6C4084CB5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7AC0EA-C7C5-49D0-B802-67B16D5D4617}" type="pres">
      <dgm:prSet presAssocID="{9447F38C-6ED4-4B28-8FB3-0E6C4084CB57}" presName="dummyMaxCanvas" presStyleCnt="0">
        <dgm:presLayoutVars/>
      </dgm:prSet>
      <dgm:spPr/>
    </dgm:pt>
    <dgm:pt modelId="{F07D705B-70D2-411A-8AA4-F53A84F74721}" type="pres">
      <dgm:prSet presAssocID="{9447F38C-6ED4-4B28-8FB3-0E6C4084CB5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30FE65-EB08-476D-9E6B-82454B680872}" type="pres">
      <dgm:prSet presAssocID="{9447F38C-6ED4-4B28-8FB3-0E6C4084CB5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8C3E4E-E11B-4F67-B10E-F08770221F91}" type="pres">
      <dgm:prSet presAssocID="{9447F38C-6ED4-4B28-8FB3-0E6C4084CB5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D2A55E-6211-4F8E-9F98-25E0087EDB4D}" type="pres">
      <dgm:prSet presAssocID="{9447F38C-6ED4-4B28-8FB3-0E6C4084CB5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3D9BC-8F00-43AA-AC76-BA97D3E431A2}" type="pres">
      <dgm:prSet presAssocID="{9447F38C-6ED4-4B28-8FB3-0E6C4084CB5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0F3D2D-B9AF-4695-B95F-A310D8CFB0A2}" type="pres">
      <dgm:prSet presAssocID="{9447F38C-6ED4-4B28-8FB3-0E6C4084CB5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413079-D211-4887-9EE5-F03EA29E19F6}" type="pres">
      <dgm:prSet presAssocID="{9447F38C-6ED4-4B28-8FB3-0E6C4084CB5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A52CD5-8706-45B9-A618-8B4346FBDEC8}" type="pres">
      <dgm:prSet presAssocID="{9447F38C-6ED4-4B28-8FB3-0E6C4084CB5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1DB671-97AE-459A-AAE5-7C4EEBC87CCC}" type="pres">
      <dgm:prSet presAssocID="{9447F38C-6ED4-4B28-8FB3-0E6C4084CB5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F68697-F273-404E-8B17-7961C01014C7}" type="pres">
      <dgm:prSet presAssocID="{9447F38C-6ED4-4B28-8FB3-0E6C4084CB5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4A04AF-1E15-45A5-964F-6DAFBCC62D38}" type="pres">
      <dgm:prSet presAssocID="{9447F38C-6ED4-4B28-8FB3-0E6C4084CB5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97A272D-572A-43E5-92EE-33B814FAAD44}" type="presOf" srcId="{D61A1D35-FDEC-4002-A77F-C0EB6E47FAF4}" destId="{BCA52CD5-8706-45B9-A618-8B4346FBDEC8}" srcOrd="1" destOrd="0" presId="urn:microsoft.com/office/officeart/2005/8/layout/vProcess5"/>
    <dgm:cxn modelId="{393910B0-73C2-455B-8C44-A893A6F2006D}" type="presOf" srcId="{9447F38C-6ED4-4B28-8FB3-0E6C4084CB57}" destId="{6D6FA97F-0A95-4E71-9C27-0203829F8E6B}" srcOrd="0" destOrd="0" presId="urn:microsoft.com/office/officeart/2005/8/layout/vProcess5"/>
    <dgm:cxn modelId="{29C51E4B-D325-4BA9-89FC-90984DE1194B}" type="presOf" srcId="{257A899F-2E4B-465E-983F-A425F690F325}" destId="{701DB671-97AE-459A-AAE5-7C4EEBC87CCC}" srcOrd="1" destOrd="0" presId="urn:microsoft.com/office/officeart/2005/8/layout/vProcess5"/>
    <dgm:cxn modelId="{EB4ADB5A-DC38-48F0-B6B8-91C65ACA9160}" type="presOf" srcId="{D61A1D35-FDEC-4002-A77F-C0EB6E47FAF4}" destId="{F07D705B-70D2-411A-8AA4-F53A84F74721}" srcOrd="0" destOrd="0" presId="urn:microsoft.com/office/officeart/2005/8/layout/vProcess5"/>
    <dgm:cxn modelId="{E6B51128-9EBA-4125-B1E7-4B4245DC9D37}" type="presOf" srcId="{257A899F-2E4B-465E-983F-A425F690F325}" destId="{6330FE65-EB08-476D-9E6B-82454B680872}" srcOrd="0" destOrd="0" presId="urn:microsoft.com/office/officeart/2005/8/layout/vProcess5"/>
    <dgm:cxn modelId="{73D07C02-CD08-432C-B54F-FCCE782195D6}" type="presOf" srcId="{DB83AC8D-2C7A-4B0B-A63E-2DF099EB8DF0}" destId="{EBD2A55E-6211-4F8E-9F98-25E0087EDB4D}" srcOrd="0" destOrd="0" presId="urn:microsoft.com/office/officeart/2005/8/layout/vProcess5"/>
    <dgm:cxn modelId="{7C1605C3-25F0-4C73-B71D-8D83A94F06CC}" type="presOf" srcId="{0A85BB30-6C8B-4100-AB29-0489F4D1A8D3}" destId="{F9F68697-F273-404E-8B17-7961C01014C7}" srcOrd="1" destOrd="0" presId="urn:microsoft.com/office/officeart/2005/8/layout/vProcess5"/>
    <dgm:cxn modelId="{65C88DAF-D6AB-47C9-9C9F-EB580F39280D}" type="presOf" srcId="{A4CCD845-5C54-4077-B3AE-258E50E81AD1}" destId="{1F0F3D2D-B9AF-4695-B95F-A310D8CFB0A2}" srcOrd="0" destOrd="0" presId="urn:microsoft.com/office/officeart/2005/8/layout/vProcess5"/>
    <dgm:cxn modelId="{BE915533-C0D7-492C-A21F-49DCA81B1992}" srcId="{9447F38C-6ED4-4B28-8FB3-0E6C4084CB57}" destId="{DB83AC8D-2C7A-4B0B-A63E-2DF099EB8DF0}" srcOrd="3" destOrd="0" parTransId="{147ECDD0-C0F5-4248-AB17-BD68B651940D}" sibTransId="{1768830F-4016-4B06-9C19-43C60AC4AAE6}"/>
    <dgm:cxn modelId="{FBDE2181-3E59-442C-81F8-25D1CD3480CC}" srcId="{9447F38C-6ED4-4B28-8FB3-0E6C4084CB57}" destId="{D61A1D35-FDEC-4002-A77F-C0EB6E47FAF4}" srcOrd="0" destOrd="0" parTransId="{72DC067E-49AA-4AFB-9320-B00D328829AA}" sibTransId="{D56AE7F6-5BBB-43ED-B476-55E64941EDC5}"/>
    <dgm:cxn modelId="{B3F948AC-E7C2-4CF6-96DF-EE75F9274803}" type="presOf" srcId="{D56AE7F6-5BBB-43ED-B476-55E64941EDC5}" destId="{5E33D9BC-8F00-43AA-AC76-BA97D3E431A2}" srcOrd="0" destOrd="0" presId="urn:microsoft.com/office/officeart/2005/8/layout/vProcess5"/>
    <dgm:cxn modelId="{38E976A1-7DF6-4277-BD08-2B0594CE9447}" srcId="{9447F38C-6ED4-4B28-8FB3-0E6C4084CB57}" destId="{0A85BB30-6C8B-4100-AB29-0489F4D1A8D3}" srcOrd="2" destOrd="0" parTransId="{9ED549E3-746E-4ACE-B7B9-5A82BBDD9F12}" sibTransId="{676C53E2-7FB5-405B-A73E-5BCE47EC2365}"/>
    <dgm:cxn modelId="{A52008C9-A046-46AC-930B-8E6CEC06D0A9}" type="presOf" srcId="{0A85BB30-6C8B-4100-AB29-0489F4D1A8D3}" destId="{E18C3E4E-E11B-4F67-B10E-F08770221F91}" srcOrd="0" destOrd="0" presId="urn:microsoft.com/office/officeart/2005/8/layout/vProcess5"/>
    <dgm:cxn modelId="{3EF9FACC-4F79-48E2-8D40-A16346DA983A}" type="presOf" srcId="{676C53E2-7FB5-405B-A73E-5BCE47EC2365}" destId="{AC413079-D211-4887-9EE5-F03EA29E19F6}" srcOrd="0" destOrd="0" presId="urn:microsoft.com/office/officeart/2005/8/layout/vProcess5"/>
    <dgm:cxn modelId="{616E7E40-D33E-4C0F-A9F8-98515726E85D}" srcId="{9447F38C-6ED4-4B28-8FB3-0E6C4084CB57}" destId="{257A899F-2E4B-465E-983F-A425F690F325}" srcOrd="1" destOrd="0" parTransId="{B15F7834-4D35-4DCF-AC72-B2CC8983E590}" sibTransId="{A4CCD845-5C54-4077-B3AE-258E50E81AD1}"/>
    <dgm:cxn modelId="{8F1D0D6A-7F5D-443D-AF68-DE541B227FBD}" type="presOf" srcId="{DB83AC8D-2C7A-4B0B-A63E-2DF099EB8DF0}" destId="{7D4A04AF-1E15-45A5-964F-6DAFBCC62D38}" srcOrd="1" destOrd="0" presId="urn:microsoft.com/office/officeart/2005/8/layout/vProcess5"/>
    <dgm:cxn modelId="{1737790A-D51E-4AE2-B312-765A896203B6}" type="presParOf" srcId="{6D6FA97F-0A95-4E71-9C27-0203829F8E6B}" destId="{CC7AC0EA-C7C5-49D0-B802-67B16D5D4617}" srcOrd="0" destOrd="0" presId="urn:microsoft.com/office/officeart/2005/8/layout/vProcess5"/>
    <dgm:cxn modelId="{AA2E3293-83BF-45E2-8F49-175B83E1D47D}" type="presParOf" srcId="{6D6FA97F-0A95-4E71-9C27-0203829F8E6B}" destId="{F07D705B-70D2-411A-8AA4-F53A84F74721}" srcOrd="1" destOrd="0" presId="urn:microsoft.com/office/officeart/2005/8/layout/vProcess5"/>
    <dgm:cxn modelId="{D4EB3B0D-9163-4BE8-9754-0ED8A4637B80}" type="presParOf" srcId="{6D6FA97F-0A95-4E71-9C27-0203829F8E6B}" destId="{6330FE65-EB08-476D-9E6B-82454B680872}" srcOrd="2" destOrd="0" presId="urn:microsoft.com/office/officeart/2005/8/layout/vProcess5"/>
    <dgm:cxn modelId="{4EC85456-7407-41A8-BBE1-1FC9E8250BD0}" type="presParOf" srcId="{6D6FA97F-0A95-4E71-9C27-0203829F8E6B}" destId="{E18C3E4E-E11B-4F67-B10E-F08770221F91}" srcOrd="3" destOrd="0" presId="urn:microsoft.com/office/officeart/2005/8/layout/vProcess5"/>
    <dgm:cxn modelId="{9B1CD7F8-590B-481B-A510-D3A3D88C5086}" type="presParOf" srcId="{6D6FA97F-0A95-4E71-9C27-0203829F8E6B}" destId="{EBD2A55E-6211-4F8E-9F98-25E0087EDB4D}" srcOrd="4" destOrd="0" presId="urn:microsoft.com/office/officeart/2005/8/layout/vProcess5"/>
    <dgm:cxn modelId="{C3CC5367-2AAE-4EE7-B547-467ADA7376C9}" type="presParOf" srcId="{6D6FA97F-0A95-4E71-9C27-0203829F8E6B}" destId="{5E33D9BC-8F00-43AA-AC76-BA97D3E431A2}" srcOrd="5" destOrd="0" presId="urn:microsoft.com/office/officeart/2005/8/layout/vProcess5"/>
    <dgm:cxn modelId="{1B9A28A1-BFFC-4F67-9E01-9B026875E1B2}" type="presParOf" srcId="{6D6FA97F-0A95-4E71-9C27-0203829F8E6B}" destId="{1F0F3D2D-B9AF-4695-B95F-A310D8CFB0A2}" srcOrd="6" destOrd="0" presId="urn:microsoft.com/office/officeart/2005/8/layout/vProcess5"/>
    <dgm:cxn modelId="{87C52F3C-5340-481E-8FA4-A53F28EF3127}" type="presParOf" srcId="{6D6FA97F-0A95-4E71-9C27-0203829F8E6B}" destId="{AC413079-D211-4887-9EE5-F03EA29E19F6}" srcOrd="7" destOrd="0" presId="urn:microsoft.com/office/officeart/2005/8/layout/vProcess5"/>
    <dgm:cxn modelId="{14C07BB5-B599-4459-98AB-259DB25AB933}" type="presParOf" srcId="{6D6FA97F-0A95-4E71-9C27-0203829F8E6B}" destId="{BCA52CD5-8706-45B9-A618-8B4346FBDEC8}" srcOrd="8" destOrd="0" presId="urn:microsoft.com/office/officeart/2005/8/layout/vProcess5"/>
    <dgm:cxn modelId="{3A4EEFF0-022F-4F02-A736-59A4E987FBB2}" type="presParOf" srcId="{6D6FA97F-0A95-4E71-9C27-0203829F8E6B}" destId="{701DB671-97AE-459A-AAE5-7C4EEBC87CCC}" srcOrd="9" destOrd="0" presId="urn:microsoft.com/office/officeart/2005/8/layout/vProcess5"/>
    <dgm:cxn modelId="{9D1D8B02-6923-4CB5-A9A5-1AFDCD97C7AA}" type="presParOf" srcId="{6D6FA97F-0A95-4E71-9C27-0203829F8E6B}" destId="{F9F68697-F273-404E-8B17-7961C01014C7}" srcOrd="10" destOrd="0" presId="urn:microsoft.com/office/officeart/2005/8/layout/vProcess5"/>
    <dgm:cxn modelId="{74E11414-5F5C-4D37-88DA-923D6D59D042}" type="presParOf" srcId="{6D6FA97F-0A95-4E71-9C27-0203829F8E6B}" destId="{7D4A04AF-1E15-45A5-964F-6DAFBCC62D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705B-70D2-411A-8AA4-F53A84F74721}">
      <dsp:nvSpPr>
        <dsp:cNvPr id="0" name=""/>
        <dsp:cNvSpPr/>
      </dsp:nvSpPr>
      <dsp:spPr>
        <a:xfrm>
          <a:off x="0" y="0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Front-End : Angular</a:t>
          </a:r>
          <a:endParaRPr lang="en-US" sz="3100" kern="1200" dirty="0"/>
        </a:p>
      </dsp:txBody>
      <dsp:txXfrm>
        <a:off x="21422" y="21422"/>
        <a:ext cx="6832471" cy="688544"/>
      </dsp:txXfrm>
    </dsp:sp>
    <dsp:sp modelId="{6330FE65-EB08-476D-9E6B-82454B680872}">
      <dsp:nvSpPr>
        <dsp:cNvPr id="0" name=""/>
        <dsp:cNvSpPr/>
      </dsp:nvSpPr>
      <dsp:spPr>
        <a:xfrm>
          <a:off x="643493" y="864368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Server-side : Spring Boot</a:t>
          </a:r>
          <a:endParaRPr lang="en-US" sz="3100" kern="1200" dirty="0"/>
        </a:p>
      </dsp:txBody>
      <dsp:txXfrm>
        <a:off x="664915" y="885790"/>
        <a:ext cx="6521760" cy="688544"/>
      </dsp:txXfrm>
    </dsp:sp>
    <dsp:sp modelId="{E18C3E4E-E11B-4F67-B10E-F08770221F91}">
      <dsp:nvSpPr>
        <dsp:cNvPr id="0" name=""/>
        <dsp:cNvSpPr/>
      </dsp:nvSpPr>
      <dsp:spPr>
        <a:xfrm>
          <a:off x="1277381" y="1728736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Back-end : MYSQL, Hibernate</a:t>
          </a:r>
          <a:endParaRPr lang="en-US" sz="3100" kern="1200" dirty="0"/>
        </a:p>
      </dsp:txBody>
      <dsp:txXfrm>
        <a:off x="1298803" y="1750158"/>
        <a:ext cx="6531364" cy="688544"/>
      </dsp:txXfrm>
    </dsp:sp>
    <dsp:sp modelId="{EBD2A55E-6211-4F8E-9F98-25E0087EDB4D}">
      <dsp:nvSpPr>
        <dsp:cNvPr id="0" name=""/>
        <dsp:cNvSpPr/>
      </dsp:nvSpPr>
      <dsp:spPr>
        <a:xfrm>
          <a:off x="1920875" y="2593105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Server : Tomcat </a:t>
          </a:r>
          <a:endParaRPr lang="en-US" sz="3100" kern="1200" dirty="0"/>
        </a:p>
      </dsp:txBody>
      <dsp:txXfrm>
        <a:off x="1942297" y="2614527"/>
        <a:ext cx="6521760" cy="688544"/>
      </dsp:txXfrm>
    </dsp:sp>
    <dsp:sp modelId="{5E33D9BC-8F00-43AA-AC76-BA97D3E431A2}">
      <dsp:nvSpPr>
        <dsp:cNvPr id="0" name=""/>
        <dsp:cNvSpPr/>
      </dsp:nvSpPr>
      <dsp:spPr>
        <a:xfrm>
          <a:off x="7208097" y="560177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315062" y="560177"/>
        <a:ext cx="261472" cy="357740"/>
      </dsp:txXfrm>
    </dsp:sp>
    <dsp:sp modelId="{1F0F3D2D-B9AF-4695-B95F-A310D8CFB0A2}">
      <dsp:nvSpPr>
        <dsp:cNvPr id="0" name=""/>
        <dsp:cNvSpPr/>
      </dsp:nvSpPr>
      <dsp:spPr>
        <a:xfrm>
          <a:off x="7851590" y="1424545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958555" y="1424545"/>
        <a:ext cx="261472" cy="357740"/>
      </dsp:txXfrm>
    </dsp:sp>
    <dsp:sp modelId="{AC413079-D211-4887-9EE5-F03EA29E19F6}">
      <dsp:nvSpPr>
        <dsp:cNvPr id="0" name=""/>
        <dsp:cNvSpPr/>
      </dsp:nvSpPr>
      <dsp:spPr>
        <a:xfrm>
          <a:off x="8485479" y="2288914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8592444" y="2288914"/>
        <a:ext cx="261472" cy="35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4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88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2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12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16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7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3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D4E46AA-1EC0-4433-9956-E798E94A6FB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1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" TargetMode="External"/><Relationship Id="rId2" Type="http://schemas.openxmlformats.org/officeDocument/2006/relationships/hyperlink" Target="https://www.w3.org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standards/webdesign/script" TargetMode="External"/><Relationship Id="rId4" Type="http://schemas.openxmlformats.org/officeDocument/2006/relationships/hyperlink" Target="https://www.w3.org/standards/webdesign/graphi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97755-928C-4808-8A1A-4FF30C31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83137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Housekeeper     Scheduling System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 descr="Housekeeping Cartoon Images – Browse 19,091 Stock Photos, Vectors, and  Video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35" y="119642"/>
            <a:ext cx="6064665" cy="59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43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B838C-A035-459F-904F-5351D4A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7" y="953324"/>
            <a:ext cx="9375008" cy="438331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</a:t>
            </a:r>
            <a:r>
              <a:rPr lang="en-US" b="1" u="sng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FA841F-D2AD-4FAD-A8FF-035D722C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8354"/>
            <a:ext cx="9803341" cy="425849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 is currently the most popular database management system used for developing web based software applications.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open-source database software, which is supported by Oracle Corporation.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It is fast, scalable, and easy to use database management system in comparison with Microsoft SQL Server and Oracle Database.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 handles large databases and also works on many platforms.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 follows the working of Client-Server Architecture. This model is designed for the end-users called clients to access the resources from a central computer known as a server using network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B3999D-D8EE-4998-B3AE-E029DF37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695975"/>
            <a:ext cx="9603275" cy="261522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3F8EFA-8145-45CB-B789-69C2D195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8" y="1213748"/>
            <a:ext cx="9603275" cy="475488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5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system comprises of 2 major modules with their sub-modules as follows:</a:t>
            </a:r>
            <a:endParaRPr lang="en-IN" sz="185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5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Admin:</a:t>
            </a:r>
            <a:endParaRPr lang="en-IN" sz="185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Login: 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login his personal account.</a:t>
            </a:r>
            <a:endParaRPr lang="en-IN" sz="18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Dashboard: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all the details are displayed.</a:t>
            </a:r>
            <a:endParaRPr lang="en-IN" sz="18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Allot: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allot a housekeeper.</a:t>
            </a:r>
            <a:endParaRPr lang="en-IN" sz="18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Complaints: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 which are raised by the user are displayed.</a:t>
            </a:r>
            <a:endParaRPr lang="en-IN" sz="18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Suggestions: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 which are given by the user are displayed.</a:t>
            </a:r>
            <a:endParaRPr lang="en-IN" sz="18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Student: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register a new student.</a:t>
            </a:r>
            <a:endParaRPr lang="en-IN" sz="18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Housekeeper: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register a new housekeeper.</a:t>
            </a:r>
            <a:endParaRPr lang="en-IN" sz="18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8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Logout: </a:t>
            </a:r>
            <a:r>
              <a:rPr lang="en-US" sz="18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logout after the completion of his work</a:t>
            </a:r>
            <a:endParaRPr lang="en-IN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F45E8-0574-4EBC-9FB0-5317BE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18B627-8546-4D9D-86D2-9E099D43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91654"/>
            <a:ext cx="9931460" cy="4513021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Login: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login his personal account.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all the details are displayed.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request a housekeeper by selecting date and time.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gives the feedback like suggestions and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 about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housekeeper performance.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 of the User.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Logout: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logout after the completion of his work.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8D342-F4F9-4287-91A5-DF72083B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07520"/>
            <a:ext cx="9603275" cy="495648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="" xmlns:a16="http://schemas.microsoft.com/office/drawing/2014/main" id="{034292D5-28D2-4FB6-8CED-76A571837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4" y="1222049"/>
            <a:ext cx="10579693" cy="4888193"/>
          </a:xfrm>
        </p:spPr>
      </p:pic>
    </p:spTree>
    <p:extLst>
      <p:ext uri="{BB962C8B-B14F-4D97-AF65-F5344CB8AC3E}">
        <p14:creationId xmlns:p14="http://schemas.microsoft.com/office/powerpoint/2010/main" val="28544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F9F9C1-E56E-46EA-ACAD-DA8AF7BB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33683"/>
            <a:ext cx="9603275" cy="4675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kmanadkat/housekeeper/master/normtab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1" y="1301196"/>
            <a:ext cx="10613876" cy="48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37488" y="1649338"/>
            <a:ext cx="4016523" cy="8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54011" y="1640793"/>
            <a:ext cx="0" cy="39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7488" y="1649338"/>
            <a:ext cx="0" cy="25039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7488" y="4153256"/>
            <a:ext cx="136733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25353" y="3367043"/>
            <a:ext cx="8546" cy="230736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32292" y="1657884"/>
            <a:ext cx="39737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280449" y="1657884"/>
            <a:ext cx="25637" cy="4247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982624" y="5905142"/>
            <a:ext cx="9297825" cy="2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/>
          <p:nvPr/>
        </p:nvCxnSpPr>
        <p:spPr>
          <a:xfrm>
            <a:off x="1982624" y="4666005"/>
            <a:ext cx="0" cy="1239137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/>
          <p:nvPr/>
        </p:nvCxnSpPr>
        <p:spPr>
          <a:xfrm>
            <a:off x="4742916" y="5435125"/>
            <a:ext cx="8546" cy="470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>
            <a:off x="7614303" y="3597779"/>
            <a:ext cx="8546" cy="230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/>
          <p:nvPr/>
        </p:nvCxnSpPr>
        <p:spPr>
          <a:xfrm>
            <a:off x="7332292" y="1657884"/>
            <a:ext cx="0" cy="35668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>
            <a:off x="8682527" y="2392822"/>
            <a:ext cx="239282" cy="2307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H="1">
            <a:off x="6204247" y="2392822"/>
            <a:ext cx="2221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/>
          <p:nvPr/>
        </p:nvCxnSpPr>
        <p:spPr>
          <a:xfrm>
            <a:off x="6204247" y="2392822"/>
            <a:ext cx="0" cy="158951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6204247" y="3982340"/>
            <a:ext cx="2717562" cy="8546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/>
          <p:nvPr/>
        </p:nvCxnSpPr>
        <p:spPr>
          <a:xfrm>
            <a:off x="3213219" y="2392822"/>
            <a:ext cx="212312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 flipV="1">
            <a:off x="3418855" y="1877478"/>
            <a:ext cx="13352" cy="251292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>
            <a:off x="3418855" y="1877478"/>
            <a:ext cx="5413223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/>
          <p:cNvCxnSpPr/>
          <p:nvPr/>
        </p:nvCxnSpPr>
        <p:spPr>
          <a:xfrm flipH="1">
            <a:off x="8767985" y="1877478"/>
            <a:ext cx="30979" cy="241251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>
            <a:off x="8767985" y="4272897"/>
            <a:ext cx="15382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>
            <a:off x="8767985" y="2901297"/>
            <a:ext cx="153824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 flipH="1">
            <a:off x="3555052" y="2392822"/>
            <a:ext cx="21364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>
            <a:off x="3555052" y="2392822"/>
            <a:ext cx="0" cy="227318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/>
          <p:cNvCxnSpPr/>
          <p:nvPr/>
        </p:nvCxnSpPr>
        <p:spPr>
          <a:xfrm>
            <a:off x="3555052" y="4666005"/>
            <a:ext cx="2136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/>
          <p:cNvCxnSpPr/>
          <p:nvPr/>
        </p:nvCxnSpPr>
        <p:spPr>
          <a:xfrm>
            <a:off x="3418855" y="4371176"/>
            <a:ext cx="243018" cy="128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/>
          <p:cNvCxnSpPr/>
          <p:nvPr/>
        </p:nvCxnSpPr>
        <p:spPr>
          <a:xfrm>
            <a:off x="5931907" y="4153256"/>
            <a:ext cx="383435" cy="0"/>
          </a:xfrm>
          <a:prstGeom prst="line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 flipV="1">
            <a:off x="6315342" y="2901297"/>
            <a:ext cx="0" cy="125195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/>
          <p:nvPr/>
        </p:nvCxnSpPr>
        <p:spPr>
          <a:xfrm>
            <a:off x="6315342" y="2901297"/>
            <a:ext cx="11109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/>
          <p:cNvCxnSpPr/>
          <p:nvPr/>
        </p:nvCxnSpPr>
        <p:spPr>
          <a:xfrm>
            <a:off x="10049854" y="1657884"/>
            <a:ext cx="8546" cy="376015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/>
          <p:cNvCxnSpPr/>
          <p:nvPr/>
        </p:nvCxnSpPr>
        <p:spPr>
          <a:xfrm>
            <a:off x="10049854" y="4606183"/>
            <a:ext cx="8546" cy="1298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/>
          <p:cNvCxnSpPr/>
          <p:nvPr/>
        </p:nvCxnSpPr>
        <p:spPr>
          <a:xfrm>
            <a:off x="6076059" y="1877478"/>
            <a:ext cx="0" cy="74608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Arrow Connector 1112"/>
          <p:cNvCxnSpPr/>
          <p:nvPr/>
        </p:nvCxnSpPr>
        <p:spPr>
          <a:xfrm>
            <a:off x="6076059" y="2623559"/>
            <a:ext cx="35037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FB208B-84C9-48AF-A496-D67A6AA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AA935-540B-46B1-BEF2-F8C62FB5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73967"/>
            <a:ext cx="9603275" cy="389237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system is very easy to understand and user friendly.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Student and Hostel Warden are connected with each other on one system.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system is saving the time for student and hostel warden too.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this system user can connect any time whenever he/she wants.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system is secure.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816591"/>
            <a:ext cx="9603275" cy="1049235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341208"/>
            <a:ext cx="9603275" cy="32945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Vendor Dependency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for Individual as it will be costly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Dependency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1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A030B-F00F-4ABC-A14D-F763943D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35" y="732318"/>
            <a:ext cx="9603275" cy="38003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Screenshots:(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page:)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935" y="1187866"/>
            <a:ext cx="10955708" cy="49138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9C661-BE4D-4432-BC61-24406DE4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65" y="771994"/>
            <a:ext cx="9603275" cy="245889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565" y="1196411"/>
            <a:ext cx="10873349" cy="49138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F359EB-0D79-4E0D-A0E6-657E36F4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57004"/>
            <a:ext cx="9603275" cy="412229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Allot Housekeeper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752" y="1264778"/>
            <a:ext cx="11006983" cy="48454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F63C748C-967B-4A7B-A90F-3EDD0F485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3B516D3-E37F-4626-8C4F-CDD6D27EBE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67CAFB-D2F4-4348-AC2A-6AB1962B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Group No: 5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E04903-F714-4AC7-8756-967B58F9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Deepak Kumar Bindhani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Balaji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Rajendra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Davale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Sahu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Dhanuja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Bankapur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Ipsita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Mishra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Huduguru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Sreenath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Kumar Naidu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Korrapati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Monika B V </a:t>
            </a:r>
          </a:p>
        </p:txBody>
      </p:sp>
      <p:pic>
        <p:nvPicPr>
          <p:cNvPr id="3076" name="Picture 4" descr="HP 24 inch Ultra-Slim Full HD Computer Monitor -AMD FreeSync, Built-in  Speakers, IPS Panel with HDMI and VGA Ports - HP 24fw - Shweta Comput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7" b="9452"/>
          <a:stretch/>
        </p:blipFill>
        <p:spPr bwMode="auto">
          <a:xfrm>
            <a:off x="6705781" y="1490919"/>
            <a:ext cx="5476755" cy="39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29995" y="1764646"/>
            <a:ext cx="3512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GROUP 5</a:t>
            </a:r>
            <a:endParaRPr lang="en-IN" sz="6000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588AD-B7C6-435C-B469-DF2121C6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25137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Student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4" y="1337802"/>
            <a:ext cx="11015529" cy="4798078"/>
          </a:xfrm>
        </p:spPr>
      </p:pic>
    </p:spTree>
    <p:extLst>
      <p:ext uri="{BB962C8B-B14F-4D97-AF65-F5344CB8AC3E}">
        <p14:creationId xmlns:p14="http://schemas.microsoft.com/office/powerpoint/2010/main" val="41901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BF4898-286B-41A1-8475-E109594C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63" y="722587"/>
            <a:ext cx="9603275" cy="41078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Housekeeper:-</a:t>
            </a:r>
            <a:endParaRPr lang="en-IN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3" y="1213502"/>
            <a:ext cx="10776247" cy="4905287"/>
          </a:xfrm>
        </p:spPr>
      </p:pic>
    </p:spTree>
    <p:extLst>
      <p:ext uri="{BB962C8B-B14F-4D97-AF65-F5344CB8AC3E}">
        <p14:creationId xmlns:p14="http://schemas.microsoft.com/office/powerpoint/2010/main" val="2227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9E6DA-448B-463D-BAFC-BE2B0E75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99499"/>
            <a:ext cx="9603275" cy="43891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9" y="1238413"/>
            <a:ext cx="10810430" cy="4888922"/>
          </a:xfrm>
        </p:spPr>
      </p:pic>
    </p:spTree>
    <p:extLst>
      <p:ext uri="{BB962C8B-B14F-4D97-AF65-F5344CB8AC3E}">
        <p14:creationId xmlns:p14="http://schemas.microsoft.com/office/powerpoint/2010/main" val="4885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E6C55-5E50-4DB8-93A6-5E8E0EDF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8243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5" y="1220765"/>
            <a:ext cx="10921525" cy="4880931"/>
          </a:xfrm>
        </p:spPr>
      </p:pic>
    </p:spTree>
    <p:extLst>
      <p:ext uri="{BB962C8B-B14F-4D97-AF65-F5344CB8AC3E}">
        <p14:creationId xmlns:p14="http://schemas.microsoft.com/office/powerpoint/2010/main" val="28164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AE44D-3310-414A-851B-5CA5425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56" y="833683"/>
            <a:ext cx="9603275" cy="438913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1" y="1275310"/>
            <a:ext cx="10870249" cy="4834933"/>
          </a:xfrm>
        </p:spPr>
      </p:pic>
    </p:spTree>
    <p:extLst>
      <p:ext uri="{BB962C8B-B14F-4D97-AF65-F5344CB8AC3E}">
        <p14:creationId xmlns:p14="http://schemas.microsoft.com/office/powerpoint/2010/main" val="14256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36194"/>
          </a:xfrm>
        </p:spPr>
        <p:txBody>
          <a:bodyPr>
            <a:normAutofit/>
          </a:bodyPr>
          <a:lstStyle/>
          <a:p>
            <a:r>
              <a:rPr lang="en-US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endParaRPr lang="en-IN" sz="2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29696"/>
            <a:ext cx="9603275" cy="4606183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ousekeeper Scheduling 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to admin in admin side automatically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cleaning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schedule.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for each housekeeper based on the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send clean request, And each rooms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estimated clean time per room,  and number of  housekeepers. 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develops a new trends serves to meet user expectations, enhance service delivery and improve efficiency 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2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ank you 1080P, 2K, 4K, 5K HD wallpapers free download | Wallpaper Fl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10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739679"/>
            <a:ext cx="9603275" cy="1049235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179320"/>
            <a:ext cx="9603275" cy="4956559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7F255-7934-4ECB-8DFB-0BF9F832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D2D222-16BC-4F67-89B7-1BFEF402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76103"/>
            <a:ext cx="9603275" cy="39902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HOUSEKEEPER SHEDULING SYSTEM is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hostel students can use to get their rooms cleaned on time.</a:t>
            </a:r>
          </a:p>
          <a:p>
            <a:pPr algn="just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will select a housekeeper and allots a housekeeper with a specific request coming from a student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HOUSEKEEPER SHEDULING SYSTEM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can Add, Edit and Delete housekeeper details like name, hostel, floor,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rooms_cleaned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complaints. Also, Enable or disable the housekeeper.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HOUSEKEEPER SHEDULING SYSTEM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aintain the feedback and request status of the user.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D0F00-7997-41C0-910E-AAE6E52F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503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D770F2-13F0-4255-887E-798C0944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828800"/>
            <a:ext cx="9793019" cy="385354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will automatically generate cleaning plans based on the number of rooms, number of staff and amount of time spent cleaning per room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housekeeping department takes pride in keeping the hotel clean and comfortable so as to create a ‗home away from home'. Good housekeeping is considered as the backbone of accommodation sector as its main aim is to provide a clean comfortable, safe and aesthetically appealing environment.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8B9C01-6852-43A5-8C4C-E7C2B73B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786EE99D-8A51-41FC-9A2E-65DC7219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171769"/>
            <a:ext cx="8928050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02BD2-D122-4475-B541-6F5F57BC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852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="" xmlns:a16="http://schemas.microsoft.com/office/drawing/2014/main" id="{86D791EE-FDEA-B835-491E-37AD5DC4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5186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2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C12D96-F0D7-454E-8C69-1EF0D1BE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397263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327A3-9AAE-40A0-A0C0-A14233D2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19349"/>
            <a:ext cx="9520158" cy="505331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HTML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(the Hypertext Markup Language) and 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CSS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(Cascading Style Sheets) are two of the core technologies for building Web pages.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 is used to define a structure of a web pages, where as CSS is used to style the web pages by using different styling features.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Along with 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graphics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and 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scripting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HTML and CSS are the basis of building Web pages and Web Applications.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HTML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is the language for describing the structure of Web documents and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CSS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is the language for describing the presentation of Web pages, including colors, layout, and fonts etc</a:t>
            </a: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99F39-4903-4E26-B641-CAD9735B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8C4469-0349-4F34-9432-28EDA335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05243"/>
            <a:ext cx="9764153" cy="424241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Angular is a platform and framework for building single-page client (SPA) applications using HTML and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TypeScript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Angular is primary written in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TypeScript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TypeScript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libraries that you import into your applications.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Angular follows the modular design. We can create Angular modules to better organize and manage our codebase.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architecture of an Angular application relies on certain fundamental concepts. The basic building blocks of the Angular framework are Angular components that are organized into 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NgModules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765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Calibri</vt:lpstr>
      <vt:lpstr>Cambria</vt:lpstr>
      <vt:lpstr>Century Gothic</vt:lpstr>
      <vt:lpstr>Times New Roman</vt:lpstr>
      <vt:lpstr>Wingdings</vt:lpstr>
      <vt:lpstr>Gallery</vt:lpstr>
      <vt:lpstr>Housekeeper     Scheduling System</vt:lpstr>
      <vt:lpstr>Group No: 5</vt:lpstr>
      <vt:lpstr>CONTENTS:-</vt:lpstr>
      <vt:lpstr>Abstract :</vt:lpstr>
      <vt:lpstr>Objective:</vt:lpstr>
      <vt:lpstr>Project Architecture</vt:lpstr>
      <vt:lpstr>Tools &amp; Technologies Used</vt:lpstr>
      <vt:lpstr>HTML &amp; CSS :</vt:lpstr>
      <vt:lpstr>Angular :-</vt:lpstr>
      <vt:lpstr>MySQL:-</vt:lpstr>
      <vt:lpstr>Modules:</vt:lpstr>
      <vt:lpstr>User Module:</vt:lpstr>
      <vt:lpstr>Class Diagram:-</vt:lpstr>
      <vt:lpstr>ER Diagram:-</vt:lpstr>
      <vt:lpstr>Advantages:-</vt:lpstr>
      <vt:lpstr>Disadvantages:-</vt:lpstr>
      <vt:lpstr>Screenshots:(Login page:)    </vt:lpstr>
      <vt:lpstr>Admin Dashboard:-</vt:lpstr>
      <vt:lpstr>Allot Housekeeper:-</vt:lpstr>
      <vt:lpstr>Register Student:-</vt:lpstr>
      <vt:lpstr>Register Housekeeper:-</vt:lpstr>
      <vt:lpstr>User Login:-</vt:lpstr>
      <vt:lpstr>User Request:-</vt:lpstr>
      <vt:lpstr>User Feedback:-</vt:lpstr>
      <vt:lpstr>Conclusion:-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Housekeeper     Scheduling System</dc:title>
  <dc:creator>3872</dc:creator>
  <cp:lastModifiedBy>Admin</cp:lastModifiedBy>
  <cp:revision>43</cp:revision>
  <dcterms:created xsi:type="dcterms:W3CDTF">2022-04-18T13:17:22Z</dcterms:created>
  <dcterms:modified xsi:type="dcterms:W3CDTF">2022-05-12T10:51:05Z</dcterms:modified>
</cp:coreProperties>
</file>