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:DEEPAKCHANDRAN A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312214371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/AD18B3F3377A324835F41EF297895416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596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58</cp:revision>
  <dcterms:created xsi:type="dcterms:W3CDTF">2024-03-29T15:07:22Z</dcterms:created>
  <dcterms:modified xsi:type="dcterms:W3CDTF">2024-09-02T11:19:35Z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