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12396-1374-4658-8D69-94DADB9B14FE}" type="datetimeFigureOut">
              <a:rPr lang="en-US" smtClean="0"/>
              <a:pPr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533A5-C1BC-474D-A650-E5D537D355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12396-1374-4658-8D69-94DADB9B14FE}" type="datetimeFigureOut">
              <a:rPr lang="en-US" smtClean="0"/>
              <a:pPr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533A5-C1BC-474D-A650-E5D537D35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12396-1374-4658-8D69-94DADB9B14FE}" type="datetimeFigureOut">
              <a:rPr lang="en-US" smtClean="0"/>
              <a:pPr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533A5-C1BC-474D-A650-E5D537D35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12396-1374-4658-8D69-94DADB9B14FE}" type="datetimeFigureOut">
              <a:rPr lang="en-US" smtClean="0"/>
              <a:pPr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533A5-C1BC-474D-A650-E5D537D35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12396-1374-4658-8D69-94DADB9B14FE}" type="datetimeFigureOut">
              <a:rPr lang="en-US" smtClean="0"/>
              <a:pPr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533A5-C1BC-474D-A650-E5D537D35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12396-1374-4658-8D69-94DADB9B14FE}" type="datetimeFigureOut">
              <a:rPr lang="en-US" smtClean="0"/>
              <a:pPr/>
              <a:t>3/13/2016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533A5-C1BC-474D-A650-E5D537D35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12396-1374-4658-8D69-94DADB9B14FE}" type="datetimeFigureOut">
              <a:rPr lang="en-US" smtClean="0"/>
              <a:pPr/>
              <a:t>3/13/2016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533A5-C1BC-474D-A650-E5D537D35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12396-1374-4658-8D69-94DADB9B14FE}" type="datetimeFigureOut">
              <a:rPr lang="en-US" smtClean="0"/>
              <a:pPr/>
              <a:t>3/13/2016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533A5-C1BC-474D-A650-E5D537D35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12396-1374-4658-8D69-94DADB9B14FE}" type="datetimeFigureOut">
              <a:rPr lang="en-US" smtClean="0"/>
              <a:pPr/>
              <a:t>3/13/2016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533A5-C1BC-474D-A650-E5D537D35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12396-1374-4658-8D69-94DADB9B14FE}" type="datetimeFigureOut">
              <a:rPr lang="en-US" smtClean="0"/>
              <a:pPr/>
              <a:t>3/13/2016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533A5-C1BC-474D-A650-E5D537D355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01912396-1374-4658-8D69-94DADB9B14FE}" type="datetimeFigureOut">
              <a:rPr lang="en-US" smtClean="0"/>
              <a:pPr/>
              <a:t>3/13/2016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9A533A5-C1BC-474D-A650-E5D537D35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1912396-1374-4658-8D69-94DADB9B14FE}" type="datetimeFigureOut">
              <a:rPr lang="en-US" smtClean="0"/>
              <a:pPr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9A533A5-C1BC-474D-A650-E5D537D35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1371600"/>
          <a:ext cx="8610600" cy="3200399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241570"/>
                <a:gridCol w="1691527"/>
                <a:gridCol w="1892501"/>
                <a:gridCol w="1119869"/>
                <a:gridCol w="2665133"/>
              </a:tblGrid>
              <a:tr h="417941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Sun Spec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Sun - </a:t>
                      </a:r>
                      <a:r>
                        <a:rPr lang="en-US" sz="2000" dirty="0" err="1" smtClean="0"/>
                        <a:t>Impl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Apache </a:t>
                      </a:r>
                      <a:r>
                        <a:rPr lang="en-US" sz="2000" dirty="0" err="1" smtClean="0"/>
                        <a:t>Impl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Jdk</a:t>
                      </a:r>
                      <a:r>
                        <a:rPr lang="en-US" sz="2000" dirty="0" smtClean="0"/>
                        <a:t> 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Spring Integration</a:t>
                      </a:r>
                      <a:endParaRPr lang="en-US" sz="2000" b="1" dirty="0"/>
                    </a:p>
                  </a:txBody>
                  <a:tcPr/>
                </a:tc>
              </a:tr>
              <a:tr h="10305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Jax</a:t>
                      </a:r>
                      <a:r>
                        <a:rPr lang="en-US" dirty="0" smtClean="0"/>
                        <a:t>-RPC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JWDSP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SOAP</a:t>
                      </a:r>
                    </a:p>
                    <a:p>
                      <a:r>
                        <a:rPr lang="en-US" dirty="0" smtClean="0"/>
                        <a:t>Axis</a:t>
                      </a:r>
                      <a:r>
                        <a:rPr lang="en-US" baseline="0" dirty="0" smtClean="0"/>
                        <a:t> -1</a:t>
                      </a:r>
                    </a:p>
                    <a:p>
                      <a:r>
                        <a:rPr lang="en-US" baseline="0" dirty="0" err="1" smtClean="0"/>
                        <a:t>Xfire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</a:p>
                    <a:p>
                      <a:r>
                        <a:rPr lang="en-US" dirty="0" smtClean="0"/>
                        <a:t>Yes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72137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Jax</a:t>
                      </a:r>
                      <a:r>
                        <a:rPr lang="en-US" dirty="0" smtClean="0"/>
                        <a:t>-WS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Metro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Axis 2</a:t>
                      </a:r>
                    </a:p>
                    <a:p>
                      <a:r>
                        <a:rPr lang="en-US" b="1" dirty="0" smtClean="0"/>
                        <a:t>CXF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</a:t>
                      </a:r>
                      <a:r>
                        <a:rPr lang="en-US" baseline="0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</a:tr>
              <a:tr h="10305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Jax</a:t>
                      </a:r>
                      <a:r>
                        <a:rPr lang="en-US" dirty="0" smtClean="0"/>
                        <a:t>-RS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Jersey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Axis 2</a:t>
                      </a:r>
                    </a:p>
                    <a:p>
                      <a:r>
                        <a:rPr lang="en-US" b="1" dirty="0" smtClean="0"/>
                        <a:t>CXF </a:t>
                      </a:r>
                    </a:p>
                    <a:p>
                      <a:r>
                        <a:rPr lang="en-US" b="0" dirty="0" smtClean="0"/>
                        <a:t>(</a:t>
                      </a:r>
                      <a:r>
                        <a:rPr lang="en-US" b="0" dirty="0" err="1" smtClean="0"/>
                        <a:t>RestEasy-jboss</a:t>
                      </a:r>
                      <a:r>
                        <a:rPr lang="en-US" b="0" dirty="0" smtClean="0"/>
                        <a:t>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Yes/Annotation implementation</a:t>
                      </a:r>
                      <a:r>
                        <a:rPr lang="en-US" baseline="0" dirty="0" smtClean="0"/>
                        <a:t> Spring 3.0  MVC onward </a:t>
                      </a:r>
                      <a:endParaRPr lang="en-US" b="1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13</TotalTime>
  <Words>44</Words>
  <Application>Microsoft Office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Module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standard</dc:creator>
  <cp:lastModifiedBy>standard</cp:lastModifiedBy>
  <cp:revision>8</cp:revision>
  <dcterms:created xsi:type="dcterms:W3CDTF">2016-03-13T09:25:09Z</dcterms:created>
  <dcterms:modified xsi:type="dcterms:W3CDTF">2016-03-13T10:07:53Z</dcterms:modified>
</cp:coreProperties>
</file>