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dirty="0" err="1">
                <a:latin typeface="Arial Rounded MT Bold" panose="020F0704030504030204" pitchFamily="34" charset="0"/>
                <a:cs typeface="Arial" panose="020B0604020202020204" pitchFamily="34" charset="0"/>
              </a:rPr>
              <a:t>A.Deepak</a:t>
            </a:r>
            <a:r>
              <a:rPr lang="en-IN" sz="2500" dirty="0">
                <a:latin typeface="Arial Rounded MT Bold" panose="020F0704030504030204" pitchFamily="34" charset="0"/>
                <a:cs typeface="Arial" panose="020B0604020202020204" pitchFamily="34" charset="0"/>
              </a:rPr>
              <a:t> </a:t>
            </a:r>
            <a:r>
              <a:rPr lang="en-IN" sz="2500">
                <a:latin typeface="Arial Rounded MT Bold" panose="020F0704030504030204" pitchFamily="34" charset="0"/>
                <a:cs typeface="Arial" panose="020B0604020202020204" pitchFamily="34" charset="0"/>
              </a:rPr>
              <a:t>kumar</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2219</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17</cp:revision>
  <dcterms:created xsi:type="dcterms:W3CDTF">2024-03-19T08:45:10Z</dcterms:created>
  <dcterms:modified xsi:type="dcterms:W3CDTF">2024-04-02T12:56:37Z</dcterms:modified>
</cp:coreProperties>
</file>