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9" r:id="rId12"/>
    <p:sldId id="271" r:id="rId13"/>
    <p:sldId id="264" r:id="rId14"/>
    <p:sldId id="265" r:id="rId15"/>
    <p:sldId id="270" r:id="rId16"/>
    <p:sldId id="278" r:id="rId17"/>
    <p:sldId id="282" r:id="rId18"/>
    <p:sldId id="266" r:id="rId19"/>
    <p:sldId id="267" r:id="rId20"/>
    <p:sldId id="268" r:id="rId21"/>
  </p:sldIdLst>
  <p:sldSz cx="9144000" cy="6858000" type="screen4x3"/>
  <p:notesSz cx="9144000" cy="6858000"/>
  <p:embeddedFontLst>
    <p:embeddedFont>
      <p:font typeface="Calibri" panose="020F0502020204030204"/>
      <p:regular r:id="rId25"/>
      <p:bold r:id="rId26"/>
      <p:italic r:id="rId27"/>
      <p:boldItalic r:id="rId28"/>
    </p:embeddedFont>
    <p:embeddedFont>
      <p:font typeface="Arial Black" panose="020B0A04020102020204"/>
      <p:bold r:id="rId29"/>
    </p:embeddedFont>
    <p:embeddedFont>
      <p:font typeface="Merriweather" panose="0000050000000000000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9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23c7f53fc04_0_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c7f53fc04_0_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4" name="Google Shape;134;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 name="Google Shape;5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 name="Google Shape;6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6" name="Google Shape;7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 name="Google Shape;84;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0" name="Google Shape;9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g23c7f53fc04_0_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c7f53fc04_0_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0"/>
        <p:cNvGrpSpPr/>
        <p:nvPr/>
      </p:nvGrpSpPr>
      <p:grpSpPr>
        <a:xfrm>
          <a:off x="0" y="0"/>
          <a:ext cx="0" cy="0"/>
          <a:chOff x="0" y="0"/>
          <a:chExt cx="0" cy="0"/>
        </a:xfrm>
      </p:grpSpPr>
      <p:sp>
        <p:nvSpPr>
          <p:cNvPr id="21" name="Google Shape;2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4"/>
        <p:cNvGrpSpPr/>
        <p:nvPr/>
      </p:nvGrpSpPr>
      <p:grpSpPr>
        <a:xfrm>
          <a:off x="0" y="0"/>
          <a:ext cx="0" cy="0"/>
          <a:chOff x="0" y="0"/>
          <a:chExt cx="0" cy="0"/>
        </a:xfrm>
      </p:grpSpPr>
      <p:sp>
        <p:nvSpPr>
          <p:cNvPr id="25" name="Google Shape;25;p1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14"/>
          <p:cNvSpPr txBox="1">
            <a:spLocks noGrp="1"/>
          </p:cNvSpPr>
          <p:nvPr>
            <p:ph type="subTitle" idx="1"/>
          </p:nvPr>
        </p:nvSpPr>
        <p:spPr>
          <a:xfrm>
            <a:off x="533400" y="1371600"/>
            <a:ext cx="8153399" cy="4724399"/>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rgbClr val="888888"/>
              </a:buClr>
              <a:buSzPts val="3200"/>
              <a:buNone/>
              <a:defRPr>
                <a:solidFill>
                  <a:srgbClr val="888888"/>
                </a:solidFill>
              </a:defRPr>
            </a:lvl1pPr>
            <a:lvl2pPr lvl="1" algn="ctr">
              <a:spcBef>
                <a:spcPts val="0"/>
              </a:spcBef>
              <a:spcAft>
                <a:spcPts val="0"/>
              </a:spcAft>
              <a:buClr>
                <a:srgbClr val="888888"/>
              </a:buClr>
              <a:buSzPts val="2800"/>
              <a:buNone/>
              <a:defRPr>
                <a:solidFill>
                  <a:srgbClr val="888888"/>
                </a:solidFill>
              </a:defRPr>
            </a:lvl2pPr>
            <a:lvl3pPr lvl="2" algn="ctr">
              <a:spcBef>
                <a:spcPts val="0"/>
              </a:spcBef>
              <a:spcAft>
                <a:spcPts val="0"/>
              </a:spcAft>
              <a:buClr>
                <a:srgbClr val="888888"/>
              </a:buClr>
              <a:buSzPts val="2400"/>
              <a:buNone/>
              <a:defRPr>
                <a:solidFill>
                  <a:srgbClr val="888888"/>
                </a:solidFill>
              </a:defRPr>
            </a:lvl3pPr>
            <a:lvl4pPr lvl="3" algn="ctr">
              <a:spcBef>
                <a:spcPts val="0"/>
              </a:spcBef>
              <a:spcAft>
                <a:spcPts val="0"/>
              </a:spcAft>
              <a:buClr>
                <a:srgbClr val="888888"/>
              </a:buClr>
              <a:buSzPts val="2000"/>
              <a:buNone/>
              <a:defRPr>
                <a:solidFill>
                  <a:srgbClr val="888888"/>
                </a:solidFill>
              </a:defRPr>
            </a:lvl4pPr>
            <a:lvl5pPr lvl="4" algn="ctr">
              <a:spcBef>
                <a:spcPts val="0"/>
              </a:spcBef>
              <a:spcAft>
                <a:spcPts val="0"/>
              </a:spcAft>
              <a:buClr>
                <a:srgbClr val="888888"/>
              </a:buClr>
              <a:buSzPts val="2000"/>
              <a:buNone/>
              <a:defRPr>
                <a:solidFill>
                  <a:srgbClr val="888888"/>
                </a:solidFill>
              </a:defRPr>
            </a:lvl5pPr>
            <a:lvl6pPr lvl="5" algn="ctr">
              <a:spcBef>
                <a:spcPts val="0"/>
              </a:spcBef>
              <a:spcAft>
                <a:spcPts val="0"/>
              </a:spcAft>
              <a:buClr>
                <a:srgbClr val="888888"/>
              </a:buClr>
              <a:buSzPts val="2000"/>
              <a:buNone/>
              <a:defRPr>
                <a:solidFill>
                  <a:srgbClr val="888888"/>
                </a:solidFill>
              </a:defRPr>
            </a:lvl6pPr>
            <a:lvl7pPr lvl="6" algn="ctr">
              <a:spcBef>
                <a:spcPts val="0"/>
              </a:spcBef>
              <a:spcAft>
                <a:spcPts val="0"/>
              </a:spcAft>
              <a:buClr>
                <a:srgbClr val="888888"/>
              </a:buClr>
              <a:buSzPts val="2000"/>
              <a:buNone/>
              <a:defRPr>
                <a:solidFill>
                  <a:srgbClr val="888888"/>
                </a:solidFill>
              </a:defRPr>
            </a:lvl7pPr>
            <a:lvl8pPr lvl="7" algn="ctr">
              <a:spcBef>
                <a:spcPts val="0"/>
              </a:spcBef>
              <a:spcAft>
                <a:spcPts val="0"/>
              </a:spcAft>
              <a:buClr>
                <a:srgbClr val="888888"/>
              </a:buClr>
              <a:buSzPts val="2000"/>
              <a:buNone/>
              <a:defRPr>
                <a:solidFill>
                  <a:srgbClr val="888888"/>
                </a:solidFill>
              </a:defRPr>
            </a:lvl8pPr>
            <a:lvl9pPr lvl="8" algn="ctr">
              <a:spcBef>
                <a:spcPts val="0"/>
              </a:spcBef>
              <a:spcAft>
                <a:spcPts val="0"/>
              </a:spcAft>
              <a:buClr>
                <a:srgbClr val="888888"/>
              </a:buClr>
              <a:buSzPts val="2000"/>
              <a:buNone/>
              <a:defRPr>
                <a:solidFill>
                  <a:srgbClr val="888888"/>
                </a:solidFill>
              </a:defRPr>
            </a:lvl9pPr>
          </a:lstStyle>
          <a:p/>
        </p:txBody>
      </p:sp>
      <p:sp>
        <p:nvSpPr>
          <p:cNvPr id="27" name="Google Shape;2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0"/>
        <p:cNvGrpSpPr/>
        <p:nvPr/>
      </p:nvGrpSpPr>
      <p:grpSpPr>
        <a:xfrm>
          <a:off x="0" y="0"/>
          <a:ext cx="0" cy="0"/>
          <a:chOff x="0" y="0"/>
          <a:chExt cx="0" cy="0"/>
        </a:xfrm>
      </p:grpSpPr>
      <p:pic>
        <p:nvPicPr>
          <p:cNvPr id="31" name="Google Shape;31;p15" descr="LOGO.gif"/>
          <p:cNvPicPr preferRelativeResize="0"/>
          <p:nvPr/>
        </p:nvPicPr>
        <p:blipFill rotWithShape="1">
          <a:blip r:embed="rId2"/>
          <a:srcRect b="10711"/>
          <a:stretch>
            <a:fillRect/>
          </a:stretch>
        </p:blipFill>
        <p:spPr>
          <a:xfrm>
            <a:off x="6553200" y="228600"/>
            <a:ext cx="2057400" cy="635000"/>
          </a:xfrm>
          <a:prstGeom prst="rect">
            <a:avLst/>
          </a:prstGeom>
          <a:noFill/>
          <a:ln>
            <a:noFill/>
          </a:ln>
        </p:spPr>
      </p:pic>
      <p:grpSp>
        <p:nvGrpSpPr>
          <p:cNvPr id="32" name="Google Shape;32;p15"/>
          <p:cNvGrpSpPr/>
          <p:nvPr/>
        </p:nvGrpSpPr>
        <p:grpSpPr>
          <a:xfrm>
            <a:off x="6146800" y="0"/>
            <a:ext cx="2997200" cy="876300"/>
            <a:chOff x="6096000" y="3924300"/>
            <a:chExt cx="2997200" cy="876300"/>
          </a:xfrm>
        </p:grpSpPr>
        <p:sp>
          <p:nvSpPr>
            <p:cNvPr id="33" name="Google Shape;33;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 name="Google Shape;34;p15" descr="LOGO.gif"/>
            <p:cNvPicPr preferRelativeResize="0"/>
            <p:nvPr/>
          </p:nvPicPr>
          <p:blipFill rotWithShape="1">
            <a:blip r:embed="rId2"/>
            <a:srcRect b="10711"/>
            <a:stretch>
              <a:fillRect/>
            </a:stretch>
          </p:blipFill>
          <p:spPr>
            <a:xfrm>
              <a:off x="6502400" y="4152900"/>
              <a:ext cx="2057400" cy="635000"/>
            </a:xfrm>
            <a:prstGeom prst="rect">
              <a:avLst/>
            </a:prstGeom>
            <a:noFill/>
            <a:ln>
              <a:noFill/>
            </a:ln>
          </p:spPr>
        </p:pic>
        <p:sp>
          <p:nvSpPr>
            <p:cNvPr id="35" name="Google Shape;35;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36" name="Google Shape;36;p1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7" name="Google Shape;37;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1pPr>
            <a:lvl2pPr marL="914400" lvl="1" indent="-368300" algn="l">
              <a:spcBef>
                <a:spcPts val="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2pPr>
            <a:lvl3pPr marL="1371600" lvl="2" indent="-368300" algn="l">
              <a:spcBef>
                <a:spcPts val="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3pPr>
            <a:lvl4pPr marL="1828800" lvl="3" indent="-368300" algn="l">
              <a:spcBef>
                <a:spcPts val="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4pPr>
            <a:lvl5pPr marL="2286000" lvl="4" indent="-368300" algn="l">
              <a:spcBef>
                <a:spcPts val="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5pPr>
            <a:lvl6pPr marL="2743200" lvl="5" indent="-342900" algn="l">
              <a:spcBef>
                <a:spcPts val="0"/>
              </a:spcBef>
              <a:spcAft>
                <a:spcPts val="0"/>
              </a:spcAft>
              <a:buClr>
                <a:schemeClr val="dk1"/>
              </a:buClr>
              <a:buSzPts val="1800"/>
              <a:buChar char="•"/>
              <a:defRPr/>
            </a:lvl6pPr>
            <a:lvl7pPr marL="3200400" lvl="6" indent="-342900" algn="l">
              <a:spcBef>
                <a:spcPts val="0"/>
              </a:spcBef>
              <a:spcAft>
                <a:spcPts val="0"/>
              </a:spcAft>
              <a:buClr>
                <a:schemeClr val="dk1"/>
              </a:buClr>
              <a:buSzPts val="1800"/>
              <a:buChar char="•"/>
              <a:defRPr/>
            </a:lvl7pPr>
            <a:lvl8pPr marL="3657600" lvl="7" indent="-342900" algn="l">
              <a:spcBef>
                <a:spcPts val="0"/>
              </a:spcBef>
              <a:spcAft>
                <a:spcPts val="0"/>
              </a:spcAft>
              <a:buClr>
                <a:schemeClr val="dk1"/>
              </a:buClr>
              <a:buSzPts val="1800"/>
              <a:buChar char="•"/>
              <a:defRPr/>
            </a:lvl8pPr>
            <a:lvl9pPr marL="4114800" lvl="8" indent="-342900" algn="l">
              <a:spcBef>
                <a:spcPts val="0"/>
              </a:spcBef>
              <a:spcAft>
                <a:spcPts val="0"/>
              </a:spcAft>
              <a:buClr>
                <a:schemeClr val="dk1"/>
              </a:buClr>
              <a:buSzPts val="1800"/>
              <a:buChar char="•"/>
              <a:defRPr/>
            </a:lvl9pPr>
          </a:lstStyle>
          <a:p/>
        </p:txBody>
      </p:sp>
      <p:sp>
        <p:nvSpPr>
          <p:cNvPr id="39" name="Google Shape;3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p1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
        <p:nvSpPr>
          <p:cNvPr id="11" name="Google Shape;11;p12"/>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2"/>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p12" descr="LOGO.gif"/>
          <p:cNvPicPr preferRelativeResize="0"/>
          <p:nvPr/>
        </p:nvPicPr>
        <p:blipFill rotWithShape="1">
          <a:blip r:embed="rId4"/>
          <a:srcRect b="10711"/>
          <a:stretch>
            <a:fillRect/>
          </a:stretch>
        </p:blipFill>
        <p:spPr>
          <a:xfrm>
            <a:off x="6553200" y="228600"/>
            <a:ext cx="2057400" cy="635000"/>
          </a:xfrm>
          <a:prstGeom prst="rect">
            <a:avLst/>
          </a:prstGeom>
          <a:noFill/>
          <a:ln>
            <a:noFill/>
          </a:ln>
        </p:spPr>
      </p:pic>
      <p:pic>
        <p:nvPicPr>
          <p:cNvPr id="14" name="Google Shape;14;p12" descr="LOGO.gif"/>
          <p:cNvPicPr preferRelativeResize="0"/>
          <p:nvPr/>
        </p:nvPicPr>
        <p:blipFill rotWithShape="1">
          <a:blip r:embed="rId4"/>
          <a:srcRect b="10711"/>
          <a:stretch>
            <a:fillRect/>
          </a:stretch>
        </p:blipFill>
        <p:spPr>
          <a:xfrm>
            <a:off x="6553200" y="228600"/>
            <a:ext cx="2057400" cy="635000"/>
          </a:xfrm>
          <a:prstGeom prst="rect">
            <a:avLst/>
          </a:prstGeom>
          <a:noFill/>
          <a:ln>
            <a:noFill/>
          </a:ln>
        </p:spPr>
      </p:pic>
      <p:grpSp>
        <p:nvGrpSpPr>
          <p:cNvPr id="15" name="Google Shape;15;p12"/>
          <p:cNvGrpSpPr/>
          <p:nvPr/>
        </p:nvGrpSpPr>
        <p:grpSpPr>
          <a:xfrm>
            <a:off x="6146800" y="0"/>
            <a:ext cx="2997200" cy="876300"/>
            <a:chOff x="6096000" y="3924300"/>
            <a:chExt cx="2997200" cy="876300"/>
          </a:xfrm>
        </p:grpSpPr>
        <p:sp>
          <p:nvSpPr>
            <p:cNvPr id="16" name="Google Shape;16;p1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12" descr="LOGO.gif"/>
            <p:cNvPicPr preferRelativeResize="0"/>
            <p:nvPr/>
          </p:nvPicPr>
          <p:blipFill rotWithShape="1">
            <a:blip r:embed="rId4"/>
            <a:srcRect b="10711"/>
            <a:stretch>
              <a:fillRect/>
            </a:stretch>
          </p:blipFill>
          <p:spPr>
            <a:xfrm>
              <a:off x="6502400" y="4152900"/>
              <a:ext cx="2057400" cy="635000"/>
            </a:xfrm>
            <a:prstGeom prst="rect">
              <a:avLst/>
            </a:prstGeom>
            <a:noFill/>
            <a:ln>
              <a:noFill/>
            </a:ln>
          </p:spPr>
        </p:pic>
        <p:sp>
          <p:nvSpPr>
            <p:cNvPr id="18" name="Google Shape;18;p1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19" name="Google Shape;19;p12" descr="logo.jpg"/>
          <p:cNvPicPr preferRelativeResize="0"/>
          <p:nvPr/>
        </p:nvPicPr>
        <p:blipFill rotWithShape="1">
          <a:blip r:embed="rId5"/>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hyperlink" Target="https://www.wikipedia.or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512250" y="1628800"/>
            <a:ext cx="81195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rgbClr val="FF0000"/>
                </a:solidFill>
                <a:latin typeface="Arial Black" panose="020B0A04020102020204"/>
                <a:ea typeface="Arial Black" panose="020B0A04020102020204"/>
                <a:cs typeface="Arial Black" panose="020B0A04020102020204"/>
                <a:sym typeface="Arial Black" panose="020B0A04020102020204"/>
              </a:rPr>
              <a:t>Front End Engineering</a:t>
            </a:r>
            <a:endParaRPr sz="3600">
              <a:solidFill>
                <a:srgbClr val="FF0000"/>
              </a:solidFill>
              <a:latin typeface="Arial Black" panose="020B0A04020102020204"/>
              <a:ea typeface="Arial Black" panose="020B0A04020102020204"/>
              <a:cs typeface="Arial Black" panose="020B0A04020102020204"/>
              <a:sym typeface="Arial Black" panose="020B0A04020102020204"/>
            </a:endParaRPr>
          </a:p>
          <a:p>
            <a:pPr marL="0" marR="0" lvl="0" indent="0" algn="ctr" rtl="0">
              <a:spcBef>
                <a:spcPts val="0"/>
              </a:spcBef>
              <a:spcAft>
                <a:spcPts val="0"/>
              </a:spcAft>
              <a:buNone/>
            </a:pPr>
            <a:r>
              <a:rPr lang="en-US" sz="3600" b="0" i="0" u="none" strike="noStrike" cap="none">
                <a:solidFill>
                  <a:srgbClr val="FF0000"/>
                </a:solidFill>
                <a:latin typeface="Arial Black" panose="020B0A04020102020204"/>
                <a:ea typeface="Arial Black" panose="020B0A04020102020204"/>
                <a:cs typeface="Arial Black" panose="020B0A04020102020204"/>
                <a:sym typeface="Arial Black" panose="020B0A04020102020204"/>
              </a:rPr>
              <a:t>Project - 1</a:t>
            </a:r>
            <a:endParaRPr lang="en-US" sz="3600" b="0" i="0" u="none" strike="noStrike" cap="none">
              <a:solidFill>
                <a:srgbClr val="FF0000"/>
              </a:solidFill>
              <a:latin typeface="Arial Black" panose="020B0A04020102020204"/>
              <a:ea typeface="Arial Black" panose="020B0A04020102020204"/>
              <a:cs typeface="Arial Black" panose="020B0A04020102020204"/>
              <a:sym typeface="Arial Black" panose="020B0A04020102020204"/>
            </a:endParaRPr>
          </a:p>
        </p:txBody>
      </p:sp>
      <p:sp>
        <p:nvSpPr>
          <p:cNvPr id="47" name="Google Shape;47;p1"/>
          <p:cNvSpPr txBox="1"/>
          <p:nvPr/>
        </p:nvSpPr>
        <p:spPr>
          <a:xfrm>
            <a:off x="4167212" y="3051200"/>
            <a:ext cx="50583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Dhruv Bansal(2210990271)</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Dhruv Datta(2210990272)</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Dhruv Garg(2210990273)</a:t>
            </a: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Dhruv Grover(2210990274)</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1"/>
          <p:cNvSpPr txBox="1"/>
          <p:nvPr/>
        </p:nvSpPr>
        <p:spPr>
          <a:xfrm>
            <a:off x="2038700" y="3051204"/>
            <a:ext cx="1671300" cy="21240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Team Details: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 name="Google Shape;49;p1"/>
          <p:cNvSpPr txBox="1"/>
          <p:nvPr/>
        </p:nvSpPr>
        <p:spPr>
          <a:xfrm>
            <a:off x="641850" y="5648175"/>
            <a:ext cx="78603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 University Institute of Engineering and Technology,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20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 University, Punjab</a:t>
            </a:r>
            <a:endParaRPr lang="en-US" sz="20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 name="Google Shape;50;p1"/>
          <p:cNvSpPr txBox="1"/>
          <p:nvPr/>
        </p:nvSpPr>
        <p:spPr>
          <a:xfrm>
            <a:off x="1947250" y="4473588"/>
            <a:ext cx="231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Faculty Coordinator:</a:t>
            </a:r>
            <a:endParaRPr sz="1800">
              <a:latin typeface="Calibri" panose="020F0502020204030204"/>
              <a:ea typeface="Calibri" panose="020F0502020204030204"/>
              <a:cs typeface="Calibri" panose="020F0502020204030204"/>
              <a:sym typeface="Calibri" panose="020F0502020204030204"/>
            </a:endParaRPr>
          </a:p>
        </p:txBody>
      </p:sp>
      <p:sp>
        <p:nvSpPr>
          <p:cNvPr id="51" name="Google Shape;51;p1"/>
          <p:cNvSpPr txBox="1"/>
          <p:nvPr/>
        </p:nvSpPr>
        <p:spPr>
          <a:xfrm>
            <a:off x="4167200" y="4473600"/>
            <a:ext cx="262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Dr. Monika Sethi</a:t>
            </a:r>
            <a:endParaRPr sz="1800">
              <a:latin typeface="Calibri" panose="020F0502020204030204"/>
              <a:ea typeface="Calibri" panose="020F0502020204030204"/>
              <a:cs typeface="Calibri" panose="020F0502020204030204"/>
              <a:sym typeface="Calibri" panose="020F0502020204030204"/>
            </a:endParaRPr>
          </a:p>
        </p:txBody>
      </p:sp>
      <p:sp>
        <p:nvSpPr>
          <p:cNvPr id="52" name="Google Shape;52;p1"/>
          <p:cNvSpPr txBox="1"/>
          <p:nvPr/>
        </p:nvSpPr>
        <p:spPr>
          <a:xfrm>
            <a:off x="5917475" y="4415250"/>
            <a:ext cx="325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lt1"/>
                </a:solidFill>
              </a:rPr>
              <a:t>Project Highlights 1</a:t>
            </a:r>
            <a:endParaRPr lang="en-IN" dirty="0"/>
          </a:p>
        </p:txBody>
      </p:sp>
      <p:sp>
        <p:nvSpPr>
          <p:cNvPr id="3" name="Subtitle 2"/>
          <p:cNvSpPr>
            <a:spLocks noGrp="1"/>
          </p:cNvSpPr>
          <p:nvPr>
            <p:ph type="subTitle" idx="1"/>
          </p:nvPr>
        </p:nvSpPr>
        <p:spPr>
          <a:xfrm>
            <a:off x="-758952" y="798576"/>
            <a:ext cx="8153399" cy="4724399"/>
          </a:xfrm>
        </p:spPr>
        <p:txBody>
          <a:bodyPr/>
          <a:lstStyle/>
          <a:p>
            <a:r>
              <a:rPr lang="en-US">
                <a:solidFill>
                  <a:schemeClr val="dk1"/>
                </a:solidFill>
              </a:rPr>
              <a:t>HTML CODE SNIPPETS (Items):</a:t>
            </a:r>
            <a:endParaRPr lang="en-US">
              <a:solidFill>
                <a:schemeClr val="dk1"/>
              </a:solidFill>
            </a:endParaRPr>
          </a:p>
          <a:p>
            <a:endParaRPr lang="en-IN" dirty="0"/>
          </a:p>
        </p:txBody>
      </p:sp>
      <p:pic>
        <p:nvPicPr>
          <p:cNvPr id="4" name="Picture 3"/>
          <p:cNvPicPr>
            <a:picLocks noChangeAspect="1"/>
          </p:cNvPicPr>
          <p:nvPr/>
        </p:nvPicPr>
        <p:blipFill>
          <a:blip r:embed="rId1"/>
          <a:stretch>
            <a:fillRect/>
          </a:stretch>
        </p:blipFill>
        <p:spPr>
          <a:xfrm>
            <a:off x="0" y="1335025"/>
            <a:ext cx="9144000" cy="54251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i="0" strike="noStrike" cap="none">
                <a:solidFill>
                  <a:schemeClr val="lt1"/>
                </a:solidFill>
                <a:latin typeface="Arial" panose="020B0604020202020204"/>
                <a:ea typeface="Arial" panose="020B0604020202020204"/>
                <a:cs typeface="Arial" panose="020B0604020202020204"/>
                <a:sym typeface="Arial" panose="020B0604020202020204"/>
              </a:rPr>
              <a:t>Project Highlights 2</a:t>
            </a:r>
            <a:endParaRPr sz="3200" i="0"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8" name="Google Shape;108;p8"/>
          <p:cNvSpPr txBox="1"/>
          <p:nvPr/>
        </p:nvSpPr>
        <p:spPr>
          <a:xfrm>
            <a:off x="537668" y="775262"/>
            <a:ext cx="4640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0" strike="noStrike" cap="none" dirty="0">
                <a:solidFill>
                  <a:schemeClr val="dk1"/>
                </a:solidFill>
              </a:rPr>
              <a:t>CSS CODE SNIPPETS(1):</a:t>
            </a:r>
            <a:endParaRPr sz="2400" i="0" strike="noStrike" cap="none" dirty="0">
              <a:solidFill>
                <a:schemeClr val="dk1"/>
              </a:solidFill>
            </a:endParaRPr>
          </a:p>
        </p:txBody>
      </p:sp>
      <p:pic>
        <p:nvPicPr>
          <p:cNvPr id="2" name="Picture 1"/>
          <p:cNvPicPr>
            <a:picLocks noChangeAspect="1"/>
          </p:cNvPicPr>
          <p:nvPr/>
        </p:nvPicPr>
        <p:blipFill>
          <a:blip r:embed="rId1"/>
          <a:stretch>
            <a:fillRect/>
          </a:stretch>
        </p:blipFill>
        <p:spPr>
          <a:xfrm>
            <a:off x="0" y="1236962"/>
            <a:ext cx="9144000" cy="54686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3c7f53fc04_0_31"/>
          <p:cNvSpPr txBox="1">
            <a:spLocks noGrp="1"/>
          </p:cNvSpPr>
          <p:nvPr>
            <p:ph type="ctrTitle"/>
          </p:nvPr>
        </p:nvSpPr>
        <p:spPr>
          <a:xfrm>
            <a:off x="0" y="124026"/>
            <a:ext cx="5486400" cy="914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panose="020B0604020202020204"/>
              <a:buNone/>
            </a:pPr>
            <a:r>
              <a:rPr lang="en-US" dirty="0">
                <a:solidFill>
                  <a:schemeClr val="lt1"/>
                </a:solidFill>
                <a:latin typeface="Arial" panose="020B0604020202020204"/>
                <a:ea typeface="Arial" panose="020B0604020202020204"/>
                <a:cs typeface="Arial" panose="020B0604020202020204"/>
                <a:sym typeface="Arial" panose="020B0604020202020204"/>
              </a:rPr>
              <a:t>Project Highlights 2</a:t>
            </a:r>
            <a:endParaRPr dirty="0">
              <a:solidFill>
                <a:schemeClr val="lt1"/>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endParaRPr dirty="0"/>
          </a:p>
        </p:txBody>
      </p:sp>
      <p:sp>
        <p:nvSpPr>
          <p:cNvPr id="2" name="Rectangle 1"/>
          <p:cNvSpPr/>
          <p:nvPr/>
        </p:nvSpPr>
        <p:spPr>
          <a:xfrm>
            <a:off x="755904" y="807593"/>
            <a:ext cx="4364736" cy="461665"/>
          </a:xfrm>
          <a:prstGeom prst="rect">
            <a:avLst/>
          </a:prstGeom>
        </p:spPr>
        <p:txBody>
          <a:bodyPr wrap="square">
            <a:spAutoFit/>
          </a:bodyPr>
          <a:lstStyle/>
          <a:p>
            <a:pPr lvl="0"/>
            <a:r>
              <a:rPr lang="en-US" sz="2400" dirty="0">
                <a:solidFill>
                  <a:schemeClr val="dk1"/>
                </a:solidFill>
              </a:rPr>
              <a:t>CSS CODE SNIPPETS(2):</a:t>
            </a:r>
            <a:endParaRPr lang="en-US" sz="2400" dirty="0">
              <a:solidFill>
                <a:schemeClr val="dk1"/>
              </a:solidFill>
            </a:endParaRPr>
          </a:p>
        </p:txBody>
      </p:sp>
      <p:pic>
        <p:nvPicPr>
          <p:cNvPr id="3" name="Picture 2"/>
          <p:cNvPicPr>
            <a:picLocks noChangeAspect="1"/>
          </p:cNvPicPr>
          <p:nvPr/>
        </p:nvPicPr>
        <p:blipFill>
          <a:blip r:embed="rId1"/>
          <a:stretch>
            <a:fillRect/>
          </a:stretch>
        </p:blipFill>
        <p:spPr>
          <a:xfrm>
            <a:off x="0" y="1269258"/>
            <a:ext cx="9144000" cy="54647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lt1"/>
                </a:solidFill>
                <a:latin typeface="Arial" panose="020B0604020202020204"/>
                <a:ea typeface="Arial" panose="020B0604020202020204"/>
                <a:cs typeface="Arial" panose="020B0604020202020204"/>
                <a:sym typeface="Arial" panose="020B0604020202020204"/>
              </a:rPr>
              <a:t>Project Highlights 2</a:t>
            </a:r>
            <a:endParaRPr lang="en-IN" dirty="0"/>
          </a:p>
        </p:txBody>
      </p:sp>
      <p:sp>
        <p:nvSpPr>
          <p:cNvPr id="3" name="Subtitle 2"/>
          <p:cNvSpPr>
            <a:spLocks noGrp="1"/>
          </p:cNvSpPr>
          <p:nvPr>
            <p:ph type="subTitle" idx="1"/>
          </p:nvPr>
        </p:nvSpPr>
        <p:spPr>
          <a:xfrm>
            <a:off x="-1051560" y="762000"/>
            <a:ext cx="8153399" cy="4724399"/>
          </a:xfrm>
        </p:spPr>
        <p:txBody>
          <a:bodyPr/>
          <a:lstStyle/>
          <a:p>
            <a:r>
              <a:rPr lang="en-US" dirty="0">
                <a:solidFill>
                  <a:schemeClr val="dk1"/>
                </a:solidFill>
              </a:rPr>
              <a:t>CSS CODE SNIPPETS(3):</a:t>
            </a:r>
            <a:endParaRPr lang="en-US" dirty="0">
              <a:solidFill>
                <a:schemeClr val="dk1"/>
              </a:solidFill>
            </a:endParaRPr>
          </a:p>
          <a:p>
            <a:endParaRPr lang="en-IN" dirty="0"/>
          </a:p>
        </p:txBody>
      </p:sp>
      <p:pic>
        <p:nvPicPr>
          <p:cNvPr id="4" name="Picture 3"/>
          <p:cNvPicPr>
            <a:picLocks noChangeAspect="1"/>
          </p:cNvPicPr>
          <p:nvPr/>
        </p:nvPicPr>
        <p:blipFill>
          <a:blip r:embed="rId1"/>
          <a:stretch>
            <a:fillRect/>
          </a:stretch>
        </p:blipFill>
        <p:spPr>
          <a:xfrm>
            <a:off x="0" y="1267968"/>
            <a:ext cx="9144000" cy="54620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dirty="0">
                <a:solidFill>
                  <a:schemeClr val="lt1"/>
                </a:solidFill>
                <a:latin typeface="Arial" panose="020B0604020202020204"/>
                <a:ea typeface="Arial" panose="020B0604020202020204"/>
                <a:cs typeface="Arial" panose="020B0604020202020204"/>
                <a:sym typeface="Arial" panose="020B0604020202020204"/>
              </a:rPr>
              <a:t>Project Highlights 3</a:t>
            </a:r>
            <a:br>
              <a:rPr lang="en-IN" dirty="0"/>
            </a:br>
            <a:endParaRPr lang="en-US"/>
          </a:p>
        </p:txBody>
      </p:sp>
      <p:sp>
        <p:nvSpPr>
          <p:cNvPr id="3" name="Subtitle 2"/>
          <p:cNvSpPr>
            <a:spLocks noGrp="1"/>
          </p:cNvSpPr>
          <p:nvPr>
            <p:ph type="subTitle" idx="1"/>
          </p:nvPr>
        </p:nvSpPr>
        <p:spPr>
          <a:xfrm>
            <a:off x="-154940" y="690880"/>
            <a:ext cx="8153400" cy="580390"/>
          </a:xfrm>
        </p:spPr>
        <p:txBody>
          <a:bodyPr/>
          <a:p>
            <a:r>
              <a:rPr lang="en-US" b="1">
                <a:solidFill>
                  <a:schemeClr val="tx1"/>
                </a:solidFill>
              </a:rPr>
              <a:t>Javascript code snippets:</a:t>
            </a:r>
            <a:endParaRPr lang="en-US" b="1">
              <a:solidFill>
                <a:schemeClr val="tx1"/>
              </a:solidFill>
            </a:endParaRPr>
          </a:p>
        </p:txBody>
      </p:sp>
      <p:pic>
        <p:nvPicPr>
          <p:cNvPr id="5" name="Picture 4"/>
          <p:cNvPicPr>
            <a:picLocks noChangeAspect="1"/>
          </p:cNvPicPr>
          <p:nvPr/>
        </p:nvPicPr>
        <p:blipFill>
          <a:blip r:embed="rId1"/>
          <a:stretch>
            <a:fillRect/>
          </a:stretch>
        </p:blipFill>
        <p:spPr>
          <a:xfrm>
            <a:off x="81915" y="1271270"/>
            <a:ext cx="9062085" cy="5099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dirty="0">
                <a:solidFill>
                  <a:schemeClr val="lt1"/>
                </a:solidFill>
                <a:latin typeface="Arial" panose="020B0604020202020204"/>
                <a:ea typeface="Arial" panose="020B0604020202020204"/>
                <a:cs typeface="Arial" panose="020B0604020202020204"/>
                <a:sym typeface="Arial" panose="020B0604020202020204"/>
              </a:rPr>
              <a:t>Project Highlights 3</a:t>
            </a:r>
            <a:br>
              <a:rPr lang="en-IN" dirty="0">
                <a:sym typeface="+mn-ea"/>
              </a:rPr>
            </a:br>
            <a:endParaRPr lang="en-US"/>
          </a:p>
        </p:txBody>
      </p:sp>
      <p:sp>
        <p:nvSpPr>
          <p:cNvPr id="3" name="Subtitle 2"/>
          <p:cNvSpPr>
            <a:spLocks noGrp="1"/>
          </p:cNvSpPr>
          <p:nvPr>
            <p:ph type="subTitle" idx="1"/>
          </p:nvPr>
        </p:nvSpPr>
        <p:spPr>
          <a:xfrm>
            <a:off x="-1280795" y="816610"/>
            <a:ext cx="8153400" cy="588010"/>
          </a:xfrm>
        </p:spPr>
        <p:txBody>
          <a:bodyPr/>
          <a:p>
            <a:r>
              <a:rPr lang="en-US" b="1">
                <a:solidFill>
                  <a:schemeClr val="tx1"/>
                </a:solidFill>
                <a:sym typeface="+mn-ea"/>
              </a:rPr>
              <a:t>Javascript code snippets:</a:t>
            </a:r>
            <a:endParaRPr lang="en-US" b="1">
              <a:solidFill>
                <a:schemeClr val="tx1"/>
              </a:solidFill>
            </a:endParaRPr>
          </a:p>
          <a:p>
            <a:endParaRPr lang="en-US"/>
          </a:p>
        </p:txBody>
      </p:sp>
      <p:pic>
        <p:nvPicPr>
          <p:cNvPr id="4" name="Picture 3"/>
          <p:cNvPicPr>
            <a:picLocks noChangeAspect="1"/>
          </p:cNvPicPr>
          <p:nvPr/>
        </p:nvPicPr>
        <p:blipFill>
          <a:blip r:embed="rId1"/>
          <a:stretch>
            <a:fillRect/>
          </a:stretch>
        </p:blipFill>
        <p:spPr>
          <a:xfrm>
            <a:off x="438785" y="1339215"/>
            <a:ext cx="7139940" cy="5227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txBox="1"/>
          <p:nvPr/>
        </p:nvSpPr>
        <p:spPr>
          <a:xfrm>
            <a:off x="395519" y="111848"/>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Conclusion</a:t>
            </a:r>
            <a:endParaRPr sz="1800" b="1" i="0" strike="noStrike" cap="none">
              <a:solidFill>
                <a:schemeClr val="lt1"/>
              </a:solidFill>
            </a:endParaRPr>
          </a:p>
        </p:txBody>
      </p:sp>
      <p:sp>
        <p:nvSpPr>
          <p:cNvPr id="125" name="Google Shape;125;p9"/>
          <p:cNvSpPr/>
          <p:nvPr/>
        </p:nvSpPr>
        <p:spPr>
          <a:xfrm>
            <a:off x="395536" y="1196752"/>
            <a:ext cx="8243823"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rPr>
              <a:t>Note log is an essential part of our lives to maintain short and precise record of data in everyday lives.</a:t>
            </a:r>
            <a:endParaRPr sz="2400">
              <a:solidFill>
                <a:schemeClr val="dk1"/>
              </a:solidFill>
            </a:endParaRPr>
          </a:p>
          <a:p>
            <a:pPr marL="0" marR="0" lvl="0" indent="0" algn="l" rtl="0">
              <a:spcBef>
                <a:spcPts val="0"/>
              </a:spcBef>
              <a:spcAft>
                <a:spcPts val="0"/>
              </a:spcAft>
              <a:buNone/>
            </a:pPr>
            <a:r>
              <a:rPr lang="en-US" sz="2400">
                <a:solidFill>
                  <a:schemeClr val="dk1"/>
                </a:solidFill>
              </a:rPr>
              <a:t>If note log is done correctly it will help immensely.</a:t>
            </a:r>
            <a:endParaRPr sz="24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0"/>
          <p:cNvSpPr txBox="1"/>
          <p:nvPr/>
        </p:nvSpPr>
        <p:spPr>
          <a:xfrm>
            <a:off x="802394" y="99448"/>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References/Links used</a:t>
            </a:r>
            <a:endParaRPr sz="1800" b="1" i="0" strike="noStrike" cap="none">
              <a:solidFill>
                <a:schemeClr val="lt1"/>
              </a:solidFill>
            </a:endParaRPr>
          </a:p>
        </p:txBody>
      </p:sp>
      <p:sp>
        <p:nvSpPr>
          <p:cNvPr id="131" name="Google Shape;131;p10"/>
          <p:cNvSpPr/>
          <p:nvPr/>
        </p:nvSpPr>
        <p:spPr>
          <a:xfrm>
            <a:off x="802411" y="1184352"/>
            <a:ext cx="81369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0" u="none" strike="noStrike" cap="none">
                <a:solidFill>
                  <a:schemeClr val="dk1"/>
                </a:solidFill>
              </a:rPr>
              <a:t>WIKIPEDIA- </a:t>
            </a:r>
            <a:r>
              <a:rPr lang="en-US" sz="2400" i="0" u="sng" strike="noStrike" cap="none">
                <a:solidFill>
                  <a:schemeClr val="dk1"/>
                </a:solidFill>
                <a:hlinkClick r:id="rId1"/>
              </a:rPr>
              <a:t>https://www.wikipedia.org/</a:t>
            </a:r>
            <a:endParaRPr sz="2400" i="0" u="none" strike="noStrike" cap="none">
              <a:solidFill>
                <a:schemeClr val="dk1"/>
              </a:solidFill>
            </a:endParaRPr>
          </a:p>
          <a:p>
            <a:pPr marL="0" marR="0" lvl="0" indent="0" algn="l" rtl="0">
              <a:spcBef>
                <a:spcPts val="0"/>
              </a:spcBef>
              <a:spcAft>
                <a:spcPts val="0"/>
              </a:spcAft>
              <a:buNone/>
            </a:pPr>
            <a:r>
              <a:rPr lang="en-US" sz="2400" i="0" u="none" strike="noStrike" cap="none">
                <a:solidFill>
                  <a:schemeClr val="dk1"/>
                </a:solidFill>
              </a:rPr>
              <a:t>W3SCHOOLS-https://www.w3schools.com/</a:t>
            </a:r>
            <a:endParaRPr sz="2400" i="0" u="none" strike="noStrike" cap="none">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7" name="Google Shape;137;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 name="Google Shape;138;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 name="Google Shape;139;p11"/>
          <p:cNvSpPr txBox="1"/>
          <p:nvPr/>
        </p:nvSpPr>
        <p:spPr>
          <a:xfrm>
            <a:off x="2368675" y="2443075"/>
            <a:ext cx="560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40" name="Google Shape;140;p11"/>
          <p:cNvSpPr txBox="1"/>
          <p:nvPr/>
        </p:nvSpPr>
        <p:spPr>
          <a:xfrm>
            <a:off x="1686600" y="2405875"/>
            <a:ext cx="560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41" name="Google Shape;141;p11"/>
          <p:cNvSpPr txBox="1"/>
          <p:nvPr/>
        </p:nvSpPr>
        <p:spPr>
          <a:xfrm>
            <a:off x="2265300" y="2806075"/>
            <a:ext cx="46134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000">
                <a:latin typeface="Merriweather" panose="00000500000000000000"/>
                <a:ea typeface="Merriweather" panose="00000500000000000000"/>
                <a:cs typeface="Merriweather" panose="00000500000000000000"/>
                <a:sym typeface="Merriweather" panose="00000500000000000000"/>
              </a:rPr>
              <a:t>Thank You</a:t>
            </a:r>
            <a:endParaRPr sz="50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p:nvPr/>
        </p:nvSpPr>
        <p:spPr>
          <a:xfrm>
            <a:off x="740394" y="206423"/>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chemeClr val="lt1"/>
                </a:solidFill>
              </a:rPr>
              <a:t>Contents</a:t>
            </a:r>
            <a:endParaRPr sz="1800" b="1" i="0" u="none" strike="noStrike" cap="none">
              <a:solidFill>
                <a:schemeClr val="lt1"/>
              </a:solidFill>
            </a:endParaRPr>
          </a:p>
        </p:txBody>
      </p:sp>
      <p:sp>
        <p:nvSpPr>
          <p:cNvPr id="58" name="Google Shape;58;p2"/>
          <p:cNvSpPr txBox="1"/>
          <p:nvPr/>
        </p:nvSpPr>
        <p:spPr>
          <a:xfrm>
            <a:off x="876803" y="1098303"/>
            <a:ext cx="6912900" cy="3432600"/>
          </a:xfrm>
          <a:prstGeom prst="rect">
            <a:avLst/>
          </a:prstGeom>
          <a:noFill/>
          <a:ln>
            <a:noFill/>
          </a:ln>
        </p:spPr>
        <p:txBody>
          <a:bodyPr spcFirstLastPara="1" wrap="square" lIns="91425" tIns="45700" rIns="91425" bIns="45700" anchor="t" anchorCtr="0">
            <a:spAutoFit/>
          </a:bodyPr>
          <a:lstStyle/>
          <a:p>
            <a:pPr marL="0" marR="0" lvl="0" indent="-146050" algn="l" rtl="0">
              <a:spcBef>
                <a:spcPts val="0"/>
              </a:spcBef>
              <a:spcAft>
                <a:spcPts val="0"/>
              </a:spcAft>
              <a:buClr>
                <a:schemeClr val="dk1"/>
              </a:buClr>
              <a:buSzPts val="2300"/>
              <a:buFont typeface="Calibri" panose="020F0502020204030204"/>
              <a:buChar char="➔"/>
            </a:pPr>
            <a:r>
              <a:rPr lang="en-US" sz="2300" i="0" u="none" strike="noStrike" cap="none">
                <a:solidFill>
                  <a:schemeClr val="dk1"/>
                </a:solidFill>
                <a:latin typeface="Calibri" panose="020F0502020204030204"/>
                <a:ea typeface="Calibri" panose="020F0502020204030204"/>
                <a:cs typeface="Calibri" panose="020F0502020204030204"/>
                <a:sym typeface="Calibri" panose="020F0502020204030204"/>
              </a:rPr>
              <a:t>Introduction</a:t>
            </a:r>
            <a:endParaRPr sz="13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46050" algn="l" rtl="0">
              <a:spcBef>
                <a:spcPts val="0"/>
              </a:spcBef>
              <a:spcAft>
                <a:spcPts val="0"/>
              </a:spcAft>
              <a:buClr>
                <a:schemeClr val="dk1"/>
              </a:buClr>
              <a:buSzPts val="2300"/>
              <a:buFont typeface="Calibri" panose="020F0502020204030204"/>
              <a:buChar char="➔"/>
            </a:pPr>
            <a:r>
              <a:rPr lang="en-US" sz="2300" i="0" u="none" strike="noStrike" cap="none">
                <a:solidFill>
                  <a:schemeClr val="dk1"/>
                </a:solidFill>
                <a:latin typeface="Calibri" panose="020F0502020204030204"/>
                <a:ea typeface="Calibri" panose="020F0502020204030204"/>
                <a:cs typeface="Calibri" panose="020F0502020204030204"/>
                <a:sym typeface="Calibri" panose="020F0502020204030204"/>
              </a:rPr>
              <a:t>Problem Statement</a:t>
            </a:r>
            <a:endParaRPr sz="13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46050" algn="l" rtl="0">
              <a:spcBef>
                <a:spcPts val="0"/>
              </a:spcBef>
              <a:spcAft>
                <a:spcPts val="0"/>
              </a:spcAft>
              <a:buClr>
                <a:schemeClr val="dk1"/>
              </a:buClr>
              <a:buSzPts val="2300"/>
              <a:buFont typeface="Calibri" panose="020F0502020204030204"/>
              <a:buChar char="➔"/>
            </a:pPr>
            <a:r>
              <a:rPr lang="en-US" sz="2300" i="0" u="none" strike="noStrike" cap="none">
                <a:solidFill>
                  <a:schemeClr val="dk1"/>
                </a:solidFill>
                <a:latin typeface="Calibri" panose="020F0502020204030204"/>
                <a:ea typeface="Calibri" panose="020F0502020204030204"/>
                <a:cs typeface="Calibri" panose="020F0502020204030204"/>
                <a:sym typeface="Calibri" panose="020F0502020204030204"/>
              </a:rPr>
              <a:t>Technical Details</a:t>
            </a:r>
            <a:endParaRPr sz="13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46050" algn="l" rtl="0">
              <a:spcBef>
                <a:spcPts val="0"/>
              </a:spcBef>
              <a:spcAft>
                <a:spcPts val="0"/>
              </a:spcAft>
              <a:buClr>
                <a:schemeClr val="dk1"/>
              </a:buClr>
              <a:buSzPts val="2300"/>
              <a:buFont typeface="Calibri" panose="020F0502020204030204"/>
              <a:buChar char="➔"/>
            </a:pPr>
            <a:r>
              <a:rPr lang="en-US" sz="2300" i="0" u="none" strike="noStrike" cap="none">
                <a:solidFill>
                  <a:schemeClr val="dk1"/>
                </a:solidFill>
                <a:latin typeface="Calibri" panose="020F0502020204030204"/>
                <a:ea typeface="Calibri" panose="020F0502020204030204"/>
                <a:cs typeface="Calibri" panose="020F0502020204030204"/>
                <a:sym typeface="Calibri" panose="020F0502020204030204"/>
              </a:rPr>
              <a:t>Key Features </a:t>
            </a:r>
            <a:endParaRPr sz="13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46050" algn="l" rtl="0">
              <a:spcBef>
                <a:spcPts val="0"/>
              </a:spcBef>
              <a:spcAft>
                <a:spcPts val="0"/>
              </a:spcAft>
              <a:buClr>
                <a:schemeClr val="dk1"/>
              </a:buClr>
              <a:buSzPts val="2300"/>
              <a:buFont typeface="Calibri" panose="020F0502020204030204"/>
              <a:buChar char="➔"/>
            </a:pPr>
            <a:r>
              <a:rPr lang="en-US" sz="2300" i="0" u="none" strike="noStrike" cap="none">
                <a:solidFill>
                  <a:schemeClr val="dk1"/>
                </a:solidFill>
                <a:latin typeface="Calibri" panose="020F0502020204030204"/>
                <a:ea typeface="Calibri" panose="020F0502020204030204"/>
                <a:cs typeface="Calibri" panose="020F0502020204030204"/>
                <a:sym typeface="Calibri" panose="020F0502020204030204"/>
              </a:rPr>
              <a:t>Project Highlights</a:t>
            </a:r>
            <a:endParaRPr sz="13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46050" algn="l" rtl="0">
              <a:spcBef>
                <a:spcPts val="0"/>
              </a:spcBef>
              <a:spcAft>
                <a:spcPts val="0"/>
              </a:spcAft>
              <a:buClr>
                <a:schemeClr val="dk1"/>
              </a:buClr>
              <a:buSzPts val="2300"/>
              <a:buFont typeface="Calibri" panose="020F0502020204030204"/>
              <a:buChar char="➔"/>
            </a:pPr>
            <a:r>
              <a:rPr lang="en-US" sz="2300" i="0" u="none" strike="noStrike" cap="none">
                <a:solidFill>
                  <a:schemeClr val="dk1"/>
                </a:solidFill>
                <a:latin typeface="Calibri" panose="020F0502020204030204"/>
                <a:ea typeface="Calibri" panose="020F0502020204030204"/>
                <a:cs typeface="Calibri" panose="020F0502020204030204"/>
                <a:sym typeface="Calibri" panose="020F0502020204030204"/>
              </a:rPr>
              <a:t>Conclusion</a:t>
            </a:r>
            <a:endParaRPr sz="13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46050" algn="l" rtl="0">
              <a:spcBef>
                <a:spcPts val="0"/>
              </a:spcBef>
              <a:spcAft>
                <a:spcPts val="0"/>
              </a:spcAft>
              <a:buClr>
                <a:schemeClr val="dk1"/>
              </a:buClr>
              <a:buSzPts val="2300"/>
              <a:buFont typeface="Calibri" panose="020F0502020204030204"/>
              <a:buChar char="➔"/>
            </a:pPr>
            <a:r>
              <a:rPr lang="en-US" sz="2300" i="0" u="none" strike="noStrike" cap="none">
                <a:solidFill>
                  <a:schemeClr val="dk1"/>
                </a:solidFill>
                <a:latin typeface="Calibri" panose="020F0502020204030204"/>
                <a:ea typeface="Calibri" panose="020F0502020204030204"/>
                <a:cs typeface="Calibri" panose="020F0502020204030204"/>
                <a:sym typeface="Calibri" panose="020F0502020204030204"/>
              </a:rPr>
              <a:t>References/Links used</a:t>
            </a:r>
            <a:endParaRPr sz="13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800"/>
              <a:buFont typeface="Arial" panose="020B0604020202020204"/>
              <a:buNone/>
            </a:pPr>
            <a:endPara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2800"/>
              <a:buFont typeface="Arial" panose="020B0604020202020204"/>
              <a:buNone/>
            </a:pPr>
            <a:endPara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p:nvPr/>
        </p:nvSpPr>
        <p:spPr>
          <a:xfrm>
            <a:off x="789994" y="92173"/>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Introduction</a:t>
            </a:r>
            <a:endParaRPr sz="1800" b="1" i="0" strike="noStrike" cap="none">
              <a:solidFill>
                <a:schemeClr val="lt1"/>
              </a:solidFill>
            </a:endParaRPr>
          </a:p>
        </p:txBody>
      </p:sp>
      <p:sp>
        <p:nvSpPr>
          <p:cNvPr id="65" name="Google Shape;65;p3"/>
          <p:cNvSpPr txBox="1"/>
          <p:nvPr/>
        </p:nvSpPr>
        <p:spPr>
          <a:xfrm>
            <a:off x="1556653" y="2543488"/>
            <a:ext cx="19179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i="0" strike="noStrike" cap="none" dirty="0">
                <a:solidFill>
                  <a:schemeClr val="dk1"/>
                </a:solidFill>
              </a:rPr>
              <a:t>:</a:t>
            </a:r>
            <a:endParaRPr dirty="0"/>
          </a:p>
        </p:txBody>
      </p:sp>
      <p:sp>
        <p:nvSpPr>
          <p:cNvPr id="66" name="Google Shape;66;p3"/>
          <p:cNvSpPr txBox="1"/>
          <p:nvPr/>
        </p:nvSpPr>
        <p:spPr>
          <a:xfrm>
            <a:off x="681425" y="3323401"/>
            <a:ext cx="2592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p>
        </p:txBody>
      </p:sp>
      <p:sp>
        <p:nvSpPr>
          <p:cNvPr id="2" name="Rectangle 1"/>
          <p:cNvSpPr/>
          <p:nvPr/>
        </p:nvSpPr>
        <p:spPr>
          <a:xfrm>
            <a:off x="353568" y="1011935"/>
            <a:ext cx="8436864" cy="5588068"/>
          </a:xfrm>
          <a:prstGeom prst="rect">
            <a:avLst/>
          </a:prstGeom>
        </p:spPr>
        <p:txBody>
          <a:bodyPr wrap="square">
            <a:spAutoFit/>
          </a:bodyPr>
          <a:lstStyle/>
          <a:p>
            <a:pPr algn="just">
              <a:lnSpc>
                <a:spcPct val="150000"/>
              </a:lnSpc>
            </a:pPr>
            <a:r>
              <a:rPr lang="en-US" sz="1600" dirty="0">
                <a:latin typeface="Times New Roman" panose="02020603050405020304" pitchFamily="18" charset="0"/>
                <a:ea typeface="Times New Roman" panose="02020603050405020304" pitchFamily="18" charset="0"/>
              </a:rPr>
              <a:t>"</a:t>
            </a:r>
            <a:r>
              <a:rPr lang="en-US" sz="1600" b="1" dirty="0">
                <a:latin typeface="Times New Roman" panose="02020603050405020304" pitchFamily="18" charset="0"/>
                <a:ea typeface="Times New Roman" panose="02020603050405020304" pitchFamily="18" charset="0"/>
              </a:rPr>
              <a:t>Note log" can refer to a few different things depending on the context, but generally, it refers to a record or collection of notes.</a:t>
            </a:r>
            <a:endParaRPr lang="en-IN" sz="1600" b="1" dirty="0">
              <a:latin typeface="Times New Roman" panose="02020603050405020304" pitchFamily="18" charset="0"/>
              <a:ea typeface="Times New Roman" panose="02020603050405020304" pitchFamily="18" charset="0"/>
            </a:endParaRPr>
          </a:p>
          <a:p>
            <a:pPr algn="just">
              <a:lnSpc>
                <a:spcPct val="150000"/>
              </a:lnSpc>
            </a:pPr>
            <a:r>
              <a:rPr lang="en-US" sz="1600" b="1" dirty="0">
                <a:latin typeface="Times New Roman" panose="02020603050405020304" pitchFamily="18" charset="0"/>
                <a:ea typeface="Times New Roman" panose="02020603050405020304" pitchFamily="18" charset="0"/>
              </a:rPr>
              <a:t> </a:t>
            </a:r>
            <a:endParaRPr lang="en-IN" sz="1600" b="1" dirty="0">
              <a:latin typeface="Times New Roman" panose="02020603050405020304" pitchFamily="18" charset="0"/>
              <a:ea typeface="Times New Roman" panose="02020603050405020304" pitchFamily="18" charset="0"/>
            </a:endParaRPr>
          </a:p>
          <a:p>
            <a:pPr algn="just">
              <a:lnSpc>
                <a:spcPct val="150000"/>
              </a:lnSpc>
            </a:pPr>
            <a:r>
              <a:rPr lang="en-US" sz="1600" b="1" dirty="0">
                <a:latin typeface="Times New Roman" panose="02020603050405020304" pitchFamily="18" charset="0"/>
                <a:ea typeface="Times New Roman" panose="02020603050405020304" pitchFamily="18" charset="0"/>
              </a:rPr>
              <a:t>In the context of software or computer applications, a note log may refer to a feature that allows users to keep track of changes or updates made to a document, project, or system. For example, in a programming environment, a note log could track changes made to the codebase, helping developers keep track of modifications and understand how the code has evolved over time.</a:t>
            </a:r>
            <a:endParaRPr lang="en-IN" sz="1600" b="1" dirty="0">
              <a:latin typeface="Times New Roman" panose="02020603050405020304" pitchFamily="18" charset="0"/>
              <a:ea typeface="Times New Roman" panose="02020603050405020304" pitchFamily="18" charset="0"/>
            </a:endParaRPr>
          </a:p>
          <a:p>
            <a:pPr algn="just">
              <a:lnSpc>
                <a:spcPct val="150000"/>
              </a:lnSpc>
            </a:pPr>
            <a:r>
              <a:rPr lang="en-US" sz="1600" b="1" dirty="0">
                <a:latin typeface="Times New Roman" panose="02020603050405020304" pitchFamily="18" charset="0"/>
                <a:ea typeface="Times New Roman" panose="02020603050405020304" pitchFamily="18" charset="0"/>
              </a:rPr>
              <a:t> </a:t>
            </a:r>
            <a:endParaRPr lang="en-IN" sz="1600" b="1" dirty="0">
              <a:latin typeface="Times New Roman" panose="02020603050405020304" pitchFamily="18" charset="0"/>
              <a:ea typeface="Times New Roman" panose="02020603050405020304" pitchFamily="18" charset="0"/>
            </a:endParaRPr>
          </a:p>
          <a:p>
            <a:pPr algn="just">
              <a:lnSpc>
                <a:spcPct val="150000"/>
              </a:lnSpc>
            </a:pPr>
            <a:r>
              <a:rPr lang="en-US" sz="1600" b="1" dirty="0">
                <a:latin typeface="Times New Roman" panose="02020603050405020304" pitchFamily="18" charset="0"/>
                <a:ea typeface="Times New Roman" panose="02020603050405020304" pitchFamily="18" charset="0"/>
              </a:rPr>
              <a:t>In a personal or academic context, a note log may refer to a system or method of taking and organizing notes. This could be a physical notebook or a digital note-taking app that allows users to capture and organize their thoughts, ideas, and information.</a:t>
            </a:r>
            <a:endParaRPr lang="en-IN" sz="1600" b="1" dirty="0">
              <a:latin typeface="Times New Roman" panose="02020603050405020304" pitchFamily="18" charset="0"/>
              <a:ea typeface="Times New Roman" panose="02020603050405020304" pitchFamily="18" charset="0"/>
            </a:endParaRPr>
          </a:p>
          <a:p>
            <a:pPr algn="just">
              <a:lnSpc>
                <a:spcPct val="150000"/>
              </a:lnSpc>
            </a:pPr>
            <a:r>
              <a:rPr lang="en-US" sz="1600" b="1" dirty="0">
                <a:latin typeface="Times New Roman" panose="02020603050405020304" pitchFamily="18" charset="0"/>
                <a:ea typeface="Times New Roman" panose="02020603050405020304" pitchFamily="18" charset="0"/>
              </a:rPr>
              <a:t> </a:t>
            </a:r>
            <a:endParaRPr lang="en-IN" sz="1600" b="1" dirty="0">
              <a:latin typeface="Times New Roman" panose="02020603050405020304" pitchFamily="18" charset="0"/>
              <a:ea typeface="Times New Roman" panose="02020603050405020304" pitchFamily="18" charset="0"/>
            </a:endParaRPr>
          </a:p>
          <a:p>
            <a:pPr algn="just">
              <a:lnSpc>
                <a:spcPct val="150000"/>
              </a:lnSpc>
            </a:pPr>
            <a:r>
              <a:rPr lang="en-US" sz="1600" b="1" dirty="0">
                <a:latin typeface="Times New Roman" panose="02020603050405020304" pitchFamily="18" charset="0"/>
                <a:ea typeface="Times New Roman" panose="02020603050405020304" pitchFamily="18" charset="0"/>
              </a:rPr>
              <a:t>Overall, a note log is a tool or system designed to help users keep track of information, whether that be changes to a document or personal notes and ideas</a:t>
            </a:r>
            <a:r>
              <a:rPr lang="en-US" sz="1600" dirty="0">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p:nvPr/>
        </p:nvSpPr>
        <p:spPr>
          <a:xfrm>
            <a:off x="777569" y="141748"/>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Problem Statement</a:t>
            </a:r>
            <a:endParaRPr sz="1800" b="1" i="0" strike="noStrike" cap="none">
              <a:solidFill>
                <a:schemeClr val="lt1"/>
              </a:solidFill>
            </a:endParaRPr>
          </a:p>
        </p:txBody>
      </p:sp>
      <p:sp>
        <p:nvSpPr>
          <p:cNvPr id="73" name="Google Shape;73;p4"/>
          <p:cNvSpPr/>
          <p:nvPr/>
        </p:nvSpPr>
        <p:spPr>
          <a:xfrm>
            <a:off x="231648" y="928526"/>
            <a:ext cx="8211540" cy="5632271"/>
          </a:xfrm>
          <a:prstGeom prst="rect">
            <a:avLst/>
          </a:prstGeom>
          <a:noFill/>
          <a:ln>
            <a:noFill/>
          </a:ln>
        </p:spPr>
        <p:txBody>
          <a:bodyPr spcFirstLastPara="1" wrap="square" lIns="91425" tIns="45700" rIns="91425" bIns="45700" anchor="t" anchorCtr="0">
            <a:spAutoFit/>
          </a:bodyPr>
          <a:lstStyle/>
          <a:p>
            <a:r>
              <a:rPr lang="en-US" sz="1800" b="1" dirty="0"/>
              <a:t>The problem with note logs is that they can quickly become disorganized and difficult to manage. As users add more notes or make changes to existing ones, the information can become scattered or lost, making it challenging to find what is needed when it is needed.</a:t>
            </a:r>
            <a:endParaRPr lang="en-IN" sz="1800" b="1" dirty="0"/>
          </a:p>
          <a:p>
            <a:r>
              <a:rPr lang="en-US" sz="1800" b="1" dirty="0"/>
              <a:t> </a:t>
            </a:r>
            <a:endParaRPr lang="en-IN" sz="1800" b="1" dirty="0"/>
          </a:p>
          <a:p>
            <a:r>
              <a:rPr lang="en-US" sz="1800" b="1" dirty="0"/>
              <a:t>Additionally, note logs can be challenging to maintain consistently, as users may not have a clear system for organizing their notes or may not have the time to regularly review and update their log.</a:t>
            </a:r>
            <a:endParaRPr lang="en-IN" sz="1800" b="1" dirty="0"/>
          </a:p>
          <a:p>
            <a:r>
              <a:rPr lang="en-US" sz="1800" b="1" dirty="0"/>
              <a:t> </a:t>
            </a:r>
            <a:endParaRPr lang="en-IN" sz="1800" b="1" dirty="0"/>
          </a:p>
          <a:p>
            <a:r>
              <a:rPr lang="en-US" sz="1800" b="1" dirty="0"/>
              <a:t>Another problem with note logs is that they may not be easily shareable or accessible by others, especially if they are kept in a physical notebook or on a personal computer that is not accessible to others.</a:t>
            </a:r>
            <a:endParaRPr lang="en-IN" sz="1800" b="1" dirty="0"/>
          </a:p>
          <a:p>
            <a:r>
              <a:rPr lang="en-US" sz="1800" b="1" dirty="0"/>
              <a:t> </a:t>
            </a:r>
            <a:endParaRPr lang="en-IN" sz="1800" b="1" dirty="0"/>
          </a:p>
          <a:p>
            <a:r>
              <a:rPr lang="en-US" sz="1800" b="1" dirty="0"/>
              <a:t>Finally, note logs can also become a source of information overload, with users struggling to sift through a large volume of notes to find the specific information they need.</a:t>
            </a:r>
            <a:endParaRPr lang="en-IN" sz="1800" b="1" dirty="0"/>
          </a:p>
          <a:p>
            <a:r>
              <a:rPr lang="en-US" sz="1800" b="1" dirty="0"/>
              <a:t> </a:t>
            </a:r>
            <a:endParaRPr lang="en-IN" sz="1800" b="1" dirty="0"/>
          </a:p>
          <a:p>
            <a:r>
              <a:rPr lang="en-US" sz="1800" b="1" dirty="0"/>
              <a:t>Overall, the problem with note logs is that they can quickly become overwhelming and difficult to manage, making it challenging to effectively organize and retrieve information.</a:t>
            </a:r>
            <a:endParaRPr sz="1800" b="1" i="0" u="none" strike="noStrike" cap="none"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p:nvPr/>
        </p:nvSpPr>
        <p:spPr>
          <a:xfrm>
            <a:off x="777569" y="130673"/>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Technical Details</a:t>
            </a:r>
            <a:endParaRPr sz="1800" b="1" i="0" strike="noStrike" cap="none">
              <a:solidFill>
                <a:schemeClr val="lt1"/>
              </a:solidFill>
            </a:endParaRPr>
          </a:p>
        </p:txBody>
      </p:sp>
      <p:sp>
        <p:nvSpPr>
          <p:cNvPr id="79" name="Google Shape;79;p5"/>
          <p:cNvSpPr/>
          <p:nvPr/>
        </p:nvSpPr>
        <p:spPr>
          <a:xfrm>
            <a:off x="777575" y="1196750"/>
            <a:ext cx="78909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0" u="none" strike="noStrike" cap="none" dirty="0">
                <a:solidFill>
                  <a:schemeClr val="dk1"/>
                </a:solidFill>
              </a:rPr>
              <a:t>We used HTML and CSS to design the Note Log. We also used Visual Code Studio to write the codes.</a:t>
            </a:r>
            <a:endParaRPr sz="1000" i="0" u="none" strike="noStrike" cap="none" dirty="0">
              <a:solidFill>
                <a:schemeClr val="dk1"/>
              </a:solidFill>
            </a:endParaRPr>
          </a:p>
        </p:txBody>
      </p:sp>
      <p:pic>
        <p:nvPicPr>
          <p:cNvPr id="80" name="Google Shape;80;p5"/>
          <p:cNvPicPr preferRelativeResize="0"/>
          <p:nvPr/>
        </p:nvPicPr>
        <p:blipFill>
          <a:blip r:embed="rId1"/>
          <a:stretch>
            <a:fillRect/>
          </a:stretch>
        </p:blipFill>
        <p:spPr>
          <a:xfrm>
            <a:off x="4907274" y="2766412"/>
            <a:ext cx="3102869" cy="2524916"/>
          </a:xfrm>
          <a:prstGeom prst="rect">
            <a:avLst/>
          </a:prstGeom>
          <a:noFill/>
          <a:ln>
            <a:noFill/>
          </a:ln>
        </p:spPr>
      </p:pic>
      <p:pic>
        <p:nvPicPr>
          <p:cNvPr id="81" name="Google Shape;81;p5"/>
          <p:cNvPicPr preferRelativeResize="0"/>
          <p:nvPr/>
        </p:nvPicPr>
        <p:blipFill>
          <a:blip r:embed="rId2"/>
          <a:stretch>
            <a:fillRect/>
          </a:stretch>
        </p:blipFill>
        <p:spPr>
          <a:xfrm>
            <a:off x="499872" y="2685250"/>
            <a:ext cx="3954530" cy="2976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p:nvPr/>
        </p:nvSpPr>
        <p:spPr>
          <a:xfrm>
            <a:off x="777569" y="156148"/>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dirty="0">
                <a:solidFill>
                  <a:schemeClr val="lt1"/>
                </a:solidFill>
              </a:rPr>
              <a:t>Key</a:t>
            </a:r>
            <a:r>
              <a:rPr lang="en-US" sz="3200" i="0" strike="noStrike" cap="none" dirty="0">
                <a:solidFill>
                  <a:schemeClr val="lt1"/>
                </a:solidFill>
              </a:rPr>
              <a:t> </a:t>
            </a:r>
            <a:r>
              <a:rPr lang="en-US" sz="3200" b="1" i="0" strike="noStrike" cap="none" dirty="0">
                <a:solidFill>
                  <a:schemeClr val="lt1"/>
                </a:solidFill>
              </a:rPr>
              <a:t>Features</a:t>
            </a:r>
            <a:endParaRPr sz="1800" b="1" i="0" strike="noStrike" cap="none" dirty="0">
              <a:solidFill>
                <a:schemeClr val="lt1"/>
              </a:solidFill>
            </a:endParaRPr>
          </a:p>
        </p:txBody>
      </p:sp>
      <p:sp>
        <p:nvSpPr>
          <p:cNvPr id="87" name="Google Shape;87;p6"/>
          <p:cNvSpPr/>
          <p:nvPr/>
        </p:nvSpPr>
        <p:spPr>
          <a:xfrm>
            <a:off x="521543" y="1489358"/>
            <a:ext cx="7755000" cy="4498340"/>
          </a:xfrm>
          <a:prstGeom prst="rect">
            <a:avLst/>
          </a:prstGeom>
          <a:noFill/>
          <a:ln>
            <a:noFill/>
          </a:ln>
        </p:spPr>
        <p:txBody>
          <a:bodyPr spcFirstLastPara="1" wrap="square" lIns="91425" tIns="45700" rIns="91425" bIns="45700" anchor="t" anchorCtr="0">
            <a:spAutoFit/>
          </a:bodyPr>
          <a:lstStyle/>
          <a:p>
            <a:pPr marL="457200" lvl="0" indent="0" algn="l" rtl="0">
              <a:lnSpc>
                <a:spcPct val="170000"/>
              </a:lnSpc>
              <a:spcBef>
                <a:spcPts val="1200"/>
              </a:spcBef>
              <a:spcAft>
                <a:spcPts val="0"/>
              </a:spcAft>
              <a:buNone/>
            </a:pPr>
            <a:r>
              <a:rPr sz="2400" dirty="0">
                <a:solidFill>
                  <a:srgbClr val="4A4A4A"/>
                </a:solidFill>
              </a:rPr>
              <a:t></a:t>
            </a:r>
            <a:r>
              <a:rPr sz="1800" b="1" dirty="0">
                <a:solidFill>
                  <a:srgbClr val="4A4A4A"/>
                </a:solidFill>
              </a:rPr>
              <a:t>To-Do-List:</a:t>
            </a:r>
            <a:r>
              <a:rPr sz="1800" dirty="0">
                <a:solidFill>
                  <a:srgbClr val="4A4A4A"/>
                </a:solidFill>
              </a:rPr>
              <a:t> You can use it as a to do list and enter your things that you need to do..</a:t>
            </a:r>
            <a:endParaRPr sz="1800" dirty="0">
              <a:solidFill>
                <a:srgbClr val="4A4A4A"/>
              </a:solidFill>
            </a:endParaRPr>
          </a:p>
          <a:p>
            <a:pPr marL="457200" lvl="0" indent="0" algn="l" rtl="0">
              <a:lnSpc>
                <a:spcPct val="170000"/>
              </a:lnSpc>
              <a:spcBef>
                <a:spcPts val="1200"/>
              </a:spcBef>
              <a:spcAft>
                <a:spcPts val="0"/>
              </a:spcAft>
              <a:buNone/>
            </a:pPr>
            <a:r>
              <a:rPr sz="1800" dirty="0">
                <a:solidFill>
                  <a:srgbClr val="4A4A4A"/>
                </a:solidFill>
              </a:rPr>
              <a:t></a:t>
            </a:r>
            <a:r>
              <a:rPr sz="1800" b="1" dirty="0">
                <a:solidFill>
                  <a:srgbClr val="4A4A4A"/>
                </a:solidFill>
              </a:rPr>
              <a:t>Date Time Feature:</a:t>
            </a:r>
            <a:r>
              <a:rPr sz="1800" dirty="0">
                <a:solidFill>
                  <a:srgbClr val="4A4A4A"/>
                </a:solidFill>
              </a:rPr>
              <a:t> Date and Time automatically gets tagged with the Notes Created.</a:t>
            </a:r>
            <a:endParaRPr sz="1800" dirty="0">
              <a:solidFill>
                <a:srgbClr val="4A4A4A"/>
              </a:solidFill>
            </a:endParaRPr>
          </a:p>
          <a:p>
            <a:pPr marL="457200" lvl="0" indent="0" algn="l" rtl="0">
              <a:lnSpc>
                <a:spcPct val="170000"/>
              </a:lnSpc>
              <a:spcBef>
                <a:spcPts val="1200"/>
              </a:spcBef>
              <a:spcAft>
                <a:spcPts val="0"/>
              </a:spcAft>
              <a:buNone/>
            </a:pPr>
            <a:r>
              <a:rPr sz="1800" dirty="0">
                <a:solidFill>
                  <a:srgbClr val="4A4A4A"/>
                </a:solidFill>
              </a:rPr>
              <a:t></a:t>
            </a:r>
            <a:r>
              <a:rPr sz="1800" b="1" dirty="0">
                <a:solidFill>
                  <a:srgbClr val="4A4A4A"/>
                </a:solidFill>
              </a:rPr>
              <a:t>Delete Feature</a:t>
            </a:r>
            <a:r>
              <a:rPr sz="1800" dirty="0">
                <a:solidFill>
                  <a:srgbClr val="4A4A4A"/>
                </a:solidFill>
              </a:rPr>
              <a:t>: Help to delete notes.</a:t>
            </a:r>
            <a:endParaRPr sz="1800" dirty="0">
              <a:solidFill>
                <a:srgbClr val="4A4A4A"/>
              </a:solidFill>
            </a:endParaRPr>
          </a:p>
          <a:p>
            <a:pPr marL="457200" lvl="0" indent="0" algn="l" rtl="0">
              <a:lnSpc>
                <a:spcPct val="170000"/>
              </a:lnSpc>
              <a:spcBef>
                <a:spcPts val="1200"/>
              </a:spcBef>
              <a:spcAft>
                <a:spcPts val="0"/>
              </a:spcAft>
              <a:buNone/>
            </a:pPr>
            <a:r>
              <a:rPr sz="1800" dirty="0">
                <a:solidFill>
                  <a:srgbClr val="4A4A4A"/>
                </a:solidFill>
              </a:rPr>
              <a:t></a:t>
            </a:r>
            <a:r>
              <a:rPr sz="1800" b="1" dirty="0">
                <a:solidFill>
                  <a:srgbClr val="4A4A4A"/>
                </a:solidFill>
              </a:rPr>
              <a:t>NAV Bar</a:t>
            </a:r>
            <a:r>
              <a:rPr sz="1800" dirty="0">
                <a:solidFill>
                  <a:srgbClr val="4A4A4A"/>
                </a:solidFill>
              </a:rPr>
              <a:t>: Contains a nav bar that helps to access different contents of the website easily.</a:t>
            </a:r>
            <a:endParaRPr sz="1800" dirty="0">
              <a:solidFill>
                <a:srgbClr val="4A4A4A"/>
              </a:solidFill>
            </a:endParaRPr>
          </a:p>
          <a:p>
            <a:pPr marL="0" marR="0" lvl="0" indent="0" algn="l" rtl="0">
              <a:spcBef>
                <a:spcPts val="1700"/>
              </a:spcBef>
              <a:spcAft>
                <a:spcPts val="0"/>
              </a:spcAft>
              <a:buNone/>
            </a:pP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dirty="0">
                <a:solidFill>
                  <a:schemeClr val="lt1"/>
                </a:solidFill>
              </a:rPr>
              <a:t>Project Highlights 1</a:t>
            </a:r>
            <a:endParaRPr sz="1800" b="1" i="0" strike="noStrike" cap="none" dirty="0">
              <a:solidFill>
                <a:schemeClr val="lt1"/>
              </a:solidFill>
            </a:endParaRPr>
          </a:p>
        </p:txBody>
      </p:sp>
      <p:sp>
        <p:nvSpPr>
          <p:cNvPr id="93" name="Google Shape;93;p7"/>
          <p:cNvSpPr/>
          <p:nvPr/>
        </p:nvSpPr>
        <p:spPr>
          <a:xfrm>
            <a:off x="818494" y="1010725"/>
            <a:ext cx="79386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i="0" strike="noStrike" cap="none" dirty="0">
                <a:solidFill>
                  <a:schemeClr val="dk1"/>
                </a:solidFill>
              </a:rPr>
              <a:t>HTML CODE SNIPPETS (Home):</a:t>
            </a:r>
            <a:endParaRPr lang="en-US" sz="2500" i="0" strike="noStrike" cap="none" dirty="0">
              <a:solidFill>
                <a:schemeClr val="dk1"/>
              </a:solidFill>
            </a:endParaRPr>
          </a:p>
        </p:txBody>
      </p:sp>
      <p:pic>
        <p:nvPicPr>
          <p:cNvPr id="2" name="Picture 1"/>
          <p:cNvPicPr>
            <a:picLocks noChangeAspect="1"/>
          </p:cNvPicPr>
          <p:nvPr/>
        </p:nvPicPr>
        <p:blipFill>
          <a:blip r:embed="rId1"/>
          <a:stretch>
            <a:fillRect/>
          </a:stretch>
        </p:blipFill>
        <p:spPr>
          <a:xfrm>
            <a:off x="0" y="1487738"/>
            <a:ext cx="9143999" cy="52251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g23c7f53fc04_0_15"/>
          <p:cNvSpPr txBox="1"/>
          <p:nvPr/>
        </p:nvSpPr>
        <p:spPr>
          <a:xfrm>
            <a:off x="793700" y="130625"/>
            <a:ext cx="4862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lt1"/>
                </a:solidFill>
              </a:rPr>
              <a:t>Project Highlights 1</a:t>
            </a:r>
            <a:endParaRPr sz="1800" b="1" dirty="0">
              <a:solidFill>
                <a:schemeClr val="lt1"/>
              </a:solidFill>
            </a:endParaRPr>
          </a:p>
        </p:txBody>
      </p:sp>
      <p:sp>
        <p:nvSpPr>
          <p:cNvPr id="2" name="Rectangle 1"/>
          <p:cNvSpPr/>
          <p:nvPr/>
        </p:nvSpPr>
        <p:spPr>
          <a:xfrm>
            <a:off x="54864" y="807725"/>
            <a:ext cx="9034272" cy="646331"/>
          </a:xfrm>
          <a:prstGeom prst="rect">
            <a:avLst/>
          </a:prstGeom>
        </p:spPr>
        <p:txBody>
          <a:bodyPr wrap="square">
            <a:spAutoFit/>
          </a:bodyPr>
          <a:lstStyle/>
          <a:p>
            <a:pPr lvl="0"/>
            <a:r>
              <a:rPr lang="en-US" sz="3600" dirty="0">
                <a:solidFill>
                  <a:schemeClr val="dk1"/>
                </a:solidFill>
              </a:rPr>
              <a:t>HTML CODE SNIPPETS (About(1)):</a:t>
            </a:r>
            <a:endParaRPr lang="en-US" sz="3600" dirty="0">
              <a:solidFill>
                <a:schemeClr val="dk1"/>
              </a:solidFill>
            </a:endParaRPr>
          </a:p>
        </p:txBody>
      </p:sp>
      <p:pic>
        <p:nvPicPr>
          <p:cNvPr id="3" name="Picture 2"/>
          <p:cNvPicPr>
            <a:picLocks noChangeAspect="1"/>
          </p:cNvPicPr>
          <p:nvPr/>
        </p:nvPicPr>
        <p:blipFill>
          <a:blip r:embed="rId1"/>
          <a:stretch>
            <a:fillRect/>
          </a:stretch>
        </p:blipFill>
        <p:spPr>
          <a:xfrm>
            <a:off x="0" y="1454055"/>
            <a:ext cx="9144000" cy="52733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lt1"/>
                </a:solidFill>
              </a:rPr>
              <a:t>Project Highlights 1</a:t>
            </a:r>
            <a:br>
              <a:rPr lang="en-US" sz="1800" dirty="0">
                <a:solidFill>
                  <a:schemeClr val="lt1"/>
                </a:solidFill>
              </a:rPr>
            </a:br>
            <a:endParaRPr lang="en-IN" dirty="0"/>
          </a:p>
        </p:txBody>
      </p:sp>
      <p:sp>
        <p:nvSpPr>
          <p:cNvPr id="3" name="Subtitle 2"/>
          <p:cNvSpPr>
            <a:spLocks noGrp="1"/>
          </p:cNvSpPr>
          <p:nvPr>
            <p:ph type="subTitle" idx="1"/>
          </p:nvPr>
        </p:nvSpPr>
        <p:spPr>
          <a:xfrm>
            <a:off x="131064" y="914401"/>
            <a:ext cx="8153399" cy="445008"/>
          </a:xfrm>
        </p:spPr>
        <p:txBody>
          <a:bodyPr/>
          <a:lstStyle/>
          <a:p>
            <a:r>
              <a:rPr lang="en-US" dirty="0">
                <a:solidFill>
                  <a:schemeClr val="dk1"/>
                </a:solidFill>
              </a:rPr>
              <a:t>HTML CODE SNIPPETS (About(2)):</a:t>
            </a:r>
            <a:endParaRPr lang="en-US" dirty="0">
              <a:solidFill>
                <a:schemeClr val="dk1"/>
              </a:solidFill>
            </a:endParaRPr>
          </a:p>
          <a:p>
            <a:endParaRPr lang="en-IN" dirty="0"/>
          </a:p>
        </p:txBody>
      </p:sp>
      <p:pic>
        <p:nvPicPr>
          <p:cNvPr id="4" name="Picture 3"/>
          <p:cNvPicPr>
            <a:picLocks noChangeAspect="1"/>
          </p:cNvPicPr>
          <p:nvPr/>
        </p:nvPicPr>
        <p:blipFill>
          <a:blip r:embed="rId1"/>
          <a:stretch>
            <a:fillRect/>
          </a:stretch>
        </p:blipFill>
        <p:spPr>
          <a:xfrm>
            <a:off x="0" y="1359410"/>
            <a:ext cx="9144000" cy="5358382"/>
          </a:xfrm>
          <a:prstGeom prst="rect">
            <a:avLst/>
          </a:prstGeom>
        </p:spPr>
      </p:pic>
    </p:spTree>
  </p:cSld>
  <p:clrMapOvr>
    <a:masterClrMapping/>
  </p:clrMapOvr>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3458</Words>
  <Application>WPS Presentation</Application>
  <PresentationFormat>On-screen Show (4:3)</PresentationFormat>
  <Paragraphs>124</Paragraphs>
  <Slides>18</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Arial</vt:lpstr>
      <vt:lpstr>Calibri</vt:lpstr>
      <vt:lpstr>Times New Roman</vt:lpstr>
      <vt:lpstr>Arial Black</vt:lpstr>
      <vt:lpstr>Times New Roman</vt:lpstr>
      <vt:lpstr>Merriweather</vt:lpstr>
      <vt:lpstr>Microsoft YaHei</vt:lpstr>
      <vt:lpstr>Arial Unicode MS</vt:lpstr>
      <vt:lpstr>Symbol</vt:lpstr>
      <vt:lpstr>Bubble Sort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Project Highlights 1 </vt:lpstr>
      <vt:lpstr>Project Highlights 1</vt:lpstr>
      <vt:lpstr>Project Highlights 2</vt:lpstr>
      <vt:lpstr>Project Highlights 2</vt:lpstr>
      <vt:lpstr>Project Highlights 2</vt:lpstr>
      <vt:lpstr>Project Highlights 3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dhruv</cp:lastModifiedBy>
  <cp:revision>6</cp:revision>
  <dcterms:created xsi:type="dcterms:W3CDTF">2022-12-12T14:14:00Z</dcterms:created>
  <dcterms:modified xsi:type="dcterms:W3CDTF">2023-05-28T21:29:24Z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938D5449ECC64103843546915306E55C</vt:lpwstr>
  </property>
  <property fmtid="{D5CDD505-2E9C-101B-9397-08002B2CF9AE}" pid="3" name="KSOProductBuildVer">
    <vt:lpwstr>1033-11.2.0.11537</vt:lpwstr>
  </property>
</Properties>
</file>