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4/30/2024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B2BC34D-7009-759B-BA41-00C24870335E}"/>
              </a:ext>
            </a:extLst>
          </p:cNvPr>
          <p:cNvSpPr>
            <a:spLocks noGrp="1"/>
          </p:cNvSpPr>
          <p:nvPr>
            <p:ph type="ctrTitle"/>
          </p:nvPr>
        </p:nvSpPr>
        <p:spPr>
          <a:xfrm>
            <a:off x="6019800" y="2067305"/>
            <a:ext cx="4953000" cy="492443"/>
          </a:xfrm>
        </p:spPr>
        <p:txBody>
          <a:bodyPr/>
          <a:lstStyle/>
          <a:p>
            <a:r>
              <a:rPr lang="en-US" dirty="0"/>
              <a:t>Deepak Kamatchi P</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965</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Deepak Kamatchi 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Deepak Kamatchi P</cp:lastModifiedBy>
  <cp:revision>7</cp:revision>
  <dcterms:created xsi:type="dcterms:W3CDTF">2024-04-03T09:45:05Z</dcterms:created>
  <dcterms:modified xsi:type="dcterms:W3CDTF">2024-04-30T13:40:15Z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