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3021-1D39-4460-818E-178312DA87C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45B11-5876-4F99-AD6B-539FB74A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91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538B-1574-77A9-9024-0CC254275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0A9CC-C8A7-47CB-2751-3651122C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F9530-BBFC-9091-C6AA-72EE508B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9C3C-575F-4E13-B797-F36F0768CAE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CFEB-C0B7-FDE6-4FB5-A011B311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16C12-69A5-B259-4A88-463B133F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FFE0-955E-404D-B37D-2A4F3D150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7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476A-9E74-869A-CF76-AB0F1636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1F862-E5A7-3B88-0A9C-EBBAC550B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16225-5F4A-D8F8-4E48-002B43C8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9C3C-575F-4E13-B797-F36F0768CAE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5253-A785-C7B6-A625-1AD8B1DE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5B7E-091E-1DC4-7204-DBD761CC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FFE0-955E-404D-B37D-2A4F3D150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6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C0A72-5680-E308-9C09-00F9AFF6B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AE97F-CB99-8888-83B8-D5D0CE2E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5848-2186-5F76-BB5C-95732837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9C3C-575F-4E13-B797-F36F0768CAE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74A8-AAFC-46F5-D861-A7857A91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784A8-1CB0-0875-470C-552AF6E4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FFE0-955E-404D-B37D-2A4F3D150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9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61EB-7FA3-D9D3-3EB3-6B393B42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1672-8390-3E08-75D8-D0A2EE445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E640-6801-BD3F-1AEF-793544A7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9C3C-575F-4E13-B797-F36F0768CAE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20366-A5E3-15A2-B343-928CE32B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949C-CAEE-0415-D709-979E2464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FFE0-955E-404D-B37D-2A4F3D150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43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C406-49E1-1EB4-4DB9-F745201C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0CE42-AC3C-ADC0-64FF-A9ACD63B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9340-1B3B-AF29-679B-A244F32D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9C3C-575F-4E13-B797-F36F0768CAE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B0D2E-3D4F-E302-FAAF-70B40C40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9BB8-D6C2-DCC2-F8A4-737540B6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FFE0-955E-404D-B37D-2A4F3D150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0479-54B0-9821-AE3B-DD249C22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9A17-1FCD-6C94-F58B-1F6A4F4CE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02849-0A35-9EBA-1CD5-BDAC94EBE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AD3E9-EC09-1B84-FE2A-AF7ABF72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9C3C-575F-4E13-B797-F36F0768CAE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69919-F2A5-4422-D243-3E32D973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463A1-CF4C-9ADA-0A14-60158EE3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FFE0-955E-404D-B37D-2A4F3D150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2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AEA2-7045-A028-ED86-8514EDBA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53EB9-D737-E0CB-33FA-CEF4C2FC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6C98F-EB4B-BFE2-D427-BAA66DD76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408C2-CE30-6E8B-BEBB-A775241A6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0F816-DBA4-17B9-749F-BE12BDF5A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7D8EA-E8E0-685A-9AC3-82553E10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9C3C-575F-4E13-B797-F36F0768CAE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82827-D7A6-3E4B-FC7D-36C73695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96B98-8CAA-4F46-8EE2-7825538E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FFE0-955E-404D-B37D-2A4F3D150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B629-D5B8-7B33-84CB-93BBF3EC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C5353-4FF6-E716-843B-FF1AA8E5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9C3C-575F-4E13-B797-F36F0768CAE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1BE00-A100-0D80-8C80-54DDDC2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D4280-185C-2234-E2D9-796C2349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FFE0-955E-404D-B37D-2A4F3D150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50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36E55-5635-4FBA-FF2B-7E012960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9C3C-575F-4E13-B797-F36F0768CAE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F0C88-E8B0-C25F-65E7-2E5CA5D8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721CE-9DB4-BC68-9702-54BEAD7A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FFE0-955E-404D-B37D-2A4F3D150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36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6CDC-6FB8-1781-66F5-4B4CBD71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E24-0C3A-372E-05FF-FCD53ABC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F1BAB-567D-62EA-F9D0-D7C9388EB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44641-FB93-A369-F483-90BAEBF1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9C3C-575F-4E13-B797-F36F0768CAE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CA031-2BA2-998F-432A-C340F9AC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6B5B5-9F8E-BE1E-8026-C875AABD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FFE0-955E-404D-B37D-2A4F3D150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1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877A-A4A9-7F38-0B00-5E23A13C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CD361-BF9E-1FBA-77D1-3A58A7559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129EB-7794-42E0-61C3-6CBCFEFB9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E992-A7EE-93B6-A36B-254D140D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9C3C-575F-4E13-B797-F36F0768CAE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130E6-4B5D-874A-5FF6-58C7EC9D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1F4A6-6EAD-9D88-B30C-43B38FB8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FFE0-955E-404D-B37D-2A4F3D150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0B218-1593-FC04-426E-E2527715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9312-F266-DC73-DE30-9EE3DAD03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4108-3504-43F3-C44A-341306F8D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9C3C-575F-4E13-B797-F36F0768CAE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09456-8ED0-E54B-53D9-773A05764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F409-102C-E94E-9F1C-36E4F0ACD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FFE0-955E-404D-B37D-2A4F3D150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39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AD426B-3872-A408-AD19-C81902DFD62E}"/>
              </a:ext>
            </a:extLst>
          </p:cNvPr>
          <p:cNvSpPr txBox="1"/>
          <p:nvPr/>
        </p:nvSpPr>
        <p:spPr>
          <a:xfrm>
            <a:off x="3754287" y="431523"/>
            <a:ext cx="466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Factory Method Design Pattern</a:t>
            </a:r>
            <a:endParaRPr lang="en-IN" sz="24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F33AE-161C-C223-D0F3-2046E1A9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8" y="893188"/>
            <a:ext cx="10912838" cy="561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9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C2D8A-A4EF-7445-0751-9771B0DE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7" y="228480"/>
            <a:ext cx="8679304" cy="64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90F2D-5758-1BB3-122C-78B2BBF87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3" y="203158"/>
            <a:ext cx="10133351" cy="6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4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9E2EA-28DA-A86B-AC66-DE03D55F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7" y="494676"/>
            <a:ext cx="11836510" cy="38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4C1F8F-336A-E7EC-631E-55694F6AD762}"/>
              </a:ext>
            </a:extLst>
          </p:cNvPr>
          <p:cNvSpPr txBox="1"/>
          <p:nvPr/>
        </p:nvSpPr>
        <p:spPr>
          <a:xfrm>
            <a:off x="731520" y="608758"/>
            <a:ext cx="10735955" cy="56938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The factory method in the interface lets a class defer the instantiation to one or more concrete subclasses.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Nunito" panose="020F0502020204030204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Since these design patterns talk about the instantiation of an object they come under the category of creational design pattern.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If we notice the name 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Factory method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, that means there is a method which is a factory, and in general, factories are involved with creational stuff and here with this, an object is being created.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is one of the best ways to create an object where object creation logic is hidden from the client. Now Let’s look at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11483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8D0B0-3856-01E0-B963-1FF1A00C82AE}"/>
              </a:ext>
            </a:extLst>
          </p:cNvPr>
          <p:cNvSpPr txBox="1"/>
          <p:nvPr/>
        </p:nvSpPr>
        <p:spPr>
          <a:xfrm>
            <a:off x="762000" y="559702"/>
            <a:ext cx="10942320" cy="550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i="0" dirty="0">
                <a:solidFill>
                  <a:srgbClr val="273239"/>
                </a:solidFill>
                <a:effectLst/>
                <a:latin typeface="Nunito" pitchFamily="2" charset="0"/>
              </a:rPr>
              <a:t>When to use Factory Method Design Pattern in Java?</a:t>
            </a:r>
          </a:p>
          <a:p>
            <a:pPr algn="just" rtl="0" fontAlgn="base"/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Factory method design pattern can be used in java in following cases:</a:t>
            </a:r>
          </a:p>
          <a:p>
            <a:pPr algn="just" rtl="0" fontAlgn="base"/>
            <a:endParaRPr lang="en-US" sz="2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A class cannot predict the type of objects it needs to create.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A class wants its subclasses to specify the objects it creates.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Classes delegate responsibility to one of multiple helper subclasses, and you aim to keep the information about which helper subclass is the delegate within a specific scope or location.</a:t>
            </a:r>
          </a:p>
        </p:txBody>
      </p:sp>
    </p:spTree>
    <p:extLst>
      <p:ext uri="{BB962C8B-B14F-4D97-AF65-F5344CB8AC3E}">
        <p14:creationId xmlns:p14="http://schemas.microsoft.com/office/powerpoint/2010/main" val="113227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41C1C3-2283-762E-9669-26CFB3E9F7E4}"/>
              </a:ext>
            </a:extLst>
          </p:cNvPr>
          <p:cNvSpPr txBox="1"/>
          <p:nvPr/>
        </p:nvSpPr>
        <p:spPr>
          <a:xfrm>
            <a:off x="1074295" y="371563"/>
            <a:ext cx="10043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Components of Factory Method Design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4ED8D-EE9F-CF08-190A-5DC0AC00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4" y="1199282"/>
            <a:ext cx="11223072" cy="51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3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D43DAE-0BF5-DF49-9213-77B059BFDB57}"/>
              </a:ext>
            </a:extLst>
          </p:cNvPr>
          <p:cNvSpPr txBox="1"/>
          <p:nvPr/>
        </p:nvSpPr>
        <p:spPr>
          <a:xfrm>
            <a:off x="487680" y="397401"/>
            <a:ext cx="11216640" cy="60631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Product</a:t>
            </a:r>
          </a:p>
          <a:p>
            <a:pPr algn="just" fontAlgn="base"/>
            <a:endParaRPr lang="en-US" sz="28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It’s an abstract class or interface that defines the common operations for the objects that the factory will create.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Concrete Products are the actual classes that implement the Product interface, each representing a specific type of object to be created.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/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Creator</a:t>
            </a:r>
          </a:p>
          <a:p>
            <a:pPr algn="just" fontAlgn="base"/>
            <a:endParaRPr lang="en-US" sz="28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It’s an abstract class or interface that declares the factory method.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method is responsible for creating Product objects, but it delegates the actual creation to subclasses.</a:t>
            </a:r>
          </a:p>
          <a:p>
            <a:pPr algn="just" fontAlgn="base"/>
            <a:endParaRPr lang="en-US" sz="2400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5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4C1F8F-336A-E7EC-631E-55694F6AD762}"/>
              </a:ext>
            </a:extLst>
          </p:cNvPr>
          <p:cNvSpPr txBox="1"/>
          <p:nvPr/>
        </p:nvSpPr>
        <p:spPr>
          <a:xfrm>
            <a:off x="314960" y="49579"/>
            <a:ext cx="11521440" cy="56938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Concrete Creators</a:t>
            </a:r>
          </a:p>
          <a:p>
            <a:pPr algn="just" fontAlgn="base"/>
            <a:endParaRPr lang="en-US" sz="28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These are subclasses of the Creator that implement the factory method.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They decide which specific Concrete Product to create, often based on input parameters or configuration.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/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Factory Method</a:t>
            </a:r>
          </a:p>
          <a:p>
            <a:pPr algn="just" fontAlgn="base"/>
            <a:endParaRPr lang="en-US" sz="28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It’s a method defined in the Creator class that is responsible for creating Product objects.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It’s typically declared as abstract in the Creator and implemented in the Concrete Creators.</a:t>
            </a:r>
          </a:p>
        </p:txBody>
      </p:sp>
    </p:spTree>
    <p:extLst>
      <p:ext uri="{BB962C8B-B14F-4D97-AF65-F5344CB8AC3E}">
        <p14:creationId xmlns:p14="http://schemas.microsoft.com/office/powerpoint/2010/main" val="13116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25158-F4FF-29C9-280D-27BABA55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7" y="194872"/>
            <a:ext cx="10702977" cy="643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5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688517-C186-1018-B223-DA196FED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18" y="470038"/>
            <a:ext cx="10768419" cy="33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8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37F5FF-12D8-6C13-175B-FF9CF39D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8" y="0"/>
            <a:ext cx="8799015" cy="68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3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337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- 2</dc:title>
  <dc:creator>Siju V Soman</dc:creator>
  <cp:lastModifiedBy>Lenovo</cp:lastModifiedBy>
  <cp:revision>23</cp:revision>
  <dcterms:created xsi:type="dcterms:W3CDTF">2024-05-23T14:47:29Z</dcterms:created>
  <dcterms:modified xsi:type="dcterms:W3CDTF">2024-09-25T00:55:18Z</dcterms:modified>
</cp:coreProperties>
</file>