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6"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353021-1D39-4460-818E-178312DA87C4}" type="datetimeFigureOut">
              <a:rPr lang="en-IN" smtClean="0"/>
              <a:t>26-09-2024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945B11-5876-4F99-AD6B-539FB74A5314}" type="slidenum">
              <a:rPr lang="en-IN" smtClean="0"/>
              <a:t>‹#›</a:t>
            </a:fld>
            <a:endParaRPr lang="en-IN"/>
          </a:p>
        </p:txBody>
      </p:sp>
    </p:spTree>
    <p:extLst>
      <p:ext uri="{BB962C8B-B14F-4D97-AF65-F5344CB8AC3E}">
        <p14:creationId xmlns:p14="http://schemas.microsoft.com/office/powerpoint/2010/main" val="4257918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538B-1574-77A9-9024-0CC254275D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80A9CC-C8A7-47CB-2751-3651122CDB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DF9530-BBFC-9091-C6AA-72EE508B7153}"/>
              </a:ext>
            </a:extLst>
          </p:cNvPr>
          <p:cNvSpPr>
            <a:spLocks noGrp="1"/>
          </p:cNvSpPr>
          <p:nvPr>
            <p:ph type="dt" sz="half" idx="10"/>
          </p:nvPr>
        </p:nvSpPr>
        <p:spPr/>
        <p:txBody>
          <a:bodyPr/>
          <a:lstStyle/>
          <a:p>
            <a:fld id="{3AF39C3C-575F-4E13-B797-F36F0768CAEB}" type="datetimeFigureOut">
              <a:rPr lang="en-IN" smtClean="0"/>
              <a:t>26-09-2024</a:t>
            </a:fld>
            <a:endParaRPr lang="en-IN"/>
          </a:p>
        </p:txBody>
      </p:sp>
      <p:sp>
        <p:nvSpPr>
          <p:cNvPr id="5" name="Footer Placeholder 4">
            <a:extLst>
              <a:ext uri="{FF2B5EF4-FFF2-40B4-BE49-F238E27FC236}">
                <a16:creationId xmlns:a16="http://schemas.microsoft.com/office/drawing/2014/main" id="{52C6CFEB-C0B7-FDE6-4FB5-A011B31118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516C12-69A5-B259-4A88-463B133F5EFB}"/>
              </a:ext>
            </a:extLst>
          </p:cNvPr>
          <p:cNvSpPr>
            <a:spLocks noGrp="1"/>
          </p:cNvSpPr>
          <p:nvPr>
            <p:ph type="sldNum" sz="quarter" idx="12"/>
          </p:nvPr>
        </p:nvSpPr>
        <p:spPr/>
        <p:txBody>
          <a:bodyPr/>
          <a:lstStyle/>
          <a:p>
            <a:fld id="{0F61FFE0-955E-404D-B37D-2A4F3D15037F}" type="slidenum">
              <a:rPr lang="en-IN" smtClean="0"/>
              <a:t>‹#›</a:t>
            </a:fld>
            <a:endParaRPr lang="en-IN"/>
          </a:p>
        </p:txBody>
      </p:sp>
    </p:spTree>
    <p:extLst>
      <p:ext uri="{BB962C8B-B14F-4D97-AF65-F5344CB8AC3E}">
        <p14:creationId xmlns:p14="http://schemas.microsoft.com/office/powerpoint/2010/main" val="1486475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A476A-9E74-869A-CF76-AB0F1636EC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21F862-E5A7-3B88-0A9C-EBBAC550BB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E16225-5F4A-D8F8-4E48-002B43C8B058}"/>
              </a:ext>
            </a:extLst>
          </p:cNvPr>
          <p:cNvSpPr>
            <a:spLocks noGrp="1"/>
          </p:cNvSpPr>
          <p:nvPr>
            <p:ph type="dt" sz="half" idx="10"/>
          </p:nvPr>
        </p:nvSpPr>
        <p:spPr/>
        <p:txBody>
          <a:bodyPr/>
          <a:lstStyle/>
          <a:p>
            <a:fld id="{3AF39C3C-575F-4E13-B797-F36F0768CAEB}" type="datetimeFigureOut">
              <a:rPr lang="en-IN" smtClean="0"/>
              <a:t>26-09-2024</a:t>
            </a:fld>
            <a:endParaRPr lang="en-IN"/>
          </a:p>
        </p:txBody>
      </p:sp>
      <p:sp>
        <p:nvSpPr>
          <p:cNvPr id="5" name="Footer Placeholder 4">
            <a:extLst>
              <a:ext uri="{FF2B5EF4-FFF2-40B4-BE49-F238E27FC236}">
                <a16:creationId xmlns:a16="http://schemas.microsoft.com/office/drawing/2014/main" id="{429D5253-A785-C7B6-A625-1AD8B1DE0A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4C5B7E-091E-1DC4-7204-DBD761CC8B47}"/>
              </a:ext>
            </a:extLst>
          </p:cNvPr>
          <p:cNvSpPr>
            <a:spLocks noGrp="1"/>
          </p:cNvSpPr>
          <p:nvPr>
            <p:ph type="sldNum" sz="quarter" idx="12"/>
          </p:nvPr>
        </p:nvSpPr>
        <p:spPr/>
        <p:txBody>
          <a:bodyPr/>
          <a:lstStyle/>
          <a:p>
            <a:fld id="{0F61FFE0-955E-404D-B37D-2A4F3D15037F}" type="slidenum">
              <a:rPr lang="en-IN" smtClean="0"/>
              <a:t>‹#›</a:t>
            </a:fld>
            <a:endParaRPr lang="en-IN"/>
          </a:p>
        </p:txBody>
      </p:sp>
    </p:spTree>
    <p:extLst>
      <p:ext uri="{BB962C8B-B14F-4D97-AF65-F5344CB8AC3E}">
        <p14:creationId xmlns:p14="http://schemas.microsoft.com/office/powerpoint/2010/main" val="531660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4C0A72-5680-E308-9C09-00F9AFF6BC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5AE97F-CB99-8888-83B8-D5D0CE2E62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D05848-2186-5F76-BB5C-95732837FB77}"/>
              </a:ext>
            </a:extLst>
          </p:cNvPr>
          <p:cNvSpPr>
            <a:spLocks noGrp="1"/>
          </p:cNvSpPr>
          <p:nvPr>
            <p:ph type="dt" sz="half" idx="10"/>
          </p:nvPr>
        </p:nvSpPr>
        <p:spPr/>
        <p:txBody>
          <a:bodyPr/>
          <a:lstStyle/>
          <a:p>
            <a:fld id="{3AF39C3C-575F-4E13-B797-F36F0768CAEB}" type="datetimeFigureOut">
              <a:rPr lang="en-IN" smtClean="0"/>
              <a:t>26-09-2024</a:t>
            </a:fld>
            <a:endParaRPr lang="en-IN"/>
          </a:p>
        </p:txBody>
      </p:sp>
      <p:sp>
        <p:nvSpPr>
          <p:cNvPr id="5" name="Footer Placeholder 4">
            <a:extLst>
              <a:ext uri="{FF2B5EF4-FFF2-40B4-BE49-F238E27FC236}">
                <a16:creationId xmlns:a16="http://schemas.microsoft.com/office/drawing/2014/main" id="{70FE74A8-AAFC-46F5-D861-A7857A9132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D784A8-1CB0-0875-470C-552AF6E451C4}"/>
              </a:ext>
            </a:extLst>
          </p:cNvPr>
          <p:cNvSpPr>
            <a:spLocks noGrp="1"/>
          </p:cNvSpPr>
          <p:nvPr>
            <p:ph type="sldNum" sz="quarter" idx="12"/>
          </p:nvPr>
        </p:nvSpPr>
        <p:spPr/>
        <p:txBody>
          <a:bodyPr/>
          <a:lstStyle/>
          <a:p>
            <a:fld id="{0F61FFE0-955E-404D-B37D-2A4F3D15037F}" type="slidenum">
              <a:rPr lang="en-IN" smtClean="0"/>
              <a:t>‹#›</a:t>
            </a:fld>
            <a:endParaRPr lang="en-IN"/>
          </a:p>
        </p:txBody>
      </p:sp>
    </p:spTree>
    <p:extLst>
      <p:ext uri="{BB962C8B-B14F-4D97-AF65-F5344CB8AC3E}">
        <p14:creationId xmlns:p14="http://schemas.microsoft.com/office/powerpoint/2010/main" val="2301295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361EB-7FA3-D9D3-3EB3-6B393B4250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F81672-8390-3E08-75D8-D0A2EE445E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C1E640-6801-BD3F-1AEF-793544A7CC65}"/>
              </a:ext>
            </a:extLst>
          </p:cNvPr>
          <p:cNvSpPr>
            <a:spLocks noGrp="1"/>
          </p:cNvSpPr>
          <p:nvPr>
            <p:ph type="dt" sz="half" idx="10"/>
          </p:nvPr>
        </p:nvSpPr>
        <p:spPr/>
        <p:txBody>
          <a:bodyPr/>
          <a:lstStyle/>
          <a:p>
            <a:fld id="{3AF39C3C-575F-4E13-B797-F36F0768CAEB}" type="datetimeFigureOut">
              <a:rPr lang="en-IN" smtClean="0"/>
              <a:t>26-09-2024</a:t>
            </a:fld>
            <a:endParaRPr lang="en-IN"/>
          </a:p>
        </p:txBody>
      </p:sp>
      <p:sp>
        <p:nvSpPr>
          <p:cNvPr id="5" name="Footer Placeholder 4">
            <a:extLst>
              <a:ext uri="{FF2B5EF4-FFF2-40B4-BE49-F238E27FC236}">
                <a16:creationId xmlns:a16="http://schemas.microsoft.com/office/drawing/2014/main" id="{31420366-A5E3-15A2-B343-928CE32B93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81949C-CAEE-0415-D709-979E24648F2B}"/>
              </a:ext>
            </a:extLst>
          </p:cNvPr>
          <p:cNvSpPr>
            <a:spLocks noGrp="1"/>
          </p:cNvSpPr>
          <p:nvPr>
            <p:ph type="sldNum" sz="quarter" idx="12"/>
          </p:nvPr>
        </p:nvSpPr>
        <p:spPr/>
        <p:txBody>
          <a:bodyPr/>
          <a:lstStyle/>
          <a:p>
            <a:fld id="{0F61FFE0-955E-404D-B37D-2A4F3D15037F}" type="slidenum">
              <a:rPr lang="en-IN" smtClean="0"/>
              <a:t>‹#›</a:t>
            </a:fld>
            <a:endParaRPr lang="en-IN"/>
          </a:p>
        </p:txBody>
      </p:sp>
    </p:spTree>
    <p:extLst>
      <p:ext uri="{BB962C8B-B14F-4D97-AF65-F5344CB8AC3E}">
        <p14:creationId xmlns:p14="http://schemas.microsoft.com/office/powerpoint/2010/main" val="15444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C406-49E1-1EB4-4DB9-F745201C67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00CE42-AC3C-ADC0-64FF-A9ACD63B97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D89340-1B3B-AF29-679B-A244F32D12DC}"/>
              </a:ext>
            </a:extLst>
          </p:cNvPr>
          <p:cNvSpPr>
            <a:spLocks noGrp="1"/>
          </p:cNvSpPr>
          <p:nvPr>
            <p:ph type="dt" sz="half" idx="10"/>
          </p:nvPr>
        </p:nvSpPr>
        <p:spPr/>
        <p:txBody>
          <a:bodyPr/>
          <a:lstStyle/>
          <a:p>
            <a:fld id="{3AF39C3C-575F-4E13-B797-F36F0768CAEB}" type="datetimeFigureOut">
              <a:rPr lang="en-IN" smtClean="0"/>
              <a:t>26-09-2024</a:t>
            </a:fld>
            <a:endParaRPr lang="en-IN"/>
          </a:p>
        </p:txBody>
      </p:sp>
      <p:sp>
        <p:nvSpPr>
          <p:cNvPr id="5" name="Footer Placeholder 4">
            <a:extLst>
              <a:ext uri="{FF2B5EF4-FFF2-40B4-BE49-F238E27FC236}">
                <a16:creationId xmlns:a16="http://schemas.microsoft.com/office/drawing/2014/main" id="{024B0D2E-3D4F-E302-FAAF-70B40C4041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F49BB8-D6C2-DCC2-F8A4-737540B645A4}"/>
              </a:ext>
            </a:extLst>
          </p:cNvPr>
          <p:cNvSpPr>
            <a:spLocks noGrp="1"/>
          </p:cNvSpPr>
          <p:nvPr>
            <p:ph type="sldNum" sz="quarter" idx="12"/>
          </p:nvPr>
        </p:nvSpPr>
        <p:spPr/>
        <p:txBody>
          <a:bodyPr/>
          <a:lstStyle/>
          <a:p>
            <a:fld id="{0F61FFE0-955E-404D-B37D-2A4F3D15037F}" type="slidenum">
              <a:rPr lang="en-IN" smtClean="0"/>
              <a:t>‹#›</a:t>
            </a:fld>
            <a:endParaRPr lang="en-IN"/>
          </a:p>
        </p:txBody>
      </p:sp>
    </p:spTree>
    <p:extLst>
      <p:ext uri="{BB962C8B-B14F-4D97-AF65-F5344CB8AC3E}">
        <p14:creationId xmlns:p14="http://schemas.microsoft.com/office/powerpoint/2010/main" val="404463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0479-54B0-9821-AE3B-DD249C2233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379A17-1FCD-6C94-F58B-1F6A4F4CEC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602849-0A35-9EBA-1CD5-BDAC94EBEE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AAD3E9-EC09-1B84-FE2A-AF7ABF72676D}"/>
              </a:ext>
            </a:extLst>
          </p:cNvPr>
          <p:cNvSpPr>
            <a:spLocks noGrp="1"/>
          </p:cNvSpPr>
          <p:nvPr>
            <p:ph type="dt" sz="half" idx="10"/>
          </p:nvPr>
        </p:nvSpPr>
        <p:spPr/>
        <p:txBody>
          <a:bodyPr/>
          <a:lstStyle/>
          <a:p>
            <a:fld id="{3AF39C3C-575F-4E13-B797-F36F0768CAEB}" type="datetimeFigureOut">
              <a:rPr lang="en-IN" smtClean="0"/>
              <a:t>26-09-2024</a:t>
            </a:fld>
            <a:endParaRPr lang="en-IN"/>
          </a:p>
        </p:txBody>
      </p:sp>
      <p:sp>
        <p:nvSpPr>
          <p:cNvPr id="6" name="Footer Placeholder 5">
            <a:extLst>
              <a:ext uri="{FF2B5EF4-FFF2-40B4-BE49-F238E27FC236}">
                <a16:creationId xmlns:a16="http://schemas.microsoft.com/office/drawing/2014/main" id="{89569919-F2A5-4422-D243-3E32D973A2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3463A1-CF4C-9ADA-0A14-60158EE3EA6B}"/>
              </a:ext>
            </a:extLst>
          </p:cNvPr>
          <p:cNvSpPr>
            <a:spLocks noGrp="1"/>
          </p:cNvSpPr>
          <p:nvPr>
            <p:ph type="sldNum" sz="quarter" idx="12"/>
          </p:nvPr>
        </p:nvSpPr>
        <p:spPr/>
        <p:txBody>
          <a:bodyPr/>
          <a:lstStyle/>
          <a:p>
            <a:fld id="{0F61FFE0-955E-404D-B37D-2A4F3D15037F}" type="slidenum">
              <a:rPr lang="en-IN" smtClean="0"/>
              <a:t>‹#›</a:t>
            </a:fld>
            <a:endParaRPr lang="en-IN"/>
          </a:p>
        </p:txBody>
      </p:sp>
    </p:spTree>
    <p:extLst>
      <p:ext uri="{BB962C8B-B14F-4D97-AF65-F5344CB8AC3E}">
        <p14:creationId xmlns:p14="http://schemas.microsoft.com/office/powerpoint/2010/main" val="60522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AEA2-7045-A028-ED86-8514EDBA5B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A53EB9-D737-E0CB-33FA-CEF4C2FC97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A6C98F-EB4B-BFE2-D427-BAA66DD764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A408C2-CE30-6E8B-BEBB-A775241A6B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80F816-DBA4-17B9-749F-BE12BDF5AF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E7D8EA-E8E0-685A-9AC3-82553E102BE8}"/>
              </a:ext>
            </a:extLst>
          </p:cNvPr>
          <p:cNvSpPr>
            <a:spLocks noGrp="1"/>
          </p:cNvSpPr>
          <p:nvPr>
            <p:ph type="dt" sz="half" idx="10"/>
          </p:nvPr>
        </p:nvSpPr>
        <p:spPr/>
        <p:txBody>
          <a:bodyPr/>
          <a:lstStyle/>
          <a:p>
            <a:fld id="{3AF39C3C-575F-4E13-B797-F36F0768CAEB}" type="datetimeFigureOut">
              <a:rPr lang="en-IN" smtClean="0"/>
              <a:t>26-09-2024</a:t>
            </a:fld>
            <a:endParaRPr lang="en-IN"/>
          </a:p>
        </p:txBody>
      </p:sp>
      <p:sp>
        <p:nvSpPr>
          <p:cNvPr id="8" name="Footer Placeholder 7">
            <a:extLst>
              <a:ext uri="{FF2B5EF4-FFF2-40B4-BE49-F238E27FC236}">
                <a16:creationId xmlns:a16="http://schemas.microsoft.com/office/drawing/2014/main" id="{66382827-D7A6-3E4B-FC7D-36C7369550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396B98-8CAA-4F46-8EE2-7825538EBFEA}"/>
              </a:ext>
            </a:extLst>
          </p:cNvPr>
          <p:cNvSpPr>
            <a:spLocks noGrp="1"/>
          </p:cNvSpPr>
          <p:nvPr>
            <p:ph type="sldNum" sz="quarter" idx="12"/>
          </p:nvPr>
        </p:nvSpPr>
        <p:spPr/>
        <p:txBody>
          <a:bodyPr/>
          <a:lstStyle/>
          <a:p>
            <a:fld id="{0F61FFE0-955E-404D-B37D-2A4F3D15037F}" type="slidenum">
              <a:rPr lang="en-IN" smtClean="0"/>
              <a:t>‹#›</a:t>
            </a:fld>
            <a:endParaRPr lang="en-IN"/>
          </a:p>
        </p:txBody>
      </p:sp>
    </p:spTree>
    <p:extLst>
      <p:ext uri="{BB962C8B-B14F-4D97-AF65-F5344CB8AC3E}">
        <p14:creationId xmlns:p14="http://schemas.microsoft.com/office/powerpoint/2010/main" val="25438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B629-D5B8-7B33-84CB-93BBF3EC7A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3C5353-4FF6-E716-843B-FF1AA8E5A8C6}"/>
              </a:ext>
            </a:extLst>
          </p:cNvPr>
          <p:cNvSpPr>
            <a:spLocks noGrp="1"/>
          </p:cNvSpPr>
          <p:nvPr>
            <p:ph type="dt" sz="half" idx="10"/>
          </p:nvPr>
        </p:nvSpPr>
        <p:spPr/>
        <p:txBody>
          <a:bodyPr/>
          <a:lstStyle/>
          <a:p>
            <a:fld id="{3AF39C3C-575F-4E13-B797-F36F0768CAEB}" type="datetimeFigureOut">
              <a:rPr lang="en-IN" smtClean="0"/>
              <a:t>26-09-2024</a:t>
            </a:fld>
            <a:endParaRPr lang="en-IN"/>
          </a:p>
        </p:txBody>
      </p:sp>
      <p:sp>
        <p:nvSpPr>
          <p:cNvPr id="4" name="Footer Placeholder 3">
            <a:extLst>
              <a:ext uri="{FF2B5EF4-FFF2-40B4-BE49-F238E27FC236}">
                <a16:creationId xmlns:a16="http://schemas.microsoft.com/office/drawing/2014/main" id="{7BF1BE00-A100-0D80-8C80-54DDDC259F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FD4280-185C-2234-E2D9-796C23490362}"/>
              </a:ext>
            </a:extLst>
          </p:cNvPr>
          <p:cNvSpPr>
            <a:spLocks noGrp="1"/>
          </p:cNvSpPr>
          <p:nvPr>
            <p:ph type="sldNum" sz="quarter" idx="12"/>
          </p:nvPr>
        </p:nvSpPr>
        <p:spPr/>
        <p:txBody>
          <a:bodyPr/>
          <a:lstStyle/>
          <a:p>
            <a:fld id="{0F61FFE0-955E-404D-B37D-2A4F3D15037F}" type="slidenum">
              <a:rPr lang="en-IN" smtClean="0"/>
              <a:t>‹#›</a:t>
            </a:fld>
            <a:endParaRPr lang="en-IN"/>
          </a:p>
        </p:txBody>
      </p:sp>
    </p:spTree>
    <p:extLst>
      <p:ext uri="{BB962C8B-B14F-4D97-AF65-F5344CB8AC3E}">
        <p14:creationId xmlns:p14="http://schemas.microsoft.com/office/powerpoint/2010/main" val="281650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136E55-5635-4FBA-FF2B-7E012960D855}"/>
              </a:ext>
            </a:extLst>
          </p:cNvPr>
          <p:cNvSpPr>
            <a:spLocks noGrp="1"/>
          </p:cNvSpPr>
          <p:nvPr>
            <p:ph type="dt" sz="half" idx="10"/>
          </p:nvPr>
        </p:nvSpPr>
        <p:spPr/>
        <p:txBody>
          <a:bodyPr/>
          <a:lstStyle/>
          <a:p>
            <a:fld id="{3AF39C3C-575F-4E13-B797-F36F0768CAEB}" type="datetimeFigureOut">
              <a:rPr lang="en-IN" smtClean="0"/>
              <a:t>26-09-2024</a:t>
            </a:fld>
            <a:endParaRPr lang="en-IN"/>
          </a:p>
        </p:txBody>
      </p:sp>
      <p:sp>
        <p:nvSpPr>
          <p:cNvPr id="3" name="Footer Placeholder 2">
            <a:extLst>
              <a:ext uri="{FF2B5EF4-FFF2-40B4-BE49-F238E27FC236}">
                <a16:creationId xmlns:a16="http://schemas.microsoft.com/office/drawing/2014/main" id="{B25F0C88-E8B0-C25F-65E7-2E5CA5D851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B721CE-9DB4-BC68-9702-54BEAD7A5AC1}"/>
              </a:ext>
            </a:extLst>
          </p:cNvPr>
          <p:cNvSpPr>
            <a:spLocks noGrp="1"/>
          </p:cNvSpPr>
          <p:nvPr>
            <p:ph type="sldNum" sz="quarter" idx="12"/>
          </p:nvPr>
        </p:nvSpPr>
        <p:spPr/>
        <p:txBody>
          <a:bodyPr/>
          <a:lstStyle/>
          <a:p>
            <a:fld id="{0F61FFE0-955E-404D-B37D-2A4F3D15037F}" type="slidenum">
              <a:rPr lang="en-IN" smtClean="0"/>
              <a:t>‹#›</a:t>
            </a:fld>
            <a:endParaRPr lang="en-IN"/>
          </a:p>
        </p:txBody>
      </p:sp>
    </p:spTree>
    <p:extLst>
      <p:ext uri="{BB962C8B-B14F-4D97-AF65-F5344CB8AC3E}">
        <p14:creationId xmlns:p14="http://schemas.microsoft.com/office/powerpoint/2010/main" val="1837364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6CDC-6FB8-1781-66F5-4B4CBD710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34AE24-0C3A-372E-05FF-FCD53ABC6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DF1BAB-567D-62EA-F9D0-D7C9388EB7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644641-FB93-A369-F483-90BAEBF14AC8}"/>
              </a:ext>
            </a:extLst>
          </p:cNvPr>
          <p:cNvSpPr>
            <a:spLocks noGrp="1"/>
          </p:cNvSpPr>
          <p:nvPr>
            <p:ph type="dt" sz="half" idx="10"/>
          </p:nvPr>
        </p:nvSpPr>
        <p:spPr/>
        <p:txBody>
          <a:bodyPr/>
          <a:lstStyle/>
          <a:p>
            <a:fld id="{3AF39C3C-575F-4E13-B797-F36F0768CAEB}" type="datetimeFigureOut">
              <a:rPr lang="en-IN" smtClean="0"/>
              <a:t>26-09-2024</a:t>
            </a:fld>
            <a:endParaRPr lang="en-IN"/>
          </a:p>
        </p:txBody>
      </p:sp>
      <p:sp>
        <p:nvSpPr>
          <p:cNvPr id="6" name="Footer Placeholder 5">
            <a:extLst>
              <a:ext uri="{FF2B5EF4-FFF2-40B4-BE49-F238E27FC236}">
                <a16:creationId xmlns:a16="http://schemas.microsoft.com/office/drawing/2014/main" id="{C10CA031-2BA2-998F-432A-C340F9AC83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B6B5B5-9F8E-BE1E-8026-C875AABDEB49}"/>
              </a:ext>
            </a:extLst>
          </p:cNvPr>
          <p:cNvSpPr>
            <a:spLocks noGrp="1"/>
          </p:cNvSpPr>
          <p:nvPr>
            <p:ph type="sldNum" sz="quarter" idx="12"/>
          </p:nvPr>
        </p:nvSpPr>
        <p:spPr/>
        <p:txBody>
          <a:bodyPr/>
          <a:lstStyle/>
          <a:p>
            <a:fld id="{0F61FFE0-955E-404D-B37D-2A4F3D15037F}" type="slidenum">
              <a:rPr lang="en-IN" smtClean="0"/>
              <a:t>‹#›</a:t>
            </a:fld>
            <a:endParaRPr lang="en-IN"/>
          </a:p>
        </p:txBody>
      </p:sp>
    </p:spTree>
    <p:extLst>
      <p:ext uri="{BB962C8B-B14F-4D97-AF65-F5344CB8AC3E}">
        <p14:creationId xmlns:p14="http://schemas.microsoft.com/office/powerpoint/2010/main" val="4289511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877A-A4A9-7F38-0B00-5E23A13C14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DCD361-BF9E-1FBA-77D1-3A58A75593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B129EB-7794-42E0-61C3-6CBCFEFB9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1AE992-A7EE-93B6-A36B-254D140DA944}"/>
              </a:ext>
            </a:extLst>
          </p:cNvPr>
          <p:cNvSpPr>
            <a:spLocks noGrp="1"/>
          </p:cNvSpPr>
          <p:nvPr>
            <p:ph type="dt" sz="half" idx="10"/>
          </p:nvPr>
        </p:nvSpPr>
        <p:spPr/>
        <p:txBody>
          <a:bodyPr/>
          <a:lstStyle/>
          <a:p>
            <a:fld id="{3AF39C3C-575F-4E13-B797-F36F0768CAEB}" type="datetimeFigureOut">
              <a:rPr lang="en-IN" smtClean="0"/>
              <a:t>26-09-2024</a:t>
            </a:fld>
            <a:endParaRPr lang="en-IN"/>
          </a:p>
        </p:txBody>
      </p:sp>
      <p:sp>
        <p:nvSpPr>
          <p:cNvPr id="6" name="Footer Placeholder 5">
            <a:extLst>
              <a:ext uri="{FF2B5EF4-FFF2-40B4-BE49-F238E27FC236}">
                <a16:creationId xmlns:a16="http://schemas.microsoft.com/office/drawing/2014/main" id="{437130E6-4B5D-874A-5FF6-58C7EC9DF5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71F4A6-6EAD-9D88-B30C-43B38FB8B71D}"/>
              </a:ext>
            </a:extLst>
          </p:cNvPr>
          <p:cNvSpPr>
            <a:spLocks noGrp="1"/>
          </p:cNvSpPr>
          <p:nvPr>
            <p:ph type="sldNum" sz="quarter" idx="12"/>
          </p:nvPr>
        </p:nvSpPr>
        <p:spPr/>
        <p:txBody>
          <a:bodyPr/>
          <a:lstStyle/>
          <a:p>
            <a:fld id="{0F61FFE0-955E-404D-B37D-2A4F3D15037F}" type="slidenum">
              <a:rPr lang="en-IN" smtClean="0"/>
              <a:t>‹#›</a:t>
            </a:fld>
            <a:endParaRPr lang="en-IN"/>
          </a:p>
        </p:txBody>
      </p:sp>
    </p:spTree>
    <p:extLst>
      <p:ext uri="{BB962C8B-B14F-4D97-AF65-F5344CB8AC3E}">
        <p14:creationId xmlns:p14="http://schemas.microsoft.com/office/powerpoint/2010/main" val="1616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B0B218-1593-FC04-426E-E2527715B1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769312-F266-DC73-DE30-9EE3DAD03B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CC4108-3504-43F3-C44A-341306F8D3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39C3C-575F-4E13-B797-F36F0768CAEB}" type="datetimeFigureOut">
              <a:rPr lang="en-IN" smtClean="0"/>
              <a:t>26-09-2024</a:t>
            </a:fld>
            <a:endParaRPr lang="en-IN"/>
          </a:p>
        </p:txBody>
      </p:sp>
      <p:sp>
        <p:nvSpPr>
          <p:cNvPr id="5" name="Footer Placeholder 4">
            <a:extLst>
              <a:ext uri="{FF2B5EF4-FFF2-40B4-BE49-F238E27FC236}">
                <a16:creationId xmlns:a16="http://schemas.microsoft.com/office/drawing/2014/main" id="{8E609456-8ED0-E54B-53D9-773A057647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CEF409-102C-E94E-9F1C-36E4F0ACD3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61FFE0-955E-404D-B37D-2A4F3D15037F}" type="slidenum">
              <a:rPr lang="en-IN" smtClean="0"/>
              <a:t>‹#›</a:t>
            </a:fld>
            <a:endParaRPr lang="en-IN"/>
          </a:p>
        </p:txBody>
      </p:sp>
    </p:spTree>
    <p:extLst>
      <p:ext uri="{BB962C8B-B14F-4D97-AF65-F5344CB8AC3E}">
        <p14:creationId xmlns:p14="http://schemas.microsoft.com/office/powerpoint/2010/main" val="2514395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AD426B-3872-A408-AD19-C81902DFD62E}"/>
              </a:ext>
            </a:extLst>
          </p:cNvPr>
          <p:cNvSpPr txBox="1"/>
          <p:nvPr/>
        </p:nvSpPr>
        <p:spPr>
          <a:xfrm>
            <a:off x="3754287" y="431523"/>
            <a:ext cx="4663440" cy="584775"/>
          </a:xfrm>
          <a:prstGeom prst="rect">
            <a:avLst/>
          </a:prstGeom>
          <a:noFill/>
        </p:spPr>
        <p:txBody>
          <a:bodyPr wrap="square" rtlCol="0">
            <a:spAutoFit/>
          </a:bodyPr>
          <a:lstStyle/>
          <a:p>
            <a:pPr algn="l" fontAlgn="base"/>
            <a:r>
              <a:rPr lang="en-US" sz="3200" b="1" i="0" dirty="0">
                <a:solidFill>
                  <a:srgbClr val="273239"/>
                </a:solidFill>
                <a:effectLst/>
                <a:latin typeface="Source Sans 3"/>
              </a:rPr>
              <a:t>Abstract Factory Pattern</a:t>
            </a:r>
          </a:p>
        </p:txBody>
      </p:sp>
      <p:sp>
        <p:nvSpPr>
          <p:cNvPr id="2" name="TextBox 1">
            <a:extLst>
              <a:ext uri="{FF2B5EF4-FFF2-40B4-BE49-F238E27FC236}">
                <a16:creationId xmlns:a16="http://schemas.microsoft.com/office/drawing/2014/main" id="{0D61E973-A687-20C2-06F4-78BD87B40223}"/>
              </a:ext>
            </a:extLst>
          </p:cNvPr>
          <p:cNvSpPr txBox="1"/>
          <p:nvPr/>
        </p:nvSpPr>
        <p:spPr>
          <a:xfrm>
            <a:off x="496478" y="1163498"/>
            <a:ext cx="11199043" cy="4093428"/>
          </a:xfrm>
          <a:prstGeom prst="rect">
            <a:avLst/>
          </a:prstGeom>
          <a:noFill/>
          <a:ln w="12700">
            <a:solidFill>
              <a:schemeClr val="tx1"/>
            </a:solidFill>
          </a:ln>
        </p:spPr>
        <p:txBody>
          <a:bodyPr wrap="square">
            <a:spAutoFit/>
          </a:bodyPr>
          <a:lstStyle/>
          <a:p>
            <a:pPr algn="just" rtl="0" fontAlgn="base"/>
            <a:r>
              <a:rPr lang="en-US" sz="2000" b="0" i="0" dirty="0">
                <a:solidFill>
                  <a:srgbClr val="273239"/>
                </a:solidFill>
                <a:effectLst/>
                <a:latin typeface="Nunito" pitchFamily="2" charset="0"/>
              </a:rPr>
              <a:t>The Abstract Factory Pattern is a way of organizing how you create groups of things that are related to each other. It provides a set of rules or instructions that let you create different types of things without knowing exactly what those things are. </a:t>
            </a:r>
          </a:p>
          <a:p>
            <a:pPr algn="just" rtl="0" fontAlgn="base"/>
            <a:endParaRPr lang="en-US" sz="2000" dirty="0">
              <a:solidFill>
                <a:srgbClr val="273239"/>
              </a:solidFill>
              <a:latin typeface="Nunito" pitchFamily="2" charset="0"/>
            </a:endParaRPr>
          </a:p>
          <a:p>
            <a:pPr algn="just" rtl="0" fontAlgn="base"/>
            <a:r>
              <a:rPr lang="en-US" sz="2000" b="0" i="0" dirty="0">
                <a:solidFill>
                  <a:srgbClr val="273239"/>
                </a:solidFill>
                <a:effectLst/>
                <a:latin typeface="Nunito" pitchFamily="2" charset="0"/>
              </a:rPr>
              <a:t>This helps you keep everything organized and lets you switch between different types easily, following the same set of rules.</a:t>
            </a:r>
          </a:p>
          <a:p>
            <a:pPr marL="342900" indent="-342900" algn="just" fontAlgn="base">
              <a:buFont typeface="Arial" panose="020B0604020202020204" pitchFamily="34" charset="0"/>
              <a:buChar char="•"/>
            </a:pPr>
            <a:r>
              <a:rPr lang="en-US" sz="2000" b="0" i="0" dirty="0">
                <a:solidFill>
                  <a:srgbClr val="273239"/>
                </a:solidFill>
                <a:effectLst/>
                <a:latin typeface="Nunito" pitchFamily="2" charset="0"/>
              </a:rPr>
              <a:t>Abstract Factory pattern is almost similar to  Factory Pattern and is considered as another layer of abstraction over factory pattern.</a:t>
            </a:r>
          </a:p>
          <a:p>
            <a:pPr marL="342900" indent="-342900" algn="just" fontAlgn="base">
              <a:buFont typeface="Arial" panose="020B0604020202020204" pitchFamily="34" charset="0"/>
              <a:buChar char="•"/>
            </a:pPr>
            <a:r>
              <a:rPr lang="en-US" sz="2000" b="0" i="0" dirty="0">
                <a:solidFill>
                  <a:srgbClr val="273239"/>
                </a:solidFill>
                <a:effectLst/>
                <a:latin typeface="Nunito" pitchFamily="2" charset="0"/>
              </a:rPr>
              <a:t>Abstract Factory patterns work around a super-factory which creates other factories.</a:t>
            </a:r>
          </a:p>
          <a:p>
            <a:pPr marL="342900" indent="-342900" algn="just" fontAlgn="base">
              <a:buFont typeface="Arial" panose="020B0604020202020204" pitchFamily="34" charset="0"/>
              <a:buChar char="•"/>
            </a:pPr>
            <a:r>
              <a:rPr lang="en-US" sz="2000" b="0" i="0" dirty="0">
                <a:solidFill>
                  <a:srgbClr val="273239"/>
                </a:solidFill>
                <a:effectLst/>
                <a:latin typeface="Nunito" pitchFamily="2" charset="0"/>
              </a:rPr>
              <a:t>Abstract factory pattern implementation provides us with a framework that allows us to create objects that follow a general pattern.</a:t>
            </a:r>
          </a:p>
          <a:p>
            <a:pPr marL="342900" indent="-342900" algn="just" fontAlgn="base">
              <a:buFont typeface="Arial" panose="020B0604020202020204" pitchFamily="34" charset="0"/>
              <a:buChar char="•"/>
            </a:pPr>
            <a:r>
              <a:rPr lang="en-US" sz="2000" b="0" i="0" dirty="0">
                <a:solidFill>
                  <a:srgbClr val="273239"/>
                </a:solidFill>
                <a:effectLst/>
                <a:latin typeface="Nunito" pitchFamily="2" charset="0"/>
              </a:rPr>
              <a:t>So at runtime, the abstract factory is coupled with any desired concrete factory which can create objects of the desired type.</a:t>
            </a:r>
          </a:p>
        </p:txBody>
      </p:sp>
    </p:spTree>
    <p:extLst>
      <p:ext uri="{BB962C8B-B14F-4D97-AF65-F5344CB8AC3E}">
        <p14:creationId xmlns:p14="http://schemas.microsoft.com/office/powerpoint/2010/main" val="3841798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06A269-A7EA-692B-1A48-96414DCB09C4}"/>
              </a:ext>
            </a:extLst>
          </p:cNvPr>
          <p:cNvPicPr>
            <a:picLocks noChangeAspect="1"/>
          </p:cNvPicPr>
          <p:nvPr/>
        </p:nvPicPr>
        <p:blipFill>
          <a:blip r:embed="rId2"/>
          <a:stretch>
            <a:fillRect/>
          </a:stretch>
        </p:blipFill>
        <p:spPr>
          <a:xfrm>
            <a:off x="1192216" y="139045"/>
            <a:ext cx="9807568" cy="6579909"/>
          </a:xfrm>
          <a:prstGeom prst="rect">
            <a:avLst/>
          </a:prstGeom>
        </p:spPr>
      </p:pic>
    </p:spTree>
    <p:extLst>
      <p:ext uri="{BB962C8B-B14F-4D97-AF65-F5344CB8AC3E}">
        <p14:creationId xmlns:p14="http://schemas.microsoft.com/office/powerpoint/2010/main" val="328523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C121D17-DBE2-3675-B428-E1E04C5FB00A}"/>
              </a:ext>
            </a:extLst>
          </p:cNvPr>
          <p:cNvPicPr>
            <a:picLocks noChangeAspect="1"/>
          </p:cNvPicPr>
          <p:nvPr/>
        </p:nvPicPr>
        <p:blipFill>
          <a:blip r:embed="rId2"/>
          <a:stretch>
            <a:fillRect/>
          </a:stretch>
        </p:blipFill>
        <p:spPr>
          <a:xfrm>
            <a:off x="1500089" y="458153"/>
            <a:ext cx="9191822" cy="6281281"/>
          </a:xfrm>
          <a:prstGeom prst="rect">
            <a:avLst/>
          </a:prstGeom>
        </p:spPr>
      </p:pic>
    </p:spTree>
    <p:extLst>
      <p:ext uri="{BB962C8B-B14F-4D97-AF65-F5344CB8AC3E}">
        <p14:creationId xmlns:p14="http://schemas.microsoft.com/office/powerpoint/2010/main" val="2753743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55A7D3-E8FA-EBEC-949B-98D4C6DCA11C}"/>
              </a:ext>
            </a:extLst>
          </p:cNvPr>
          <p:cNvPicPr>
            <a:picLocks noChangeAspect="1"/>
          </p:cNvPicPr>
          <p:nvPr/>
        </p:nvPicPr>
        <p:blipFill>
          <a:blip r:embed="rId2"/>
          <a:stretch>
            <a:fillRect/>
          </a:stretch>
        </p:blipFill>
        <p:spPr>
          <a:xfrm>
            <a:off x="1483945" y="247918"/>
            <a:ext cx="9224109" cy="6362164"/>
          </a:xfrm>
          <a:prstGeom prst="rect">
            <a:avLst/>
          </a:prstGeom>
        </p:spPr>
      </p:pic>
    </p:spTree>
    <p:extLst>
      <p:ext uri="{BB962C8B-B14F-4D97-AF65-F5344CB8AC3E}">
        <p14:creationId xmlns:p14="http://schemas.microsoft.com/office/powerpoint/2010/main" val="196791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4C1F8F-336A-E7EC-631E-55694F6AD762}"/>
              </a:ext>
            </a:extLst>
          </p:cNvPr>
          <p:cNvSpPr txBox="1"/>
          <p:nvPr/>
        </p:nvSpPr>
        <p:spPr>
          <a:xfrm>
            <a:off x="731520" y="608758"/>
            <a:ext cx="10735955" cy="523220"/>
          </a:xfrm>
          <a:prstGeom prst="rect">
            <a:avLst/>
          </a:prstGeom>
          <a:noFill/>
          <a:ln w="12700">
            <a:solidFill>
              <a:schemeClr val="tx1"/>
            </a:solidFill>
          </a:ln>
        </p:spPr>
        <p:txBody>
          <a:bodyPr wrap="square">
            <a:spAutoFit/>
          </a:bodyPr>
          <a:lstStyle/>
          <a:p>
            <a:pPr algn="ctr" fontAlgn="base"/>
            <a:r>
              <a:rPr lang="en-US" sz="2800" b="1" i="0" dirty="0">
                <a:solidFill>
                  <a:srgbClr val="273239"/>
                </a:solidFill>
                <a:effectLst/>
                <a:latin typeface="Nunito" pitchFamily="2" charset="0"/>
              </a:rPr>
              <a:t>Components of Abstract Factory Pattern</a:t>
            </a:r>
          </a:p>
        </p:txBody>
      </p:sp>
      <p:sp>
        <p:nvSpPr>
          <p:cNvPr id="2" name="TextBox 1">
            <a:extLst>
              <a:ext uri="{FF2B5EF4-FFF2-40B4-BE49-F238E27FC236}">
                <a16:creationId xmlns:a16="http://schemas.microsoft.com/office/drawing/2014/main" id="{3B6E2751-5270-E21D-2586-101A27D93246}"/>
              </a:ext>
            </a:extLst>
          </p:cNvPr>
          <p:cNvSpPr txBox="1"/>
          <p:nvPr/>
        </p:nvSpPr>
        <p:spPr>
          <a:xfrm>
            <a:off x="728022" y="1213644"/>
            <a:ext cx="10735955" cy="5324535"/>
          </a:xfrm>
          <a:prstGeom prst="rect">
            <a:avLst/>
          </a:prstGeom>
          <a:noFill/>
          <a:ln w="12700">
            <a:solidFill>
              <a:schemeClr val="tx1"/>
            </a:solidFill>
          </a:ln>
        </p:spPr>
        <p:txBody>
          <a:bodyPr wrap="square">
            <a:spAutoFit/>
          </a:bodyPr>
          <a:lstStyle/>
          <a:p>
            <a:pPr marL="342900" indent="-342900" algn="just" fontAlgn="base">
              <a:buFont typeface="Arial" panose="020B0604020202020204" pitchFamily="34" charset="0"/>
              <a:buChar char="•"/>
            </a:pPr>
            <a:r>
              <a:rPr lang="en-US" sz="2000" b="1" i="0" dirty="0">
                <a:solidFill>
                  <a:srgbClr val="273239"/>
                </a:solidFill>
                <a:effectLst/>
                <a:latin typeface="Nunito" pitchFamily="2" charset="0"/>
              </a:rPr>
              <a:t>Abstract Factory</a:t>
            </a:r>
          </a:p>
          <a:p>
            <a:pPr algn="just" rtl="0" fontAlgn="base"/>
            <a:r>
              <a:rPr lang="en-US" sz="2000" dirty="0">
                <a:solidFill>
                  <a:srgbClr val="273239"/>
                </a:solidFill>
                <a:latin typeface="Nunito" pitchFamily="2" charset="0"/>
              </a:rPr>
              <a:t>	</a:t>
            </a:r>
            <a:r>
              <a:rPr lang="en-US" sz="2000" b="0" i="0" dirty="0">
                <a:solidFill>
                  <a:srgbClr val="273239"/>
                </a:solidFill>
                <a:effectLst/>
                <a:latin typeface="Nunito" pitchFamily="2" charset="0"/>
              </a:rPr>
              <a:t>Abstract Factory serves as a high-level blueprint that defines a set of rules for creating families of related objects without specifying their concrete classes. It declares a series of methods, each responsible for creating a particular type of object and ensures that concrete factories adhere to a common interface, providing a consistent way to produce related sets of objects.</a:t>
            </a:r>
          </a:p>
          <a:p>
            <a:pPr algn="just" rtl="0" fontAlgn="base"/>
            <a:endParaRPr lang="en-US" sz="2000" b="0" i="0" dirty="0">
              <a:solidFill>
                <a:srgbClr val="273239"/>
              </a:solidFill>
              <a:effectLst/>
              <a:latin typeface="Nunito" pitchFamily="2" charset="0"/>
            </a:endParaRPr>
          </a:p>
          <a:p>
            <a:pPr marL="342900" indent="-342900" algn="just" fontAlgn="base">
              <a:buFont typeface="Arial" panose="020B0604020202020204" pitchFamily="34" charset="0"/>
              <a:buChar char="•"/>
            </a:pPr>
            <a:r>
              <a:rPr lang="en-US" sz="2000" b="1" i="0" dirty="0">
                <a:solidFill>
                  <a:srgbClr val="273239"/>
                </a:solidFill>
                <a:effectLst/>
                <a:latin typeface="Nunito" pitchFamily="2" charset="0"/>
              </a:rPr>
              <a:t>Concrete Factories</a:t>
            </a:r>
          </a:p>
          <a:p>
            <a:pPr algn="just" rtl="0" fontAlgn="base"/>
            <a:r>
              <a:rPr lang="en-US" sz="2000" b="0" i="0" dirty="0">
                <a:solidFill>
                  <a:srgbClr val="273239"/>
                </a:solidFill>
                <a:effectLst/>
                <a:latin typeface="Nunito" pitchFamily="2" charset="0"/>
              </a:rPr>
              <a:t>	Concrete Factories implement the rules specified by the abstract factory. It contain the logic for creating specific instances of objects within a family. Also multiple concrete factories can exist, each tailored to produce a distinct family of related objects.</a:t>
            </a:r>
          </a:p>
          <a:p>
            <a:pPr algn="just" rtl="0" fontAlgn="base"/>
            <a:endParaRPr lang="en-US" sz="2000" b="0" i="0" dirty="0">
              <a:solidFill>
                <a:srgbClr val="273239"/>
              </a:solidFill>
              <a:effectLst/>
              <a:latin typeface="Nunito" pitchFamily="2" charset="0"/>
            </a:endParaRPr>
          </a:p>
          <a:p>
            <a:pPr marL="342900" indent="-342900" algn="just" fontAlgn="base">
              <a:buFont typeface="Arial" panose="020B0604020202020204" pitchFamily="34" charset="0"/>
              <a:buChar char="•"/>
            </a:pPr>
            <a:r>
              <a:rPr lang="en-US" sz="2000" b="1" i="0" dirty="0">
                <a:solidFill>
                  <a:srgbClr val="273239"/>
                </a:solidFill>
                <a:effectLst/>
                <a:latin typeface="Nunito" pitchFamily="2" charset="0"/>
              </a:rPr>
              <a:t>Abstract Products</a:t>
            </a:r>
          </a:p>
          <a:p>
            <a:pPr algn="just" rtl="0" fontAlgn="base"/>
            <a:r>
              <a:rPr lang="en-US" sz="2000" b="0" i="0" dirty="0">
                <a:solidFill>
                  <a:srgbClr val="273239"/>
                </a:solidFill>
                <a:effectLst/>
                <a:latin typeface="Nunito" pitchFamily="2" charset="0"/>
              </a:rPr>
              <a:t>	Abstract Products represents a family of related objects by defining a set of common methods or properties. It acts as an abstract or interface type that all concrete products within a family must adhere to and provides a unified way for concrete products to be used interchangeably.</a:t>
            </a:r>
          </a:p>
        </p:txBody>
      </p:sp>
    </p:spTree>
    <p:extLst>
      <p:ext uri="{BB962C8B-B14F-4D97-AF65-F5344CB8AC3E}">
        <p14:creationId xmlns:p14="http://schemas.microsoft.com/office/powerpoint/2010/main" val="1114839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08D0B0-3856-01E0-B963-1FF1A00C82AE}"/>
              </a:ext>
            </a:extLst>
          </p:cNvPr>
          <p:cNvSpPr txBox="1"/>
          <p:nvPr/>
        </p:nvSpPr>
        <p:spPr>
          <a:xfrm>
            <a:off x="762000" y="559702"/>
            <a:ext cx="10942320" cy="3170099"/>
          </a:xfrm>
          <a:prstGeom prst="rect">
            <a:avLst/>
          </a:prstGeom>
          <a:noFill/>
          <a:ln w="12700">
            <a:solidFill>
              <a:schemeClr val="tx1"/>
            </a:solidFill>
          </a:ln>
        </p:spPr>
        <p:txBody>
          <a:bodyPr wrap="square">
            <a:spAutoFit/>
          </a:bodyPr>
          <a:lstStyle/>
          <a:p>
            <a:pPr marL="342900" indent="-342900" algn="just" fontAlgn="base">
              <a:buFont typeface="Arial" panose="020B0604020202020204" pitchFamily="34" charset="0"/>
              <a:buChar char="•"/>
            </a:pPr>
            <a:r>
              <a:rPr lang="en-US" sz="2000" b="1" i="0" dirty="0">
                <a:solidFill>
                  <a:srgbClr val="273239"/>
                </a:solidFill>
                <a:effectLst/>
                <a:latin typeface="Nunito" pitchFamily="2" charset="0"/>
              </a:rPr>
              <a:t>Concrete Products</a:t>
            </a:r>
          </a:p>
          <a:p>
            <a:pPr algn="just" rtl="0" fontAlgn="base"/>
            <a:r>
              <a:rPr lang="en-US" sz="2000" b="0" i="0" dirty="0">
                <a:solidFill>
                  <a:srgbClr val="273239"/>
                </a:solidFill>
                <a:effectLst/>
                <a:latin typeface="Nunito" pitchFamily="2" charset="0"/>
              </a:rPr>
              <a:t>	They are the actual instances of objects created by concrete factories. They implement the methods declared in the abstract products, ensuring consistency within a family and belong to a specific category or family of related objects.</a:t>
            </a:r>
          </a:p>
          <a:p>
            <a:pPr algn="just" rtl="0" fontAlgn="base"/>
            <a:endParaRPr lang="en-US" sz="2000" b="0" i="0" dirty="0">
              <a:solidFill>
                <a:srgbClr val="273239"/>
              </a:solidFill>
              <a:effectLst/>
              <a:latin typeface="Nunito" pitchFamily="2" charset="0"/>
            </a:endParaRPr>
          </a:p>
          <a:p>
            <a:pPr marL="342900" indent="-342900" algn="just" fontAlgn="base">
              <a:buFont typeface="Arial" panose="020B0604020202020204" pitchFamily="34" charset="0"/>
              <a:buChar char="•"/>
            </a:pPr>
            <a:r>
              <a:rPr lang="en-US" sz="2000" b="1" i="0" dirty="0">
                <a:solidFill>
                  <a:srgbClr val="273239"/>
                </a:solidFill>
                <a:effectLst/>
                <a:latin typeface="Nunito" pitchFamily="2" charset="0"/>
              </a:rPr>
              <a:t>Client</a:t>
            </a:r>
          </a:p>
          <a:p>
            <a:pPr algn="just" rtl="0" fontAlgn="base"/>
            <a:r>
              <a:rPr lang="en-US" sz="2000" b="0" i="0" dirty="0">
                <a:solidFill>
                  <a:srgbClr val="273239"/>
                </a:solidFill>
                <a:effectLst/>
                <a:latin typeface="Nunito" pitchFamily="2" charset="0"/>
              </a:rPr>
              <a:t>	Client utilizes the abstract factory to create families of objects without specifying their concrete types and interacts with objects through abstract interfaces provided by abstract products. Client enjoys the flexibility of seamlessly switching between families of objects by changing the concrete factory instance.</a:t>
            </a:r>
          </a:p>
        </p:txBody>
      </p:sp>
    </p:spTree>
    <p:extLst>
      <p:ext uri="{BB962C8B-B14F-4D97-AF65-F5344CB8AC3E}">
        <p14:creationId xmlns:p14="http://schemas.microsoft.com/office/powerpoint/2010/main" val="1132275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41C1C3-2283-762E-9669-26CFB3E9F7E4}"/>
              </a:ext>
            </a:extLst>
          </p:cNvPr>
          <p:cNvSpPr txBox="1"/>
          <p:nvPr/>
        </p:nvSpPr>
        <p:spPr>
          <a:xfrm>
            <a:off x="1074295" y="371563"/>
            <a:ext cx="10043409" cy="584775"/>
          </a:xfrm>
          <a:prstGeom prst="rect">
            <a:avLst/>
          </a:prstGeom>
          <a:noFill/>
        </p:spPr>
        <p:txBody>
          <a:bodyPr wrap="square" rtlCol="0">
            <a:spAutoFit/>
          </a:bodyPr>
          <a:lstStyle/>
          <a:p>
            <a:pPr algn="ctr" fontAlgn="base"/>
            <a:r>
              <a:rPr lang="en-US" sz="3200" b="1" i="0" dirty="0">
                <a:solidFill>
                  <a:srgbClr val="273239"/>
                </a:solidFill>
                <a:effectLst/>
                <a:latin typeface="Nunito" pitchFamily="2" charset="0"/>
              </a:rPr>
              <a:t>Key Components of </a:t>
            </a:r>
            <a:r>
              <a:rPr lang="en-US" sz="3200" b="1" dirty="0">
                <a:solidFill>
                  <a:srgbClr val="273239"/>
                </a:solidFill>
                <a:latin typeface="Nunito" pitchFamily="2" charset="0"/>
              </a:rPr>
              <a:t>Online store</a:t>
            </a:r>
            <a:endParaRPr lang="en-US" sz="3200" b="1" i="0" dirty="0">
              <a:solidFill>
                <a:srgbClr val="273239"/>
              </a:solidFill>
              <a:effectLst/>
              <a:latin typeface="Nunito" pitchFamily="2" charset="0"/>
            </a:endParaRPr>
          </a:p>
        </p:txBody>
      </p:sp>
      <p:pic>
        <p:nvPicPr>
          <p:cNvPr id="1026" name="Picture 2">
            <a:extLst>
              <a:ext uri="{FF2B5EF4-FFF2-40B4-BE49-F238E27FC236}">
                <a16:creationId xmlns:a16="http://schemas.microsoft.com/office/drawing/2014/main" id="{99D05791-8895-6296-EFD8-D1E7D1B772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295" y="1751422"/>
            <a:ext cx="9876390" cy="4244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333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1C0677-11CF-4550-30A3-D8EBADB79FBF}"/>
              </a:ext>
            </a:extLst>
          </p:cNvPr>
          <p:cNvPicPr>
            <a:picLocks noChangeAspect="1"/>
          </p:cNvPicPr>
          <p:nvPr/>
        </p:nvPicPr>
        <p:blipFill>
          <a:blip r:embed="rId2"/>
          <a:stretch>
            <a:fillRect/>
          </a:stretch>
        </p:blipFill>
        <p:spPr>
          <a:xfrm>
            <a:off x="772914" y="208198"/>
            <a:ext cx="10077338" cy="6441603"/>
          </a:xfrm>
          <a:prstGeom prst="rect">
            <a:avLst/>
          </a:prstGeom>
        </p:spPr>
      </p:pic>
    </p:spTree>
    <p:extLst>
      <p:ext uri="{BB962C8B-B14F-4D97-AF65-F5344CB8AC3E}">
        <p14:creationId xmlns:p14="http://schemas.microsoft.com/office/powerpoint/2010/main" val="4222354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8AE4B9-B549-95C1-82B9-22728E2745E5}"/>
              </a:ext>
            </a:extLst>
          </p:cNvPr>
          <p:cNvPicPr>
            <a:picLocks noChangeAspect="1"/>
          </p:cNvPicPr>
          <p:nvPr/>
        </p:nvPicPr>
        <p:blipFill>
          <a:blip r:embed="rId2"/>
          <a:stretch>
            <a:fillRect/>
          </a:stretch>
        </p:blipFill>
        <p:spPr>
          <a:xfrm>
            <a:off x="610654" y="157042"/>
            <a:ext cx="9560868" cy="6543916"/>
          </a:xfrm>
          <a:prstGeom prst="rect">
            <a:avLst/>
          </a:prstGeom>
        </p:spPr>
      </p:pic>
    </p:spTree>
    <p:extLst>
      <p:ext uri="{BB962C8B-B14F-4D97-AF65-F5344CB8AC3E}">
        <p14:creationId xmlns:p14="http://schemas.microsoft.com/office/powerpoint/2010/main" val="1311680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F3E840-2720-15DB-3763-725767104452}"/>
              </a:ext>
            </a:extLst>
          </p:cNvPr>
          <p:cNvPicPr>
            <a:picLocks noChangeAspect="1"/>
          </p:cNvPicPr>
          <p:nvPr/>
        </p:nvPicPr>
        <p:blipFill>
          <a:blip r:embed="rId2"/>
          <a:stretch>
            <a:fillRect/>
          </a:stretch>
        </p:blipFill>
        <p:spPr>
          <a:xfrm>
            <a:off x="359931" y="334473"/>
            <a:ext cx="10188980" cy="6273717"/>
          </a:xfrm>
          <a:prstGeom prst="rect">
            <a:avLst/>
          </a:prstGeom>
        </p:spPr>
      </p:pic>
    </p:spTree>
    <p:extLst>
      <p:ext uri="{BB962C8B-B14F-4D97-AF65-F5344CB8AC3E}">
        <p14:creationId xmlns:p14="http://schemas.microsoft.com/office/powerpoint/2010/main" val="1611757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446758-97BE-8D6A-7CAD-21926B444B45}"/>
              </a:ext>
            </a:extLst>
          </p:cNvPr>
          <p:cNvPicPr>
            <a:picLocks noChangeAspect="1"/>
          </p:cNvPicPr>
          <p:nvPr/>
        </p:nvPicPr>
        <p:blipFill>
          <a:blip r:embed="rId2"/>
          <a:stretch>
            <a:fillRect/>
          </a:stretch>
        </p:blipFill>
        <p:spPr>
          <a:xfrm>
            <a:off x="925155" y="189151"/>
            <a:ext cx="10341689" cy="6479697"/>
          </a:xfrm>
          <a:prstGeom prst="rect">
            <a:avLst/>
          </a:prstGeom>
        </p:spPr>
      </p:pic>
    </p:spTree>
    <p:extLst>
      <p:ext uri="{BB962C8B-B14F-4D97-AF65-F5344CB8AC3E}">
        <p14:creationId xmlns:p14="http://schemas.microsoft.com/office/powerpoint/2010/main" val="109268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CDBD1B-DFAB-97A6-B26C-621E99DDF1C4}"/>
              </a:ext>
            </a:extLst>
          </p:cNvPr>
          <p:cNvPicPr>
            <a:picLocks noChangeAspect="1"/>
          </p:cNvPicPr>
          <p:nvPr/>
        </p:nvPicPr>
        <p:blipFill>
          <a:blip r:embed="rId2"/>
          <a:stretch>
            <a:fillRect/>
          </a:stretch>
        </p:blipFill>
        <p:spPr>
          <a:xfrm>
            <a:off x="888365" y="519375"/>
            <a:ext cx="10415269" cy="5819250"/>
          </a:xfrm>
          <a:prstGeom prst="rect">
            <a:avLst/>
          </a:prstGeom>
        </p:spPr>
      </p:pic>
    </p:spTree>
    <p:extLst>
      <p:ext uri="{BB962C8B-B14F-4D97-AF65-F5344CB8AC3E}">
        <p14:creationId xmlns:p14="http://schemas.microsoft.com/office/powerpoint/2010/main" val="3105236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411</Words>
  <Application>Microsoft Office PowerPoint</Application>
  <PresentationFormat>Widescreen</PresentationFormat>
  <Paragraphs>23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Nunito</vt:lpstr>
      <vt:lpstr>Source Sans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- 2</dc:title>
  <dc:creator>Siju V Soman</dc:creator>
  <cp:lastModifiedBy>Lenovo</cp:lastModifiedBy>
  <cp:revision>24</cp:revision>
  <dcterms:created xsi:type="dcterms:W3CDTF">2024-05-23T14:47:29Z</dcterms:created>
  <dcterms:modified xsi:type="dcterms:W3CDTF">2024-09-26T16:37:16Z</dcterms:modified>
</cp:coreProperties>
</file>