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6-EF48-AA0F-20F98863DCE9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96-EF48-AA0F-20F98863DCE9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96-EF48-AA0F-20F98863DCE9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96-EF48-AA0F-20F98863DCE9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96-EF48-AA0F-20F98863DC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altLang="en-IN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en-IN" sz="2000" b="1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Deepa</a:t>
            </a:r>
            <a:r>
              <a:rPr lang="en-US" altLang="en-IN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E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b="1" dirty="0"/>
              <a:t>312</a:t>
            </a:r>
            <a:r>
              <a:rPr lang="en-US" b="1" dirty="0"/>
              <a:t>217330</a:t>
            </a:r>
            <a:endParaRPr lang="zh-CN" altLang="en-US" dirty="0"/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altLang="en-IN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lang="zh-CN" altLang="en-US" dirty="0"/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lang="en-US" sz="2000" b="1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manikarthik38737@gmail.com</cp:lastModifiedBy>
  <cp:revision>1</cp:revision>
  <dcterms:created xsi:type="dcterms:W3CDTF">2024-03-28T17:07:22Z</dcterms:created>
  <dcterms:modified xsi:type="dcterms:W3CDTF">2024-09-29T13:34:06Z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