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4"/>
  </p:notesMasterIdLst>
  <p:handoutMasterIdLst>
    <p:handoutMasterId r:id="rId15"/>
  </p:handoutMasterIdLst>
  <p:sldIdLst>
    <p:sldId id="256" r:id="rId3"/>
    <p:sldId id="257" r:id="rId4"/>
    <p:sldId id="267" r:id="rId5"/>
    <p:sldId id="282" r:id="rId6"/>
    <p:sldId id="283" r:id="rId7"/>
    <p:sldId id="268" r:id="rId8"/>
    <p:sldId id="284" r:id="rId9"/>
    <p:sldId id="285" r:id="rId10"/>
    <p:sldId id="286" r:id="rId11"/>
    <p:sldId id="271" r:id="rId12"/>
    <p:sldId id="278"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52" autoAdjust="0"/>
    <p:restoredTop sz="95274" autoAdjust="0"/>
  </p:normalViewPr>
  <p:slideViewPr>
    <p:cSldViewPr>
      <p:cViewPr>
        <p:scale>
          <a:sx n="71" d="100"/>
          <a:sy n="71" d="100"/>
        </p:scale>
        <p:origin x="-216"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12/29/2016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12/29/2016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12/29/2016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12/29/2016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12/29/2016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12/29/2016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12/29/2016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12/29/2016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12/29/2016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12/29/2016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12/29/2016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12/29/2016</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Autofit/>
          </a:bodyPr>
          <a:lstStyle/>
          <a:p>
            <a:pPr>
              <a:spcBef>
                <a:spcPts val="1800"/>
              </a:spcBef>
            </a:pPr>
            <a:r>
              <a:rPr lang="en-US" sz="4800" dirty="0" smtClean="0">
                <a:solidFill>
                  <a:schemeClr val="accent2">
                    <a:lumMod val="75000"/>
                  </a:schemeClr>
                </a:solidFill>
                <a:latin typeface="+mj-lt"/>
                <a:ea typeface="+mj-ea"/>
                <a:cs typeface="+mj-cs"/>
              </a:rPr>
              <a:t>Remind </a:t>
            </a:r>
            <a:r>
              <a:rPr lang="en-US" sz="4800" dirty="0" smtClean="0">
                <a:solidFill>
                  <a:schemeClr val="accent2">
                    <a:lumMod val="75000"/>
                  </a:schemeClr>
                </a:solidFill>
                <a:latin typeface="+mj-lt"/>
                <a:ea typeface="+mj-ea"/>
                <a:cs typeface="+mj-cs"/>
              </a:rPr>
              <a:t>you of everything</a:t>
            </a:r>
            <a:endParaRPr lang="en-US" sz="4800" dirty="0">
              <a:solidFill>
                <a:schemeClr val="accent2">
                  <a:lumMod val="75000"/>
                </a:schemeClr>
              </a:solidFill>
              <a:latin typeface="+mj-lt"/>
              <a:ea typeface="+mj-ea"/>
              <a:cs typeface="+mj-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6780" y="0"/>
            <a:ext cx="2782045" cy="340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61964" y="1516122"/>
            <a:ext cx="6264696" cy="1569660"/>
          </a:xfrm>
          <a:prstGeom prst="rect">
            <a:avLst/>
          </a:prstGeom>
        </p:spPr>
        <p:txBody>
          <a:bodyPr wrap="square">
            <a:spAutoFit/>
          </a:bodyPr>
          <a:lstStyle/>
          <a:p>
            <a:r>
              <a:rPr lang="en-US" sz="9600" dirty="0">
                <a:solidFill>
                  <a:schemeClr val="accent2">
                    <a:lumMod val="75000"/>
                  </a:schemeClr>
                </a:solidFill>
              </a:rPr>
              <a:t>ASSIST</a:t>
            </a:r>
            <a:endParaRPr lang="en-IN" sz="96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solidFill>
                  <a:schemeClr val="accent2">
                    <a:lumMod val="75000"/>
                  </a:schemeClr>
                </a:solidFill>
              </a:rPr>
              <a:t>References</a:t>
            </a:r>
          </a:p>
        </p:txBody>
      </p:sp>
      <p:sp>
        <p:nvSpPr>
          <p:cNvPr id="4" name="Rectangle 3"/>
          <p:cNvSpPr/>
          <p:nvPr/>
        </p:nvSpPr>
        <p:spPr>
          <a:xfrm>
            <a:off x="2133972" y="2060848"/>
            <a:ext cx="8136904" cy="2923877"/>
          </a:xfrm>
          <a:prstGeom prst="rect">
            <a:avLst/>
          </a:prstGeom>
        </p:spPr>
        <p:txBody>
          <a:bodyPr wrap="square">
            <a:spAutoFit/>
          </a:bodyPr>
          <a:lstStyle/>
          <a:p>
            <a:pPr marL="285750" indent="-285750">
              <a:buFont typeface="Arial" pitchFamily="34" charset="0"/>
              <a:buChar char="•"/>
            </a:pPr>
            <a:r>
              <a:rPr lang="en-GB" sz="2800" dirty="0"/>
              <a:t>www.developer.android.com </a:t>
            </a:r>
          </a:p>
          <a:p>
            <a:pPr marL="285750" indent="-285750">
              <a:buFont typeface="Arial" pitchFamily="34" charset="0"/>
              <a:buChar char="•"/>
            </a:pPr>
            <a:r>
              <a:rPr lang="en-GB" sz="2800" dirty="0"/>
              <a:t>www.stackoverflow.com (Discussions and doubts) </a:t>
            </a:r>
          </a:p>
          <a:p>
            <a:pPr marL="285750" indent="-285750">
              <a:buFont typeface="Arial" pitchFamily="34" charset="0"/>
              <a:buChar char="•"/>
            </a:pPr>
            <a:r>
              <a:rPr lang="en-GB" sz="2800" dirty="0"/>
              <a:t>www.youtube.com (Online Tutorials) </a:t>
            </a:r>
          </a:p>
          <a:p>
            <a:pPr marL="285750" indent="-285750">
              <a:buFont typeface="Arial" pitchFamily="34" charset="0"/>
              <a:buChar char="•"/>
            </a:pPr>
            <a:r>
              <a:rPr lang="en-GB" sz="2800" dirty="0"/>
              <a:t>www.androidhive.info </a:t>
            </a:r>
            <a:br>
              <a:rPr lang="en-GB" sz="2800" dirty="0"/>
            </a:br>
            <a:r>
              <a:rPr lang="en-GB" dirty="0"/>
              <a:t/>
            </a:r>
            <a:br>
              <a:rPr lang="en-GB" dirty="0"/>
            </a:br>
            <a:r>
              <a:rPr lang="en-GB" dirty="0"/>
              <a:t/>
            </a:r>
            <a:br>
              <a:rPr lang="en-GB" dirty="0"/>
            </a:br>
            <a:endParaRPr lang="en-GB" dirty="0"/>
          </a:p>
          <a:p>
            <a:endParaRPr lang="en-GB" dirty="0"/>
          </a:p>
        </p:txBody>
      </p:sp>
    </p:spTree>
    <p:extLst>
      <p:ext uri="{BB962C8B-B14F-4D97-AF65-F5344CB8AC3E}">
        <p14:creationId xmlns:p14="http://schemas.microsoft.com/office/powerpoint/2010/main" val="37270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3892" y="1556792"/>
            <a:ext cx="9361040" cy="1569660"/>
          </a:xfrm>
          <a:prstGeom prst="rect">
            <a:avLst/>
          </a:prstGeom>
          <a:noFill/>
        </p:spPr>
        <p:txBody>
          <a:bodyPr wrap="square" lIns="91440" tIns="45720" rIns="91440" bIns="45720">
            <a:spAutoFit/>
          </a:bodyPr>
          <a:lstStyle/>
          <a:p>
            <a:pPr algn="ctr"/>
            <a:r>
              <a:rPr lang="en-US" sz="96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Lucida Handwriting" pitchFamily="66" charset="0"/>
              </a:rPr>
              <a:t>Thank You</a:t>
            </a:r>
            <a:endParaRPr lang="en-IN" sz="96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Lucida Handwriting" pitchFamily="66" charset="0"/>
            </a:endParaRPr>
          </a:p>
        </p:txBody>
      </p:sp>
    </p:spTree>
    <p:extLst>
      <p:ext uri="{BB962C8B-B14F-4D97-AF65-F5344CB8AC3E}">
        <p14:creationId xmlns:p14="http://schemas.microsoft.com/office/powerpoint/2010/main" val="99811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a:solidFill>
                  <a:schemeClr val="accent2">
                    <a:lumMod val="75000"/>
                  </a:schemeClr>
                </a:solidFill>
              </a:rPr>
              <a:t>Contents</a:t>
            </a:r>
          </a:p>
        </p:txBody>
      </p:sp>
      <p:sp>
        <p:nvSpPr>
          <p:cNvPr id="14" name="Content Placeholder 13"/>
          <p:cNvSpPr>
            <a:spLocks noGrp="1"/>
          </p:cNvSpPr>
          <p:nvPr>
            <p:ph idx="1"/>
          </p:nvPr>
        </p:nvSpPr>
        <p:spPr/>
        <p:txBody>
          <a:bodyPr>
            <a:normAutofit/>
          </a:bodyPr>
          <a:lstStyle/>
          <a:p>
            <a:r>
              <a:rPr lang="en-IN" sz="2800" dirty="0"/>
              <a:t>Introduction to application</a:t>
            </a:r>
          </a:p>
          <a:p>
            <a:r>
              <a:rPr lang="en-IN" sz="2800" dirty="0"/>
              <a:t>Common features </a:t>
            </a:r>
          </a:p>
          <a:p>
            <a:r>
              <a:rPr lang="en-IN" sz="2800" dirty="0" smtClean="0"/>
              <a:t>Objectives</a:t>
            </a:r>
          </a:p>
          <a:p>
            <a:r>
              <a:rPr lang="en-IN" sz="2800" dirty="0" smtClean="0"/>
              <a:t>Scope for Future</a:t>
            </a:r>
            <a:endParaRPr lang="en-IN" sz="2800" dirty="0"/>
          </a:p>
          <a:p>
            <a:r>
              <a:rPr lang="en-IN" sz="2800" dirty="0" smtClean="0"/>
              <a:t>References</a:t>
            </a:r>
            <a:endParaRPr lang="en-IN" sz="2800"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chemeClr val="accent2">
                    <a:lumMod val="75000"/>
                  </a:schemeClr>
                </a:solidFill>
              </a:rPr>
              <a:t>Introduction</a:t>
            </a:r>
          </a:p>
        </p:txBody>
      </p:sp>
      <p:sp>
        <p:nvSpPr>
          <p:cNvPr id="3" name="Content Placeholder 2"/>
          <p:cNvSpPr>
            <a:spLocks noGrp="1"/>
          </p:cNvSpPr>
          <p:nvPr>
            <p:ph idx="1"/>
          </p:nvPr>
        </p:nvSpPr>
        <p:spPr/>
        <p:txBody>
          <a:bodyPr>
            <a:normAutofit/>
          </a:bodyPr>
          <a:lstStyle/>
          <a:p>
            <a:r>
              <a:rPr lang="en-IN" sz="2800" dirty="0" smtClean="0"/>
              <a:t>Better option where dependency on cellular data is not needed.</a:t>
            </a:r>
            <a:endParaRPr lang="en-IN" sz="2800" dirty="0"/>
          </a:p>
          <a:p>
            <a:r>
              <a:rPr lang="en-IN" sz="2800" dirty="0"/>
              <a:t>Can be </a:t>
            </a:r>
            <a:r>
              <a:rPr lang="en-IN" sz="2800" dirty="0" smtClean="0"/>
              <a:t>used </a:t>
            </a:r>
            <a:r>
              <a:rPr lang="en-IN" sz="2800" dirty="0"/>
              <a:t>in any </a:t>
            </a:r>
            <a:r>
              <a:rPr lang="en-IN" sz="2800" dirty="0" smtClean="0"/>
              <a:t>office</a:t>
            </a:r>
            <a:r>
              <a:rPr lang="en-IN" sz="2800" dirty="0"/>
              <a:t>, </a:t>
            </a:r>
            <a:r>
              <a:rPr lang="en-IN" sz="2800" dirty="0" smtClean="0"/>
              <a:t>colleges</a:t>
            </a:r>
            <a:r>
              <a:rPr lang="en-IN" sz="2800" dirty="0"/>
              <a:t>, </a:t>
            </a:r>
            <a:r>
              <a:rPr lang="en-IN" sz="2800" dirty="0" smtClean="0"/>
              <a:t>schools </a:t>
            </a:r>
            <a:r>
              <a:rPr lang="en-IN" sz="2800" dirty="0"/>
              <a:t>and limited areas</a:t>
            </a:r>
          </a:p>
          <a:p>
            <a:r>
              <a:rPr lang="en-GB" sz="2800" dirty="0"/>
              <a:t>Locate all the toilet facilities around you in a quick </a:t>
            </a:r>
            <a:r>
              <a:rPr lang="en-GB" sz="2800" dirty="0" smtClean="0"/>
              <a:t>glance</a:t>
            </a:r>
          </a:p>
          <a:p>
            <a:r>
              <a:rPr lang="en-GB" sz="2800" dirty="0"/>
              <a:t>T</a:t>
            </a:r>
            <a:r>
              <a:rPr lang="en-GB" sz="2800" dirty="0" smtClean="0"/>
              <a:t>he </a:t>
            </a:r>
            <a:r>
              <a:rPr lang="en-GB" sz="2800" dirty="0"/>
              <a:t>missing link between the Reminders on your phone and </a:t>
            </a:r>
            <a:r>
              <a:rPr lang="en-GB" sz="2800" dirty="0" smtClean="0"/>
              <a:t>Beacons </a:t>
            </a:r>
            <a:r>
              <a:rPr lang="en-GB" sz="2800" dirty="0"/>
              <a:t>in the real world</a:t>
            </a:r>
            <a:endParaRPr lang="en-IN" sz="280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252" y="2852936"/>
            <a:ext cx="7271790" cy="2304256"/>
          </a:xfrm>
        </p:spPr>
        <p:txBody>
          <a:bodyPr>
            <a:normAutofit fontScale="90000"/>
          </a:bodyPr>
          <a:lstStyle/>
          <a:p>
            <a:r>
              <a:rPr lang="en-GB" dirty="0"/>
              <a:t>Your phone can now know where your desk is - something GPS can't really do. Similar to how the Reminders app allows you to trigger reminders based on locations, </a:t>
            </a:r>
            <a:r>
              <a:rPr lang="en-GB" dirty="0" smtClean="0"/>
              <a:t>Assist </a:t>
            </a:r>
            <a:r>
              <a:rPr lang="en-GB" dirty="0"/>
              <a:t>allows you to trigger them based on </a:t>
            </a:r>
            <a:r>
              <a:rPr lang="en-GB" dirty="0" smtClean="0"/>
              <a:t>Beacons</a:t>
            </a:r>
            <a:r>
              <a:rPr lang="en-GB" dirty="0"/>
              <a:t>. Contextualize your reminders.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3852" y="332656"/>
            <a:ext cx="3168352" cy="537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870276" y="908720"/>
            <a:ext cx="6583277" cy="523220"/>
          </a:xfrm>
          <a:prstGeom prst="rect">
            <a:avLst/>
          </a:prstGeom>
        </p:spPr>
        <p:txBody>
          <a:bodyPr wrap="none">
            <a:spAutoFit/>
          </a:bodyPr>
          <a:lstStyle/>
          <a:p>
            <a:r>
              <a:rPr lang="en-IN" sz="2800" b="1" dirty="0" smtClean="0">
                <a:solidFill>
                  <a:schemeClr val="accent2">
                    <a:lumMod val="75000"/>
                  </a:schemeClr>
                </a:solidFill>
              </a:rPr>
              <a:t>1. Makes up for your forgetting behaviour</a:t>
            </a:r>
            <a:endParaRPr lang="en-IN" sz="2800" b="1" dirty="0"/>
          </a:p>
        </p:txBody>
      </p:sp>
    </p:spTree>
    <p:extLst>
      <p:ext uri="{BB962C8B-B14F-4D97-AF65-F5344CB8AC3E}">
        <p14:creationId xmlns:p14="http://schemas.microsoft.com/office/powerpoint/2010/main" val="6273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706090"/>
          </a:xfrm>
        </p:spPr>
        <p:txBody>
          <a:bodyPr>
            <a:normAutofit fontScale="90000"/>
          </a:bodyPr>
          <a:lstStyle/>
          <a:p>
            <a:r>
              <a:rPr lang="en-IN" sz="4800" dirty="0" smtClean="0">
                <a:solidFill>
                  <a:schemeClr val="accent2">
                    <a:lumMod val="75000"/>
                  </a:schemeClr>
                </a:solidFill>
              </a:rPr>
              <a:t>2.Swachh </a:t>
            </a:r>
            <a:r>
              <a:rPr lang="en-IN" sz="4800" dirty="0" err="1">
                <a:solidFill>
                  <a:schemeClr val="accent2">
                    <a:lumMod val="75000"/>
                  </a:schemeClr>
                </a:solidFill>
              </a:rPr>
              <a:t>bharat</a:t>
            </a:r>
            <a:endParaRPr lang="en-IN" sz="4800" dirty="0">
              <a:solidFill>
                <a:schemeClr val="accent2">
                  <a:lumMod val="75000"/>
                </a:schemeClr>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3852" y="980728"/>
            <a:ext cx="3592414" cy="557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86300" y="2060848"/>
            <a:ext cx="6408712" cy="1323439"/>
          </a:xfrm>
          <a:prstGeom prst="rect">
            <a:avLst/>
          </a:prstGeom>
        </p:spPr>
        <p:txBody>
          <a:bodyPr wrap="square">
            <a:spAutoFit/>
          </a:bodyPr>
          <a:lstStyle/>
          <a:p>
            <a:r>
              <a:rPr lang="en-GB" sz="4000" dirty="0" smtClean="0"/>
              <a:t>Tells you whenever u get near to a washroom or dustbin</a:t>
            </a:r>
            <a:endParaRPr lang="en-IN" sz="4000" dirty="0"/>
          </a:p>
        </p:txBody>
      </p:sp>
    </p:spTree>
    <p:extLst>
      <p:ext uri="{BB962C8B-B14F-4D97-AF65-F5344CB8AC3E}">
        <p14:creationId xmlns:p14="http://schemas.microsoft.com/office/powerpoint/2010/main" val="356426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2">
                    <a:lumMod val="75000"/>
                  </a:schemeClr>
                </a:solidFill>
              </a:rPr>
              <a:t>Example uses</a:t>
            </a:r>
            <a:endParaRPr lang="en-US" sz="4800" dirty="0">
              <a:solidFill>
                <a:schemeClr val="accent2">
                  <a:lumMod val="75000"/>
                </a:schemeClr>
              </a:solidFill>
            </a:endParaRPr>
          </a:p>
        </p:txBody>
      </p:sp>
      <p:sp>
        <p:nvSpPr>
          <p:cNvPr id="5" name="Content Placeholder 4"/>
          <p:cNvSpPr>
            <a:spLocks noGrp="1"/>
          </p:cNvSpPr>
          <p:nvPr>
            <p:ph sz="half" idx="1"/>
          </p:nvPr>
        </p:nvSpPr>
        <p:spPr>
          <a:xfrm>
            <a:off x="1522413" y="1905000"/>
            <a:ext cx="8820471" cy="4764360"/>
          </a:xfrm>
        </p:spPr>
        <p:txBody>
          <a:bodyPr>
            <a:noAutofit/>
          </a:bodyPr>
          <a:lstStyle/>
          <a:p>
            <a:r>
              <a:rPr lang="en-GB" dirty="0"/>
              <a:t>EXAMPLE USES</a:t>
            </a:r>
            <a:r>
              <a:rPr lang="en-GB" dirty="0" smtClean="0"/>
              <a:t>:</a:t>
            </a:r>
          </a:p>
          <a:p>
            <a:r>
              <a:rPr lang="en-GB" dirty="0"/>
              <a:t/>
            </a:r>
            <a:br>
              <a:rPr lang="en-GB" dirty="0"/>
            </a:br>
            <a:r>
              <a:rPr lang="en-GB" dirty="0"/>
              <a:t>• Attach a beacon to your desk in the office and get a reminder to finish a report when you arrive at work</a:t>
            </a:r>
            <a:r>
              <a:rPr lang="en-GB" dirty="0"/>
              <a:t/>
            </a:r>
            <a:br>
              <a:rPr lang="en-GB" dirty="0"/>
            </a:br>
            <a:r>
              <a:rPr lang="en-GB" dirty="0"/>
              <a:t>• Attach a beacon to your kitchen door and get a reminder to switch off appliances as you leave your kitchen</a:t>
            </a:r>
            <a:r>
              <a:rPr lang="en-GB" dirty="0"/>
              <a:t/>
            </a:r>
            <a:br>
              <a:rPr lang="en-GB" dirty="0"/>
            </a:br>
            <a:r>
              <a:rPr lang="en-GB" dirty="0"/>
              <a:t>• Leave a beacon in the glove compartment and get a reminder of all your daily errands when you step into your car</a:t>
            </a:r>
            <a:r>
              <a:rPr lang="en-GB" dirty="0"/>
              <a:t/>
            </a:r>
            <a:br>
              <a:rPr lang="en-GB" dirty="0"/>
            </a:br>
            <a:r>
              <a:rPr lang="en-GB" dirty="0"/>
              <a:t>• Put a beacon in your kid's bag and get an alert when they wander out of range</a:t>
            </a:r>
            <a:r>
              <a:rPr lang="en-GB" dirty="0"/>
              <a:t/>
            </a:r>
            <a:br>
              <a:rPr lang="en-GB" dirty="0"/>
            </a:br>
            <a:r>
              <a:rPr lang="en-GB" dirty="0"/>
              <a:t>• The possibilities are endless!</a:t>
            </a:r>
            <a:endParaRPr lang="en-US" dirty="0"/>
          </a:p>
        </p:txBody>
      </p:sp>
      <p:sp>
        <p:nvSpPr>
          <p:cNvPr id="3" name="Content Placeholder 2"/>
          <p:cNvSpPr>
            <a:spLocks noGrp="1"/>
          </p:cNvSpPr>
          <p:nvPr>
            <p:ph sz="half" idx="2"/>
          </p:nvPr>
        </p:nvSpPr>
        <p:spPr/>
        <p:txBody>
          <a:bodyPr/>
          <a:lstStyle/>
          <a:p>
            <a:endParaRPr lang="en-IN"/>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endParaRPr lang="en-IN" dirty="0"/>
          </a:p>
        </p:txBody>
      </p:sp>
      <p:pic>
        <p:nvPicPr>
          <p:cNvPr id="3075" name="Picture 3" descr="C:\Users\Deepak Garg\Downloads\Shareit\Redmi Note 3\photo\Screenshot_2016-12-29-20-15-52-613_com.google.android.gm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4092" y="756708"/>
            <a:ext cx="2664296" cy="4736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Deepak Garg\Downloads\Shareit\Redmi Note 3\photo\Screenshot_2016-12-29-20-46-26-428_in.codingninjas.beacathonreg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628" y="756708"/>
            <a:ext cx="1607344"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p:txBody>
          <a:bodyPr/>
          <a:lstStyle/>
          <a:p>
            <a:endParaRPr lang="en-IN"/>
          </a:p>
        </p:txBody>
      </p:sp>
      <p:pic>
        <p:nvPicPr>
          <p:cNvPr id="3078" name="Picture 6" descr="C:\Users\Deepak Garg\Downloads\Shareit\Redmi Note 3\photo\Screenshot_2016-12-29-20-39-33-721_in.codingninjas.beacathonreg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1106" y="878859"/>
            <a:ext cx="3014130" cy="535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8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pic>
        <p:nvPicPr>
          <p:cNvPr id="4098" name="Picture 2" descr="C:\Users\Deepak Garg\Downloads\Shareit\Redmi Note 3\photo\Screenshot_2016-12-29-20-16-20-424_in.codingninjas.beacathonreg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7430" y="1052735"/>
            <a:ext cx="2767236" cy="491953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Deepak Garg\Downloads\Shareit\Redmi Note 3\photo\Screenshot_2016-12-29-20-18-16-458_in.codingninjas.beacathonreg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6460" y="-135649"/>
            <a:ext cx="4176464" cy="7424823"/>
          </a:xfrm>
          <a:prstGeom prst="rect">
            <a:avLst/>
          </a:prstGeom>
          <a:noFill/>
          <a:ln>
            <a:solidFill>
              <a:schemeClr val="accent3">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63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84" y="2204864"/>
            <a:ext cx="3799043"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descr="C:\Users\Deepak Garg\Downloads\Shareit\Redmi Note 3\photo\Screenshot_2016-12-29-20-30-14-278_in.codingninjas.beacathonregion.pn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7256462" y="1905000"/>
            <a:ext cx="337445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66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education-presentation-widescreen">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Headlines</Template>
  <TotalTime>0</TotalTime>
  <Words>154</Words>
  <Application>Microsoft Office PowerPoint</Application>
  <PresentationFormat>Custom</PresentationFormat>
  <Paragraphs>26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chalkboard-education-presentation-widescreen</vt:lpstr>
      <vt:lpstr>PowerPoint Presentation</vt:lpstr>
      <vt:lpstr>Contents</vt:lpstr>
      <vt:lpstr>Introduction</vt:lpstr>
      <vt:lpstr>Your phone can now know where your desk is - something GPS can't really do. Similar to how the Reminders app allows you to trigger reminders based on locations, Assist allows you to trigger them based on Beacons. Contextualize your reminders.</vt:lpstr>
      <vt:lpstr>2.Swachh bharat</vt:lpstr>
      <vt:lpstr>Example uses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2016-08-28T15:42:59Z</dcterms:created>
  <dcterms:modified xsi:type="dcterms:W3CDTF">2016-12-29T15:22:17Z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