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5.png" ContentType="image/png"/>
  <Override PartName="/ppt/media/image14.png" ContentType="image/png"/>
  <Override PartName="/ppt/media/image13.png" ContentType="image/png"/>
  <Override PartName="/ppt/media/image12.png" ContentType="image/png"/>
  <Override PartName="/ppt/media/image8.png" ContentType="image/png"/>
  <Override PartName="/ppt/media/image6.png" ContentType="image/png"/>
  <Override PartName="/ppt/media/image10.jpeg" ContentType="image/jpeg"/>
  <Override PartName="/ppt/media/image9.gif" ContentType="image/gif"/>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Lst>
  <p:sldSz cx="42794237" cy="3026727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76"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77"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78"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79" name="PlaceHolder 5"/>
          <p:cNvSpPr>
            <a:spLocks noGrp="1"/>
          </p:cNvSpPr>
          <p:nvPr>
            <p:ph type="sldNum"/>
          </p:nvPr>
        </p:nvSpPr>
        <p:spPr>
          <a:xfrm>
            <a:off x="4399200" y="9555480"/>
            <a:ext cx="3372840" cy="502560"/>
          </a:xfrm>
          <a:prstGeom prst="rect">
            <a:avLst/>
          </a:prstGeom>
        </p:spPr>
        <p:txBody>
          <a:bodyPr lIns="0" rIns="0" tIns="0" bIns="0" anchor="b"/>
          <a:p>
            <a:pPr algn="r"/>
            <a:fld id="{CFE27CC1-3A9F-4A7B-9E2E-1A427CA826F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400640"/>
            <a:ext cx="5486040" cy="3600000"/>
          </a:xfrm>
          <a:prstGeom prst="rect">
            <a:avLst/>
          </a:prstGeom>
        </p:spPr>
        <p:txBody>
          <a:bodyPr/>
          <a:p>
            <a:r>
              <a:rPr lang="en-US" sz="2000">
                <a:latin typeface="Arial"/>
              </a:rPr>
              <a:t>Hi, I am Deepak Gopinath and I am here from Northwestern University and my work is on about Customization of shared autonomy in Assistive robotics. </a:t>
            </a:r>
            <a:endParaRPr/>
          </a:p>
        </p:txBody>
      </p:sp>
      <p:sp>
        <p:nvSpPr>
          <p:cNvPr id="232" name="TextShape 2"/>
          <p:cNvSpPr txBox="1"/>
          <p:nvPr/>
        </p:nvSpPr>
        <p:spPr>
          <a:xfrm>
            <a:off x="3884760" y="8685360"/>
            <a:ext cx="2971440" cy="458280"/>
          </a:xfrm>
          <a:prstGeom prst="rect">
            <a:avLst/>
          </a:prstGeom>
        </p:spPr>
        <p:txBody>
          <a:bodyPr anchor="b"/>
          <a:p>
            <a:pPr algn="r">
              <a:lnSpc>
                <a:spcPct val="100000"/>
              </a:lnSpc>
            </a:pPr>
            <a:fld id="{2459368E-CCB1-46FC-9CB5-97A6B08378F0}"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400640"/>
            <a:ext cx="5486040" cy="3600000"/>
          </a:xfrm>
          <a:prstGeom prst="rect">
            <a:avLst/>
          </a:prstGeom>
        </p:spPr>
        <p:txBody>
          <a:bodyPr/>
          <a:p>
            <a:r>
              <a:rPr lang="en-US" sz="2000">
                <a:latin typeface="Arial"/>
              </a:rPr>
              <a:t>Control sharing in shared control assistive systems extends from full teleoperation at one end to full autonomy. Customization of assistance levels in these systems can become important because pre-defined assistance levels need not remain optimal in the long run as users’ ability to control these device will likely be deteriorating due to degenerative diseases or improving due to successful rehabilitation. Furthermore, user preferences and task variability can also be important reasons for customization. So the question will be, is there an optimal level of assistance and if so, how we attain it?</a:t>
            </a:r>
            <a:endParaRPr/>
          </a:p>
        </p:txBody>
      </p:sp>
      <p:sp>
        <p:nvSpPr>
          <p:cNvPr id="234" name="TextShape 2"/>
          <p:cNvSpPr txBox="1"/>
          <p:nvPr/>
        </p:nvSpPr>
        <p:spPr>
          <a:xfrm>
            <a:off x="3884760" y="8685360"/>
            <a:ext cx="2971440" cy="458280"/>
          </a:xfrm>
          <a:prstGeom prst="rect">
            <a:avLst/>
          </a:prstGeom>
        </p:spPr>
        <p:txBody>
          <a:bodyPr anchor="b"/>
          <a:p>
            <a:pPr algn="r">
              <a:lnSpc>
                <a:spcPct val="100000"/>
              </a:lnSpc>
            </a:pPr>
            <a:fld id="{F656E07A-9A1B-418A-A75F-13733F15F43F}"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400640"/>
            <a:ext cx="5486040" cy="3600000"/>
          </a:xfrm>
          <a:prstGeom prst="rect">
            <a:avLst/>
          </a:prstGeom>
        </p:spPr>
        <p:txBody>
          <a:bodyPr/>
          <a:p>
            <a:r>
              <a:rPr lang="en-US" sz="2000">
                <a:latin typeface="Arial"/>
              </a:rPr>
              <a:t>Let beta be the arbitration function which arbitrates between the human control command and the autonomous control command and is paramterized by parameters theta(t) to produce a final control command ub(t). Customization of assistance level can then be formulated as an optimization problem in which a cost function J is minimized with respect to parameters theta(t). J is dependent on theta(t) through the system dynamics. However, standard optimization requires the specification of the form of cost function. In our work we do not try to make an attempt to determine the exact nature of the cost function or system dynamics. </a:t>
            </a:r>
            <a:endParaRPr/>
          </a:p>
        </p:txBody>
      </p:sp>
      <p:sp>
        <p:nvSpPr>
          <p:cNvPr id="236" name="TextShape 2"/>
          <p:cNvSpPr txBox="1"/>
          <p:nvPr/>
        </p:nvSpPr>
        <p:spPr>
          <a:xfrm>
            <a:off x="3884760" y="8685360"/>
            <a:ext cx="2971440" cy="458280"/>
          </a:xfrm>
          <a:prstGeom prst="rect">
            <a:avLst/>
          </a:prstGeom>
        </p:spPr>
        <p:txBody>
          <a:bodyPr anchor="b"/>
          <a:p>
            <a:pPr algn="r">
              <a:lnSpc>
                <a:spcPct val="100000"/>
              </a:lnSpc>
            </a:pPr>
            <a:fld id="{D868FECF-A583-41AB-8FBD-A1BE993D55F0}"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6040" cy="3600000"/>
          </a:xfrm>
          <a:prstGeom prst="rect">
            <a:avLst/>
          </a:prstGeom>
        </p:spPr>
        <p:txBody>
          <a:bodyPr/>
          <a:p>
            <a:r>
              <a:rPr lang="en-US" sz="2000">
                <a:latin typeface="Arial"/>
              </a:rPr>
              <a:t>Instead of relying on standard optimization tools we have the human who is in-the-loop to perform the optimization procedure. Verbal requests for changes in assistance from the subjects are mapped to parameter changes in a pre-specified manner. </a:t>
            </a:r>
            <a:endParaRPr/>
          </a:p>
        </p:txBody>
      </p:sp>
      <p:sp>
        <p:nvSpPr>
          <p:cNvPr id="238" name="TextShape 2"/>
          <p:cNvSpPr txBox="1"/>
          <p:nvPr/>
        </p:nvSpPr>
        <p:spPr>
          <a:xfrm>
            <a:off x="3884760" y="8685360"/>
            <a:ext cx="2971440" cy="458280"/>
          </a:xfrm>
          <a:prstGeom prst="rect">
            <a:avLst/>
          </a:prstGeom>
        </p:spPr>
        <p:txBody>
          <a:bodyPr anchor="b"/>
          <a:p>
            <a:pPr algn="r">
              <a:lnSpc>
                <a:spcPct val="100000"/>
              </a:lnSpc>
            </a:pPr>
            <a:fld id="{8B5FB89F-70E6-4159-B490-212849F35A43}"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400640"/>
            <a:ext cx="5486040" cy="3600000"/>
          </a:xfrm>
          <a:prstGeom prst="rect">
            <a:avLst/>
          </a:prstGeom>
        </p:spPr>
        <p:txBody>
          <a:bodyPr/>
          <a:p>
            <a:r>
              <a:rPr lang="en-US" sz="2000">
                <a:latin typeface="Arial"/>
              </a:rPr>
              <a:t>From our study we saw that with customization spinal cord injury subjects were able to achieve comparable task completion times to that of uninjured subjects. Furthermore, the results also suggested that the true cost function that the user is optimizing might be more complex than a simple time-optimal or minimum-effort cost function. We also conducted subjective evaluation through post-experiment questionnaires. Subjects felt that the user and system are equally contributed to task success and the system was able to perceive the goals quite accurately and take the right actions at the right time. </a:t>
            </a:r>
            <a:endParaRPr/>
          </a:p>
        </p:txBody>
      </p:sp>
      <p:sp>
        <p:nvSpPr>
          <p:cNvPr id="240" name="TextShape 2"/>
          <p:cNvSpPr txBox="1"/>
          <p:nvPr/>
        </p:nvSpPr>
        <p:spPr>
          <a:xfrm>
            <a:off x="3884760" y="8685360"/>
            <a:ext cx="2971440" cy="458280"/>
          </a:xfrm>
          <a:prstGeom prst="rect">
            <a:avLst/>
          </a:prstGeom>
        </p:spPr>
        <p:txBody>
          <a:bodyPr anchor="b"/>
          <a:p>
            <a:pPr algn="r">
              <a:lnSpc>
                <a:spcPct val="100000"/>
              </a:lnSpc>
            </a:pPr>
            <a:fld id="{91C44FC5-5148-48B6-B820-5EA46C19CA62}"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400640"/>
            <a:ext cx="5486040" cy="3600000"/>
          </a:xfrm>
          <a:prstGeom prst="rect">
            <a:avLst/>
          </a:prstGeom>
        </p:spPr>
        <p:txBody>
          <a:bodyPr/>
          <a:p>
            <a:r>
              <a:rPr lang="en-US" sz="2000">
                <a:latin typeface="Arial"/>
              </a:rPr>
              <a:t>For more details about the study and the experiment do come see the poster. Thank you very much!</a:t>
            </a:r>
            <a:endParaRPr/>
          </a:p>
        </p:txBody>
      </p:sp>
      <p:sp>
        <p:nvSpPr>
          <p:cNvPr id="242" name="TextShape 2"/>
          <p:cNvSpPr txBox="1"/>
          <p:nvPr/>
        </p:nvSpPr>
        <p:spPr>
          <a:xfrm>
            <a:off x="3884760" y="8685360"/>
            <a:ext cx="2971440" cy="458280"/>
          </a:xfrm>
          <a:prstGeom prst="rect">
            <a:avLst/>
          </a:prstGeom>
        </p:spPr>
        <p:txBody>
          <a:bodyPr anchor="b"/>
          <a:p>
            <a:pPr algn="r">
              <a:lnSpc>
                <a:spcPct val="100000"/>
              </a:lnSpc>
            </a:pPr>
            <a:fld id="{EF99FBEF-6D36-4C85-9FC1-7302ACFB048A}"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33" name="PlaceHolder 2"/>
          <p:cNvSpPr>
            <a:spLocks noGrp="1"/>
          </p:cNvSpPr>
          <p:nvPr>
            <p:ph type="body"/>
          </p:nvPr>
        </p:nvSpPr>
        <p:spPr>
          <a:xfrm>
            <a:off x="3851640" y="19653480"/>
            <a:ext cx="35304840" cy="2405880"/>
          </a:xfrm>
          <a:prstGeom prst="rect">
            <a:avLst/>
          </a:prstGeom>
        </p:spPr>
        <p:txBody>
          <a:bodyPr lIns="0" rIns="0" tIns="0" bIns="0"/>
          <a:p>
            <a:endParaRPr/>
          </a:p>
        </p:txBody>
      </p:sp>
      <p:sp>
        <p:nvSpPr>
          <p:cNvPr id="34" name="PlaceHolder 3"/>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36"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37"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38" name="PlaceHolder 4"/>
          <p:cNvSpPr>
            <a:spLocks noGrp="1"/>
          </p:cNvSpPr>
          <p:nvPr>
            <p:ph type="body"/>
          </p:nvPr>
        </p:nvSpPr>
        <p:spPr>
          <a:xfrm>
            <a:off x="21942000" y="22288320"/>
            <a:ext cx="17228520" cy="2405880"/>
          </a:xfrm>
          <a:prstGeom prst="rect">
            <a:avLst/>
          </a:prstGeom>
        </p:spPr>
        <p:txBody>
          <a:bodyPr lIns="0" rIns="0" tIns="0" bIns="0"/>
          <a:p>
            <a:endParaRPr/>
          </a:p>
        </p:txBody>
      </p:sp>
      <p:sp>
        <p:nvSpPr>
          <p:cNvPr id="39" name="PlaceHolder 5"/>
          <p:cNvSpPr>
            <a:spLocks noGrp="1"/>
          </p:cNvSpPr>
          <p:nvPr>
            <p:ph type="body"/>
          </p:nvPr>
        </p:nvSpPr>
        <p:spPr>
          <a:xfrm>
            <a:off x="3851640" y="22288320"/>
            <a:ext cx="17228520" cy="2405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41" name="PlaceHolder 2"/>
          <p:cNvSpPr>
            <a:spLocks noGrp="1"/>
          </p:cNvSpPr>
          <p:nvPr>
            <p:ph type="body"/>
          </p:nvPr>
        </p:nvSpPr>
        <p:spPr>
          <a:xfrm>
            <a:off x="3851640" y="19653480"/>
            <a:ext cx="35304840" cy="5044320"/>
          </a:xfrm>
          <a:prstGeom prst="rect">
            <a:avLst/>
          </a:prstGeom>
        </p:spPr>
        <p:txBody>
          <a:bodyPr lIns="0" rIns="0" tIns="0" bIns="0"/>
          <a:p>
            <a:endParaRPr/>
          </a:p>
        </p:txBody>
      </p:sp>
      <p:sp>
        <p:nvSpPr>
          <p:cNvPr id="42" name="PlaceHolder 3"/>
          <p:cNvSpPr>
            <a:spLocks noGrp="1"/>
          </p:cNvSpPr>
          <p:nvPr>
            <p:ph type="body"/>
          </p:nvPr>
        </p:nvSpPr>
        <p:spPr>
          <a:xfrm>
            <a:off x="3851640" y="19653480"/>
            <a:ext cx="35304840" cy="5044320"/>
          </a:xfrm>
          <a:prstGeom prst="rect">
            <a:avLst/>
          </a:prstGeom>
        </p:spPr>
        <p:txBody>
          <a:bodyPr lIns="0" rIns="0" tIns="0" bIns="0"/>
          <a:p>
            <a:endParaRPr/>
          </a:p>
        </p:txBody>
      </p:sp>
      <p:pic>
        <p:nvPicPr>
          <p:cNvPr id="43" name="" descr=""/>
          <p:cNvPicPr/>
          <p:nvPr/>
        </p:nvPicPr>
        <p:blipFill>
          <a:blip r:embed="rId2"/>
          <a:stretch>
            <a:fillRect/>
          </a:stretch>
        </p:blipFill>
        <p:spPr>
          <a:xfrm>
            <a:off x="18342720" y="19653480"/>
            <a:ext cx="6321960" cy="5044320"/>
          </a:xfrm>
          <a:prstGeom prst="rect">
            <a:avLst/>
          </a:prstGeom>
          <a:ln>
            <a:noFill/>
          </a:ln>
        </p:spPr>
      </p:pic>
      <p:pic>
        <p:nvPicPr>
          <p:cNvPr id="44" name="" descr=""/>
          <p:cNvPicPr/>
          <p:nvPr/>
        </p:nvPicPr>
        <p:blipFill>
          <a:blip r:embed="rId3"/>
          <a:stretch>
            <a:fillRect/>
          </a:stretch>
        </p:blipFill>
        <p:spPr>
          <a:xfrm>
            <a:off x="18342720" y="19653480"/>
            <a:ext cx="6321960" cy="5044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55" name="PlaceHolder 2"/>
          <p:cNvSpPr>
            <a:spLocks noGrp="1"/>
          </p:cNvSpPr>
          <p:nvPr>
            <p:ph type="subTitle"/>
          </p:nvPr>
        </p:nvSpPr>
        <p:spPr>
          <a:xfrm>
            <a:off x="3851640" y="19653480"/>
            <a:ext cx="35304840" cy="50446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57" name="PlaceHolder 2"/>
          <p:cNvSpPr>
            <a:spLocks noGrp="1"/>
          </p:cNvSpPr>
          <p:nvPr>
            <p:ph type="body"/>
          </p:nvPr>
        </p:nvSpPr>
        <p:spPr>
          <a:xfrm>
            <a:off x="3851640" y="19653480"/>
            <a:ext cx="35304840" cy="50443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59"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60" name="PlaceHolder 3"/>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851640" y="30683160"/>
            <a:ext cx="35304840" cy="18288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64"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65" name="PlaceHolder 3"/>
          <p:cNvSpPr>
            <a:spLocks noGrp="1"/>
          </p:cNvSpPr>
          <p:nvPr>
            <p:ph type="body"/>
          </p:nvPr>
        </p:nvSpPr>
        <p:spPr>
          <a:xfrm>
            <a:off x="3851640" y="22288320"/>
            <a:ext cx="17228520" cy="2405880"/>
          </a:xfrm>
          <a:prstGeom prst="rect">
            <a:avLst/>
          </a:prstGeom>
        </p:spPr>
        <p:txBody>
          <a:bodyPr lIns="0" rIns="0" tIns="0" bIns="0"/>
          <a:p>
            <a:endParaRPr/>
          </a:p>
        </p:txBody>
      </p:sp>
      <p:sp>
        <p:nvSpPr>
          <p:cNvPr id="66" name="PlaceHolder 4"/>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2" name="PlaceHolder 2"/>
          <p:cNvSpPr>
            <a:spLocks noGrp="1"/>
          </p:cNvSpPr>
          <p:nvPr>
            <p:ph type="subTitle"/>
          </p:nvPr>
        </p:nvSpPr>
        <p:spPr>
          <a:xfrm>
            <a:off x="3851640" y="19653480"/>
            <a:ext cx="35304840" cy="50446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68"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69"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70" name="PlaceHolder 4"/>
          <p:cNvSpPr>
            <a:spLocks noGrp="1"/>
          </p:cNvSpPr>
          <p:nvPr>
            <p:ph type="body"/>
          </p:nvPr>
        </p:nvSpPr>
        <p:spPr>
          <a:xfrm>
            <a:off x="21942000" y="22288320"/>
            <a:ext cx="17228520" cy="2405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72"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73"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74" name="PlaceHolder 4"/>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76" name="PlaceHolder 2"/>
          <p:cNvSpPr>
            <a:spLocks noGrp="1"/>
          </p:cNvSpPr>
          <p:nvPr>
            <p:ph type="body"/>
          </p:nvPr>
        </p:nvSpPr>
        <p:spPr>
          <a:xfrm>
            <a:off x="3851640" y="19653480"/>
            <a:ext cx="35304840" cy="2405880"/>
          </a:xfrm>
          <a:prstGeom prst="rect">
            <a:avLst/>
          </a:prstGeom>
        </p:spPr>
        <p:txBody>
          <a:bodyPr lIns="0" rIns="0" tIns="0" bIns="0"/>
          <a:p>
            <a:endParaRPr/>
          </a:p>
        </p:txBody>
      </p:sp>
      <p:sp>
        <p:nvSpPr>
          <p:cNvPr id="77" name="PlaceHolder 3"/>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79"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80"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81" name="PlaceHolder 4"/>
          <p:cNvSpPr>
            <a:spLocks noGrp="1"/>
          </p:cNvSpPr>
          <p:nvPr>
            <p:ph type="body"/>
          </p:nvPr>
        </p:nvSpPr>
        <p:spPr>
          <a:xfrm>
            <a:off x="21942000" y="22288320"/>
            <a:ext cx="17228520" cy="2405880"/>
          </a:xfrm>
          <a:prstGeom prst="rect">
            <a:avLst/>
          </a:prstGeom>
        </p:spPr>
        <p:txBody>
          <a:bodyPr lIns="0" rIns="0" tIns="0" bIns="0"/>
          <a:p>
            <a:endParaRPr/>
          </a:p>
        </p:txBody>
      </p:sp>
      <p:sp>
        <p:nvSpPr>
          <p:cNvPr id="82" name="PlaceHolder 5"/>
          <p:cNvSpPr>
            <a:spLocks noGrp="1"/>
          </p:cNvSpPr>
          <p:nvPr>
            <p:ph type="body"/>
          </p:nvPr>
        </p:nvSpPr>
        <p:spPr>
          <a:xfrm>
            <a:off x="3851640" y="22288320"/>
            <a:ext cx="17228520" cy="2405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84" name="PlaceHolder 2"/>
          <p:cNvSpPr>
            <a:spLocks noGrp="1"/>
          </p:cNvSpPr>
          <p:nvPr>
            <p:ph type="body"/>
          </p:nvPr>
        </p:nvSpPr>
        <p:spPr>
          <a:xfrm>
            <a:off x="3851640" y="19653480"/>
            <a:ext cx="35304840" cy="5044320"/>
          </a:xfrm>
          <a:prstGeom prst="rect">
            <a:avLst/>
          </a:prstGeom>
        </p:spPr>
        <p:txBody>
          <a:bodyPr lIns="0" rIns="0" tIns="0" bIns="0"/>
          <a:p>
            <a:endParaRPr/>
          </a:p>
        </p:txBody>
      </p:sp>
      <p:sp>
        <p:nvSpPr>
          <p:cNvPr id="85" name="PlaceHolder 3"/>
          <p:cNvSpPr>
            <a:spLocks noGrp="1"/>
          </p:cNvSpPr>
          <p:nvPr>
            <p:ph type="body"/>
          </p:nvPr>
        </p:nvSpPr>
        <p:spPr>
          <a:xfrm>
            <a:off x="3851640" y="19653480"/>
            <a:ext cx="35304840" cy="5044320"/>
          </a:xfrm>
          <a:prstGeom prst="rect">
            <a:avLst/>
          </a:prstGeom>
        </p:spPr>
        <p:txBody>
          <a:bodyPr lIns="0" rIns="0" tIns="0" bIns="0"/>
          <a:p>
            <a:endParaRPr/>
          </a:p>
        </p:txBody>
      </p:sp>
      <p:pic>
        <p:nvPicPr>
          <p:cNvPr id="86" name="" descr=""/>
          <p:cNvPicPr/>
          <p:nvPr/>
        </p:nvPicPr>
        <p:blipFill>
          <a:blip r:embed="rId2"/>
          <a:stretch>
            <a:fillRect/>
          </a:stretch>
        </p:blipFill>
        <p:spPr>
          <a:xfrm>
            <a:off x="18342720" y="19653480"/>
            <a:ext cx="6321960" cy="5044320"/>
          </a:xfrm>
          <a:prstGeom prst="rect">
            <a:avLst/>
          </a:prstGeom>
          <a:ln>
            <a:noFill/>
          </a:ln>
        </p:spPr>
      </p:pic>
      <p:pic>
        <p:nvPicPr>
          <p:cNvPr id="87" name="" descr=""/>
          <p:cNvPicPr/>
          <p:nvPr/>
        </p:nvPicPr>
        <p:blipFill>
          <a:blip r:embed="rId3"/>
          <a:stretch>
            <a:fillRect/>
          </a:stretch>
        </p:blipFill>
        <p:spPr>
          <a:xfrm>
            <a:off x="18342720" y="19653480"/>
            <a:ext cx="6321960" cy="50443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97" name="PlaceHolder 2"/>
          <p:cNvSpPr>
            <a:spLocks noGrp="1"/>
          </p:cNvSpPr>
          <p:nvPr>
            <p:ph type="subTitle"/>
          </p:nvPr>
        </p:nvSpPr>
        <p:spPr>
          <a:xfrm>
            <a:off x="3851640" y="19653480"/>
            <a:ext cx="35304840" cy="50446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99" name="PlaceHolder 2"/>
          <p:cNvSpPr>
            <a:spLocks noGrp="1"/>
          </p:cNvSpPr>
          <p:nvPr>
            <p:ph type="body"/>
          </p:nvPr>
        </p:nvSpPr>
        <p:spPr>
          <a:xfrm>
            <a:off x="3851640" y="19653480"/>
            <a:ext cx="35304840" cy="50443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01"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102" name="PlaceHolder 3"/>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4" name="PlaceHolder 2"/>
          <p:cNvSpPr>
            <a:spLocks noGrp="1"/>
          </p:cNvSpPr>
          <p:nvPr>
            <p:ph type="body"/>
          </p:nvPr>
        </p:nvSpPr>
        <p:spPr>
          <a:xfrm>
            <a:off x="3851640" y="19653480"/>
            <a:ext cx="35304840" cy="50443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3851640" y="30683160"/>
            <a:ext cx="35304840" cy="182880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06"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107" name="PlaceHolder 3"/>
          <p:cNvSpPr>
            <a:spLocks noGrp="1"/>
          </p:cNvSpPr>
          <p:nvPr>
            <p:ph type="body"/>
          </p:nvPr>
        </p:nvSpPr>
        <p:spPr>
          <a:xfrm>
            <a:off x="3851640" y="22288320"/>
            <a:ext cx="17228520" cy="2405880"/>
          </a:xfrm>
          <a:prstGeom prst="rect">
            <a:avLst/>
          </a:prstGeom>
        </p:spPr>
        <p:txBody>
          <a:bodyPr lIns="0" rIns="0" tIns="0" bIns="0"/>
          <a:p>
            <a:endParaRPr/>
          </a:p>
        </p:txBody>
      </p:sp>
      <p:sp>
        <p:nvSpPr>
          <p:cNvPr id="108" name="PlaceHolder 4"/>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10"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111"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112" name="PlaceHolder 4"/>
          <p:cNvSpPr>
            <a:spLocks noGrp="1"/>
          </p:cNvSpPr>
          <p:nvPr>
            <p:ph type="body"/>
          </p:nvPr>
        </p:nvSpPr>
        <p:spPr>
          <a:xfrm>
            <a:off x="21942000" y="22288320"/>
            <a:ext cx="17228520" cy="2405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14"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115"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116" name="PlaceHolder 4"/>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18" name="PlaceHolder 2"/>
          <p:cNvSpPr>
            <a:spLocks noGrp="1"/>
          </p:cNvSpPr>
          <p:nvPr>
            <p:ph type="body"/>
          </p:nvPr>
        </p:nvSpPr>
        <p:spPr>
          <a:xfrm>
            <a:off x="3851640" y="19653480"/>
            <a:ext cx="35304840" cy="2405880"/>
          </a:xfrm>
          <a:prstGeom prst="rect">
            <a:avLst/>
          </a:prstGeom>
        </p:spPr>
        <p:txBody>
          <a:bodyPr lIns="0" rIns="0" tIns="0" bIns="0"/>
          <a:p>
            <a:endParaRPr/>
          </a:p>
        </p:txBody>
      </p:sp>
      <p:sp>
        <p:nvSpPr>
          <p:cNvPr id="119" name="PlaceHolder 3"/>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21"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122"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123" name="PlaceHolder 4"/>
          <p:cNvSpPr>
            <a:spLocks noGrp="1"/>
          </p:cNvSpPr>
          <p:nvPr>
            <p:ph type="body"/>
          </p:nvPr>
        </p:nvSpPr>
        <p:spPr>
          <a:xfrm>
            <a:off x="21942000" y="22288320"/>
            <a:ext cx="17228520" cy="2405880"/>
          </a:xfrm>
          <a:prstGeom prst="rect">
            <a:avLst/>
          </a:prstGeom>
        </p:spPr>
        <p:txBody>
          <a:bodyPr lIns="0" rIns="0" tIns="0" bIns="0"/>
          <a:p>
            <a:endParaRPr/>
          </a:p>
        </p:txBody>
      </p:sp>
      <p:sp>
        <p:nvSpPr>
          <p:cNvPr id="124" name="PlaceHolder 5"/>
          <p:cNvSpPr>
            <a:spLocks noGrp="1"/>
          </p:cNvSpPr>
          <p:nvPr>
            <p:ph type="body"/>
          </p:nvPr>
        </p:nvSpPr>
        <p:spPr>
          <a:xfrm>
            <a:off x="3851640" y="22288320"/>
            <a:ext cx="17228520" cy="2405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26" name="PlaceHolder 2"/>
          <p:cNvSpPr>
            <a:spLocks noGrp="1"/>
          </p:cNvSpPr>
          <p:nvPr>
            <p:ph type="body"/>
          </p:nvPr>
        </p:nvSpPr>
        <p:spPr>
          <a:xfrm>
            <a:off x="3851640" y="19653480"/>
            <a:ext cx="35304840" cy="5044320"/>
          </a:xfrm>
          <a:prstGeom prst="rect">
            <a:avLst/>
          </a:prstGeom>
        </p:spPr>
        <p:txBody>
          <a:bodyPr lIns="0" rIns="0" tIns="0" bIns="0"/>
          <a:p>
            <a:endParaRPr/>
          </a:p>
        </p:txBody>
      </p:sp>
      <p:sp>
        <p:nvSpPr>
          <p:cNvPr id="127" name="PlaceHolder 3"/>
          <p:cNvSpPr>
            <a:spLocks noGrp="1"/>
          </p:cNvSpPr>
          <p:nvPr>
            <p:ph type="body"/>
          </p:nvPr>
        </p:nvSpPr>
        <p:spPr>
          <a:xfrm>
            <a:off x="3851640" y="19653480"/>
            <a:ext cx="35304840" cy="5044320"/>
          </a:xfrm>
          <a:prstGeom prst="rect">
            <a:avLst/>
          </a:prstGeom>
        </p:spPr>
        <p:txBody>
          <a:bodyPr lIns="0" rIns="0" tIns="0" bIns="0"/>
          <a:p>
            <a:endParaRPr/>
          </a:p>
        </p:txBody>
      </p:sp>
      <p:pic>
        <p:nvPicPr>
          <p:cNvPr id="128" name="" descr=""/>
          <p:cNvPicPr/>
          <p:nvPr/>
        </p:nvPicPr>
        <p:blipFill>
          <a:blip r:embed="rId2"/>
          <a:stretch>
            <a:fillRect/>
          </a:stretch>
        </p:blipFill>
        <p:spPr>
          <a:xfrm>
            <a:off x="18342720" y="19653480"/>
            <a:ext cx="6321960" cy="5044320"/>
          </a:xfrm>
          <a:prstGeom prst="rect">
            <a:avLst/>
          </a:prstGeom>
          <a:ln>
            <a:noFill/>
          </a:ln>
        </p:spPr>
      </p:pic>
      <p:pic>
        <p:nvPicPr>
          <p:cNvPr id="129" name="" descr=""/>
          <p:cNvPicPr/>
          <p:nvPr/>
        </p:nvPicPr>
        <p:blipFill>
          <a:blip r:embed="rId3"/>
          <a:stretch>
            <a:fillRect/>
          </a:stretch>
        </p:blipFill>
        <p:spPr>
          <a:xfrm>
            <a:off x="18342720" y="19653480"/>
            <a:ext cx="6321960" cy="50443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42" name="PlaceHolder 2"/>
          <p:cNvSpPr>
            <a:spLocks noGrp="1"/>
          </p:cNvSpPr>
          <p:nvPr>
            <p:ph type="subTitle"/>
          </p:nvPr>
        </p:nvSpPr>
        <p:spPr>
          <a:xfrm>
            <a:off x="3851640" y="19653480"/>
            <a:ext cx="35304840" cy="50446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44" name="PlaceHolder 2"/>
          <p:cNvSpPr>
            <a:spLocks noGrp="1"/>
          </p:cNvSpPr>
          <p:nvPr>
            <p:ph type="body"/>
          </p:nvPr>
        </p:nvSpPr>
        <p:spPr>
          <a:xfrm>
            <a:off x="3851640" y="19653480"/>
            <a:ext cx="35304840" cy="50443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6"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17" name="PlaceHolder 3"/>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46"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147" name="PlaceHolder 3"/>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3851640" y="30683160"/>
            <a:ext cx="35304840" cy="182880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51"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152" name="PlaceHolder 3"/>
          <p:cNvSpPr>
            <a:spLocks noGrp="1"/>
          </p:cNvSpPr>
          <p:nvPr>
            <p:ph type="body"/>
          </p:nvPr>
        </p:nvSpPr>
        <p:spPr>
          <a:xfrm>
            <a:off x="3851640" y="22288320"/>
            <a:ext cx="17228520" cy="2405880"/>
          </a:xfrm>
          <a:prstGeom prst="rect">
            <a:avLst/>
          </a:prstGeom>
        </p:spPr>
        <p:txBody>
          <a:bodyPr lIns="0" rIns="0" tIns="0" bIns="0"/>
          <a:p>
            <a:endParaRPr/>
          </a:p>
        </p:txBody>
      </p:sp>
      <p:sp>
        <p:nvSpPr>
          <p:cNvPr id="153" name="PlaceHolder 4"/>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55"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156"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157" name="PlaceHolder 4"/>
          <p:cNvSpPr>
            <a:spLocks noGrp="1"/>
          </p:cNvSpPr>
          <p:nvPr>
            <p:ph type="body"/>
          </p:nvPr>
        </p:nvSpPr>
        <p:spPr>
          <a:xfrm>
            <a:off x="21942000" y="22288320"/>
            <a:ext cx="17228520" cy="2405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59"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160"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161" name="PlaceHolder 4"/>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63" name="PlaceHolder 2"/>
          <p:cNvSpPr>
            <a:spLocks noGrp="1"/>
          </p:cNvSpPr>
          <p:nvPr>
            <p:ph type="body"/>
          </p:nvPr>
        </p:nvSpPr>
        <p:spPr>
          <a:xfrm>
            <a:off x="3851640" y="19653480"/>
            <a:ext cx="35304840" cy="2405880"/>
          </a:xfrm>
          <a:prstGeom prst="rect">
            <a:avLst/>
          </a:prstGeom>
        </p:spPr>
        <p:txBody>
          <a:bodyPr lIns="0" rIns="0" tIns="0" bIns="0"/>
          <a:p>
            <a:endParaRPr/>
          </a:p>
        </p:txBody>
      </p:sp>
      <p:sp>
        <p:nvSpPr>
          <p:cNvPr id="164" name="PlaceHolder 3"/>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66"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167"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168" name="PlaceHolder 4"/>
          <p:cNvSpPr>
            <a:spLocks noGrp="1"/>
          </p:cNvSpPr>
          <p:nvPr>
            <p:ph type="body"/>
          </p:nvPr>
        </p:nvSpPr>
        <p:spPr>
          <a:xfrm>
            <a:off x="21942000" y="22288320"/>
            <a:ext cx="17228520" cy="2405880"/>
          </a:xfrm>
          <a:prstGeom prst="rect">
            <a:avLst/>
          </a:prstGeom>
        </p:spPr>
        <p:txBody>
          <a:bodyPr lIns="0" rIns="0" tIns="0" bIns="0"/>
          <a:p>
            <a:endParaRPr/>
          </a:p>
        </p:txBody>
      </p:sp>
      <p:sp>
        <p:nvSpPr>
          <p:cNvPr id="169" name="PlaceHolder 5"/>
          <p:cNvSpPr>
            <a:spLocks noGrp="1"/>
          </p:cNvSpPr>
          <p:nvPr>
            <p:ph type="body"/>
          </p:nvPr>
        </p:nvSpPr>
        <p:spPr>
          <a:xfrm>
            <a:off x="3851640" y="22288320"/>
            <a:ext cx="17228520" cy="2405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171" name="PlaceHolder 2"/>
          <p:cNvSpPr>
            <a:spLocks noGrp="1"/>
          </p:cNvSpPr>
          <p:nvPr>
            <p:ph type="body"/>
          </p:nvPr>
        </p:nvSpPr>
        <p:spPr>
          <a:xfrm>
            <a:off x="3851640" y="19653480"/>
            <a:ext cx="35304840" cy="5044320"/>
          </a:xfrm>
          <a:prstGeom prst="rect">
            <a:avLst/>
          </a:prstGeom>
        </p:spPr>
        <p:txBody>
          <a:bodyPr lIns="0" rIns="0" tIns="0" bIns="0"/>
          <a:p>
            <a:endParaRPr/>
          </a:p>
        </p:txBody>
      </p:sp>
      <p:sp>
        <p:nvSpPr>
          <p:cNvPr id="172" name="PlaceHolder 3"/>
          <p:cNvSpPr>
            <a:spLocks noGrp="1"/>
          </p:cNvSpPr>
          <p:nvPr>
            <p:ph type="body"/>
          </p:nvPr>
        </p:nvSpPr>
        <p:spPr>
          <a:xfrm>
            <a:off x="3851640" y="19653480"/>
            <a:ext cx="35304840" cy="5044320"/>
          </a:xfrm>
          <a:prstGeom prst="rect">
            <a:avLst/>
          </a:prstGeom>
        </p:spPr>
        <p:txBody>
          <a:bodyPr lIns="0" rIns="0" tIns="0" bIns="0"/>
          <a:p>
            <a:endParaRPr/>
          </a:p>
        </p:txBody>
      </p:sp>
      <p:pic>
        <p:nvPicPr>
          <p:cNvPr id="173" name="" descr=""/>
          <p:cNvPicPr/>
          <p:nvPr/>
        </p:nvPicPr>
        <p:blipFill>
          <a:blip r:embed="rId2"/>
          <a:stretch>
            <a:fillRect/>
          </a:stretch>
        </p:blipFill>
        <p:spPr>
          <a:xfrm>
            <a:off x="18342720" y="19653480"/>
            <a:ext cx="6321960" cy="5044320"/>
          </a:xfrm>
          <a:prstGeom prst="rect">
            <a:avLst/>
          </a:prstGeom>
          <a:ln>
            <a:noFill/>
          </a:ln>
        </p:spPr>
      </p:pic>
      <p:pic>
        <p:nvPicPr>
          <p:cNvPr id="174" name="" descr=""/>
          <p:cNvPicPr/>
          <p:nvPr/>
        </p:nvPicPr>
        <p:blipFill>
          <a:blip r:embed="rId3"/>
          <a:stretch>
            <a:fillRect/>
          </a:stretch>
        </p:blipFill>
        <p:spPr>
          <a:xfrm>
            <a:off x="18342720" y="19653480"/>
            <a:ext cx="6321960" cy="50443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851640" y="30683160"/>
            <a:ext cx="35304840" cy="18288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21"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22" name="PlaceHolder 3"/>
          <p:cNvSpPr>
            <a:spLocks noGrp="1"/>
          </p:cNvSpPr>
          <p:nvPr>
            <p:ph type="body"/>
          </p:nvPr>
        </p:nvSpPr>
        <p:spPr>
          <a:xfrm>
            <a:off x="3851640" y="22288320"/>
            <a:ext cx="17228520" cy="2405880"/>
          </a:xfrm>
          <a:prstGeom prst="rect">
            <a:avLst/>
          </a:prstGeom>
        </p:spPr>
        <p:txBody>
          <a:bodyPr lIns="0" rIns="0" tIns="0" bIns="0"/>
          <a:p>
            <a:endParaRPr/>
          </a:p>
        </p:txBody>
      </p:sp>
      <p:sp>
        <p:nvSpPr>
          <p:cNvPr id="23" name="PlaceHolder 4"/>
          <p:cNvSpPr>
            <a:spLocks noGrp="1"/>
          </p:cNvSpPr>
          <p:nvPr>
            <p:ph type="body"/>
          </p:nvPr>
        </p:nvSpPr>
        <p:spPr>
          <a:xfrm>
            <a:off x="21942000" y="19653480"/>
            <a:ext cx="17228520" cy="50443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25" name="PlaceHolder 2"/>
          <p:cNvSpPr>
            <a:spLocks noGrp="1"/>
          </p:cNvSpPr>
          <p:nvPr>
            <p:ph type="body"/>
          </p:nvPr>
        </p:nvSpPr>
        <p:spPr>
          <a:xfrm>
            <a:off x="3851640" y="19653480"/>
            <a:ext cx="17228520" cy="5044320"/>
          </a:xfrm>
          <a:prstGeom prst="rect">
            <a:avLst/>
          </a:prstGeom>
        </p:spPr>
        <p:txBody>
          <a:bodyPr lIns="0" rIns="0" tIns="0" bIns="0"/>
          <a:p>
            <a:endParaRPr/>
          </a:p>
        </p:txBody>
      </p:sp>
      <p:sp>
        <p:nvSpPr>
          <p:cNvPr id="26"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27" name="PlaceHolder 4"/>
          <p:cNvSpPr>
            <a:spLocks noGrp="1"/>
          </p:cNvSpPr>
          <p:nvPr>
            <p:ph type="body"/>
          </p:nvPr>
        </p:nvSpPr>
        <p:spPr>
          <a:xfrm>
            <a:off x="21942000" y="22288320"/>
            <a:ext cx="17228520" cy="2405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51640" y="3349440"/>
            <a:ext cx="35304840" cy="15738840"/>
          </a:xfrm>
          <a:prstGeom prst="rect">
            <a:avLst/>
          </a:prstGeom>
        </p:spPr>
        <p:txBody>
          <a:bodyPr lIns="0" rIns="0" tIns="0" bIns="0" anchor="ctr"/>
          <a:p>
            <a:endParaRPr/>
          </a:p>
        </p:txBody>
      </p:sp>
      <p:sp>
        <p:nvSpPr>
          <p:cNvPr id="29" name="PlaceHolder 2"/>
          <p:cNvSpPr>
            <a:spLocks noGrp="1"/>
          </p:cNvSpPr>
          <p:nvPr>
            <p:ph type="body"/>
          </p:nvPr>
        </p:nvSpPr>
        <p:spPr>
          <a:xfrm>
            <a:off x="3851640" y="19653480"/>
            <a:ext cx="17228520" cy="2405880"/>
          </a:xfrm>
          <a:prstGeom prst="rect">
            <a:avLst/>
          </a:prstGeom>
        </p:spPr>
        <p:txBody>
          <a:bodyPr lIns="0" rIns="0" tIns="0" bIns="0"/>
          <a:p>
            <a:endParaRPr/>
          </a:p>
        </p:txBody>
      </p:sp>
      <p:sp>
        <p:nvSpPr>
          <p:cNvPr id="30" name="PlaceHolder 3"/>
          <p:cNvSpPr>
            <a:spLocks noGrp="1"/>
          </p:cNvSpPr>
          <p:nvPr>
            <p:ph type="body"/>
          </p:nvPr>
        </p:nvSpPr>
        <p:spPr>
          <a:xfrm>
            <a:off x="21942000" y="19653480"/>
            <a:ext cx="17228520" cy="2405880"/>
          </a:xfrm>
          <a:prstGeom prst="rect">
            <a:avLst/>
          </a:prstGeom>
        </p:spPr>
        <p:txBody>
          <a:bodyPr lIns="0" rIns="0" tIns="0" bIns="0"/>
          <a:p>
            <a:endParaRPr/>
          </a:p>
        </p:txBody>
      </p:sp>
      <p:sp>
        <p:nvSpPr>
          <p:cNvPr id="31" name="PlaceHolder 4"/>
          <p:cNvSpPr>
            <a:spLocks noGrp="1"/>
          </p:cNvSpPr>
          <p:nvPr>
            <p:ph type="body"/>
          </p:nvPr>
        </p:nvSpPr>
        <p:spPr>
          <a:xfrm>
            <a:off x="3851640" y="22288320"/>
            <a:ext cx="35304840" cy="2405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8249560"/>
            <a:ext cx="42793920" cy="2017440"/>
          </a:xfrm>
          <a:prstGeom prst="rect">
            <a:avLst/>
          </a:prstGeom>
          <a:solidFill>
            <a:srgbClr val="bd582c"/>
          </a:solidFill>
          <a:ln w="15840">
            <a:noFill/>
          </a:ln>
        </p:spPr>
      </p:sp>
      <p:sp>
        <p:nvSpPr>
          <p:cNvPr id="1" name="CustomShape 2"/>
          <p:cNvSpPr/>
          <p:nvPr/>
        </p:nvSpPr>
        <p:spPr>
          <a:xfrm>
            <a:off x="0" y="27956160"/>
            <a:ext cx="42793920" cy="290880"/>
          </a:xfrm>
          <a:prstGeom prst="rect">
            <a:avLst/>
          </a:prstGeom>
          <a:solidFill>
            <a:srgbClr val="e48312"/>
          </a:solidFill>
          <a:ln w="15840">
            <a:noFill/>
          </a:ln>
        </p:spPr>
      </p:sp>
      <p:sp>
        <p:nvSpPr>
          <p:cNvPr id="2" name="Line 3"/>
          <p:cNvSpPr/>
          <p:nvPr/>
        </p:nvSpPr>
        <p:spPr>
          <a:xfrm>
            <a:off x="4189320" y="7669800"/>
            <a:ext cx="34984080" cy="0"/>
          </a:xfrm>
          <a:prstGeom prst="line">
            <a:avLst/>
          </a:prstGeom>
          <a:ln w="6480">
            <a:solidFill>
              <a:srgbClr val="808080"/>
            </a:solidFill>
            <a:round/>
          </a:ln>
        </p:spPr>
      </p:sp>
      <p:sp>
        <p:nvSpPr>
          <p:cNvPr id="3" name="CustomShape 4"/>
          <p:cNvSpPr/>
          <p:nvPr/>
        </p:nvSpPr>
        <p:spPr>
          <a:xfrm>
            <a:off x="11160" y="28249560"/>
            <a:ext cx="42782760" cy="2017440"/>
          </a:xfrm>
          <a:prstGeom prst="rect">
            <a:avLst/>
          </a:prstGeom>
          <a:solidFill>
            <a:srgbClr val="bd582c"/>
          </a:solidFill>
          <a:ln w="15840">
            <a:noFill/>
          </a:ln>
        </p:spPr>
      </p:sp>
      <p:sp>
        <p:nvSpPr>
          <p:cNvPr id="4" name="CustomShape 5"/>
          <p:cNvSpPr/>
          <p:nvPr/>
        </p:nvSpPr>
        <p:spPr>
          <a:xfrm>
            <a:off x="0" y="27956160"/>
            <a:ext cx="42782760" cy="282240"/>
          </a:xfrm>
          <a:prstGeom prst="rect">
            <a:avLst/>
          </a:prstGeom>
          <a:solidFill>
            <a:srgbClr val="e48312"/>
          </a:solidFill>
          <a:ln w="15840">
            <a:noFill/>
          </a:ln>
        </p:spPr>
      </p:sp>
      <p:sp>
        <p:nvSpPr>
          <p:cNvPr id="5" name="PlaceHolder 6"/>
          <p:cNvSpPr>
            <a:spLocks noGrp="1"/>
          </p:cNvSpPr>
          <p:nvPr>
            <p:ph type="title"/>
          </p:nvPr>
        </p:nvSpPr>
        <p:spPr>
          <a:xfrm>
            <a:off x="3851640" y="3349440"/>
            <a:ext cx="35304840" cy="15738480"/>
          </a:xfrm>
          <a:prstGeom prst="rect">
            <a:avLst/>
          </a:prstGeom>
        </p:spPr>
        <p:txBody>
          <a:bodyPr anchor="b"/>
          <a:p>
            <a:pPr>
              <a:lnSpc>
                <a:spcPct val="85000"/>
              </a:lnSpc>
            </a:pPr>
            <a:r>
              <a:rPr lang="en-US" sz="35310">
                <a:solidFill>
                  <a:srgbClr val="262626"/>
                </a:solidFill>
                <a:latin typeface="Calibri Light"/>
              </a:rPr>
              <a:t>Click to edit the title text formatClick to edit Master title style</a:t>
            </a:r>
            <a:endParaRPr/>
          </a:p>
        </p:txBody>
      </p:sp>
      <p:sp>
        <p:nvSpPr>
          <p:cNvPr id="6" name="PlaceHolder 7"/>
          <p:cNvSpPr>
            <a:spLocks noGrp="1"/>
          </p:cNvSpPr>
          <p:nvPr>
            <p:ph type="dt"/>
          </p:nvPr>
        </p:nvSpPr>
        <p:spPr>
          <a:xfrm>
            <a:off x="3851640" y="28509840"/>
            <a:ext cx="8677440" cy="1611000"/>
          </a:xfrm>
          <a:prstGeom prst="rect">
            <a:avLst/>
          </a:prstGeom>
        </p:spPr>
        <p:txBody>
          <a:bodyPr anchor="ctr"/>
          <a:p>
            <a:pPr>
              <a:lnSpc>
                <a:spcPct val="100000"/>
              </a:lnSpc>
            </a:pPr>
            <a:r>
              <a:rPr lang="en-US" sz="3970">
                <a:solidFill>
                  <a:srgbClr val="ffffff"/>
                </a:solidFill>
                <a:latin typeface="Calibri"/>
              </a:rPr>
              <a:t>8/9/16</a:t>
            </a:r>
            <a:endParaRPr/>
          </a:p>
        </p:txBody>
      </p:sp>
      <p:sp>
        <p:nvSpPr>
          <p:cNvPr id="7" name="PlaceHolder 8"/>
          <p:cNvSpPr>
            <a:spLocks noGrp="1"/>
          </p:cNvSpPr>
          <p:nvPr>
            <p:ph type="ftr"/>
          </p:nvPr>
        </p:nvSpPr>
        <p:spPr>
          <a:xfrm>
            <a:off x="12938760" y="28509840"/>
            <a:ext cx="16927920" cy="1611000"/>
          </a:xfrm>
          <a:prstGeom prst="rect">
            <a:avLst/>
          </a:prstGeom>
        </p:spPr>
        <p:txBody>
          <a:bodyPr anchor="ctr"/>
          <a:p>
            <a:endParaRPr/>
          </a:p>
        </p:txBody>
      </p:sp>
      <p:sp>
        <p:nvSpPr>
          <p:cNvPr id="8" name="PlaceHolder 9"/>
          <p:cNvSpPr>
            <a:spLocks noGrp="1"/>
          </p:cNvSpPr>
          <p:nvPr>
            <p:ph type="sldNum"/>
          </p:nvPr>
        </p:nvSpPr>
        <p:spPr>
          <a:xfrm>
            <a:off x="34750800" y="28509840"/>
            <a:ext cx="4604760" cy="1611000"/>
          </a:xfrm>
          <a:prstGeom prst="rect">
            <a:avLst/>
          </a:prstGeom>
        </p:spPr>
        <p:txBody>
          <a:bodyPr anchor="ctr"/>
          <a:p>
            <a:pPr algn="r">
              <a:lnSpc>
                <a:spcPct val="100000"/>
              </a:lnSpc>
            </a:pPr>
            <a:fld id="{C349CAB5-2FA6-4D70-962B-1386CEC28935}" type="slidenum">
              <a:rPr lang="en-US" sz="4640">
                <a:solidFill>
                  <a:srgbClr val="ffffff"/>
                </a:solidFill>
                <a:latin typeface="Calibri"/>
              </a:rPr>
              <a:t>&lt;number&gt;</a:t>
            </a:fld>
            <a:endParaRPr/>
          </a:p>
        </p:txBody>
      </p:sp>
      <p:sp>
        <p:nvSpPr>
          <p:cNvPr id="9" name="Line 10"/>
          <p:cNvSpPr/>
          <p:nvPr/>
        </p:nvSpPr>
        <p:spPr>
          <a:xfrm>
            <a:off x="4238640" y="19168920"/>
            <a:ext cx="34663320" cy="0"/>
          </a:xfrm>
          <a:prstGeom prst="line">
            <a:avLst/>
          </a:prstGeom>
          <a:ln w="6480">
            <a:solidFill>
              <a:srgbClr val="808080"/>
            </a:solidFill>
            <a:round/>
          </a:ln>
        </p:spPr>
      </p:sp>
      <p:sp>
        <p:nvSpPr>
          <p:cNvPr id="10" name="PlaceHolder 11"/>
          <p:cNvSpPr>
            <a:spLocks noGrp="1"/>
          </p:cNvSpPr>
          <p:nvPr>
            <p:ph type="body"/>
          </p:nvPr>
        </p:nvSpPr>
        <p:spPr>
          <a:xfrm>
            <a:off x="2139480" y="7082280"/>
            <a:ext cx="38514240" cy="17554680"/>
          </a:xfrm>
          <a:prstGeom prst="rect">
            <a:avLst/>
          </a:prstGeom>
        </p:spPr>
        <p:txBody>
          <a:bodyPr lIns="0" rIns="0" tIns="0" bIns="0"/>
          <a:p>
            <a:pPr>
              <a:buSzPct val="45000"/>
              <a:buFont typeface="StarSymbol"/>
              <a:buChar char=""/>
            </a:pPr>
            <a:r>
              <a:rPr lang="en-US" sz="8830">
                <a:latin typeface="Calibri"/>
              </a:rPr>
              <a:t>Click to edit the outline text format</a:t>
            </a:r>
            <a:endParaRPr/>
          </a:p>
          <a:p>
            <a:pPr lvl="1">
              <a:buSzPct val="75000"/>
              <a:buFont typeface="StarSymbol"/>
              <a:buChar char=""/>
            </a:pPr>
            <a:r>
              <a:rPr lang="en-US" sz="6180">
                <a:latin typeface="Calibri"/>
              </a:rPr>
              <a:t>Second Outline Level</a:t>
            </a:r>
            <a:endParaRPr/>
          </a:p>
          <a:p>
            <a:pPr lvl="2">
              <a:buSzPct val="45000"/>
              <a:buFont typeface="StarSymbol"/>
              <a:buChar char=""/>
            </a:pPr>
            <a:r>
              <a:rPr lang="en-US" sz="6180">
                <a:latin typeface="Calibri"/>
              </a:rPr>
              <a:t>Third Outline Level</a:t>
            </a:r>
            <a:endParaRPr/>
          </a:p>
          <a:p>
            <a:pPr lvl="3">
              <a:buSzPct val="75000"/>
              <a:buFont typeface="StarSymbol"/>
              <a:buChar char=""/>
            </a:pPr>
            <a:r>
              <a:rPr lang="en-US" sz="618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28249560"/>
            <a:ext cx="42793920" cy="2017440"/>
          </a:xfrm>
          <a:prstGeom prst="rect">
            <a:avLst/>
          </a:prstGeom>
          <a:solidFill>
            <a:srgbClr val="bd582c"/>
          </a:solidFill>
          <a:ln w="15840">
            <a:noFill/>
          </a:ln>
        </p:spPr>
      </p:sp>
      <p:sp>
        <p:nvSpPr>
          <p:cNvPr id="46" name="CustomShape 2"/>
          <p:cNvSpPr/>
          <p:nvPr/>
        </p:nvSpPr>
        <p:spPr>
          <a:xfrm>
            <a:off x="0" y="27956160"/>
            <a:ext cx="42793920" cy="290880"/>
          </a:xfrm>
          <a:prstGeom prst="rect">
            <a:avLst/>
          </a:prstGeom>
          <a:solidFill>
            <a:srgbClr val="e48312"/>
          </a:solidFill>
          <a:ln w="15840">
            <a:noFill/>
          </a:ln>
        </p:spPr>
      </p:sp>
      <p:sp>
        <p:nvSpPr>
          <p:cNvPr id="47" name="Line 3"/>
          <p:cNvSpPr/>
          <p:nvPr/>
        </p:nvSpPr>
        <p:spPr>
          <a:xfrm>
            <a:off x="4189320" y="7669800"/>
            <a:ext cx="34984080" cy="0"/>
          </a:xfrm>
          <a:prstGeom prst="line">
            <a:avLst/>
          </a:prstGeom>
          <a:ln w="6480">
            <a:solidFill>
              <a:srgbClr val="808080"/>
            </a:solidFill>
            <a:round/>
          </a:ln>
        </p:spPr>
      </p:sp>
      <p:sp>
        <p:nvSpPr>
          <p:cNvPr id="48" name="PlaceHolder 4"/>
          <p:cNvSpPr>
            <a:spLocks noGrp="1"/>
          </p:cNvSpPr>
          <p:nvPr>
            <p:ph type="title"/>
          </p:nvPr>
        </p:nvSpPr>
        <p:spPr>
          <a:xfrm>
            <a:off x="3851640" y="1265040"/>
            <a:ext cx="35304840" cy="6402600"/>
          </a:xfrm>
          <a:prstGeom prst="rect">
            <a:avLst/>
          </a:prstGeom>
        </p:spPr>
        <p:txBody>
          <a:bodyPr anchor="b"/>
          <a:p>
            <a:pPr>
              <a:lnSpc>
                <a:spcPct val="85000"/>
              </a:lnSpc>
            </a:pPr>
            <a:r>
              <a:rPr lang="en-US" sz="21190">
                <a:solidFill>
                  <a:srgbClr val="404040"/>
                </a:solidFill>
                <a:latin typeface="Calibri Light"/>
              </a:rPr>
              <a:t>Click to edit the title text formatClick to edit Master title style</a:t>
            </a:r>
            <a:endParaRPr/>
          </a:p>
        </p:txBody>
      </p:sp>
      <p:sp>
        <p:nvSpPr>
          <p:cNvPr id="49" name="PlaceHolder 5"/>
          <p:cNvSpPr>
            <a:spLocks noGrp="1"/>
          </p:cNvSpPr>
          <p:nvPr>
            <p:ph type="body"/>
          </p:nvPr>
        </p:nvSpPr>
        <p:spPr>
          <a:xfrm>
            <a:off x="3851640" y="8146080"/>
            <a:ext cx="17331480" cy="17756280"/>
          </a:xfrm>
          <a:prstGeom prst="rect">
            <a:avLst/>
          </a:prstGeom>
        </p:spPr>
        <p:txBody>
          <a:bodyPr lIns="0" rIns="0"/>
          <a:p>
            <a:pPr>
              <a:buSzPct val="45000"/>
              <a:buFont typeface="StarSymbol"/>
              <a:buChar char=""/>
            </a:pPr>
            <a:r>
              <a:rPr lang="en-US" sz="8830">
                <a:solidFill>
                  <a:srgbClr val="404040"/>
                </a:solidFill>
                <a:latin typeface="Calibri"/>
              </a:rPr>
              <a:t>Click to edit the outline text format</a:t>
            </a:r>
            <a:endParaRPr/>
          </a:p>
          <a:p>
            <a:pPr lvl="1">
              <a:buSzPct val="75000"/>
              <a:buFont typeface="StarSymbol"/>
              <a:buChar char=""/>
            </a:pPr>
            <a:r>
              <a:rPr lang="en-US" sz="8830">
                <a:solidFill>
                  <a:srgbClr val="404040"/>
                </a:solidFill>
                <a:latin typeface="Calibri"/>
              </a:rPr>
              <a:t>Second Outline Level</a:t>
            </a:r>
            <a:endParaRPr/>
          </a:p>
          <a:p>
            <a:pPr lvl="2">
              <a:buSzPct val="45000"/>
              <a:buFont typeface="StarSymbol"/>
              <a:buChar char=""/>
            </a:pPr>
            <a:r>
              <a:rPr lang="en-US" sz="8830">
                <a:solidFill>
                  <a:srgbClr val="404040"/>
                </a:solidFill>
                <a:latin typeface="Calibri"/>
              </a:rPr>
              <a:t>Third Outline Level</a:t>
            </a:r>
            <a:endParaRPr/>
          </a:p>
          <a:p>
            <a:pPr lvl="3">
              <a:buSzPct val="75000"/>
              <a:buFont typeface="StarSymbol"/>
              <a:buChar char=""/>
            </a:pPr>
            <a:r>
              <a:rPr lang="en-US" sz="8830">
                <a:solidFill>
                  <a:srgbClr val="404040"/>
                </a:solidFill>
                <a:latin typeface="Calibri"/>
              </a:rPr>
              <a:t>Fourth Outline Level</a:t>
            </a:r>
            <a:endParaRPr/>
          </a:p>
          <a:p>
            <a:pPr lvl="4">
              <a:buSzPct val="45000"/>
              <a:buFont typeface="StarSymbol"/>
              <a:buChar char=""/>
            </a:pPr>
            <a:r>
              <a:rPr lang="en-US" sz="8830">
                <a:solidFill>
                  <a:srgbClr val="404040"/>
                </a:solidFill>
                <a:latin typeface="Calibri"/>
              </a:rPr>
              <a:t>Fifth Outline Level</a:t>
            </a:r>
            <a:endParaRPr/>
          </a:p>
          <a:p>
            <a:pPr lvl="5">
              <a:buSzPct val="45000"/>
              <a:buFont typeface="StarSymbol"/>
              <a:buChar char=""/>
            </a:pPr>
            <a:r>
              <a:rPr lang="en-US" sz="8830">
                <a:solidFill>
                  <a:srgbClr val="404040"/>
                </a:solidFill>
                <a:latin typeface="Calibri"/>
              </a:rPr>
              <a:t>Sixth Outline Level</a:t>
            </a:r>
            <a:endParaRPr/>
          </a:p>
          <a:p>
            <a:pPr>
              <a:lnSpc>
                <a:spcPct val="100000"/>
              </a:lnSpc>
              <a:buFont typeface="Calibri"/>
              <a:buChar char=" "/>
            </a:pPr>
            <a:r>
              <a:rPr lang="en-US" sz="8830">
                <a:solidFill>
                  <a:srgbClr val="404040"/>
                </a:solidFill>
                <a:latin typeface="Calibri"/>
              </a:rPr>
              <a:t>Seventh Outline LevelEdit Master text styles</a:t>
            </a:r>
            <a:endParaRPr/>
          </a:p>
          <a:p>
            <a:pPr lvl="1">
              <a:lnSpc>
                <a:spcPct val="100000"/>
              </a:lnSpc>
              <a:buFont typeface="Calibri"/>
              <a:buChar char="◦"/>
            </a:pPr>
            <a:r>
              <a:rPr lang="en-US" sz="7950">
                <a:solidFill>
                  <a:srgbClr val="404040"/>
                </a:solidFill>
                <a:latin typeface="Calibri"/>
              </a:rPr>
              <a:t>Second level</a:t>
            </a:r>
            <a:endParaRPr/>
          </a:p>
          <a:p>
            <a:pPr lvl="2">
              <a:lnSpc>
                <a:spcPct val="100000"/>
              </a:lnSpc>
              <a:buFont typeface="Calibri"/>
              <a:buChar char="◦"/>
            </a:pPr>
            <a:r>
              <a:rPr lang="en-US" sz="6180">
                <a:solidFill>
                  <a:srgbClr val="404040"/>
                </a:solidFill>
                <a:latin typeface="Calibri"/>
              </a:rPr>
              <a:t>Third level</a:t>
            </a:r>
            <a:endParaRPr/>
          </a:p>
          <a:p>
            <a:pPr lvl="3">
              <a:lnSpc>
                <a:spcPct val="100000"/>
              </a:lnSpc>
              <a:buFont typeface="Calibri"/>
              <a:buChar char="◦"/>
            </a:pPr>
            <a:r>
              <a:rPr lang="en-US" sz="6180">
                <a:solidFill>
                  <a:srgbClr val="404040"/>
                </a:solidFill>
                <a:latin typeface="Calibri"/>
              </a:rPr>
              <a:t>Fourth level</a:t>
            </a:r>
            <a:endParaRPr/>
          </a:p>
          <a:p>
            <a:pPr lvl="4">
              <a:lnSpc>
                <a:spcPct val="100000"/>
              </a:lnSpc>
              <a:buFont typeface="Calibri"/>
              <a:buChar char="◦"/>
            </a:pPr>
            <a:r>
              <a:rPr lang="en-US" sz="6180">
                <a:solidFill>
                  <a:srgbClr val="404040"/>
                </a:solidFill>
                <a:latin typeface="Calibri"/>
              </a:rPr>
              <a:t>Fifth level</a:t>
            </a:r>
            <a:endParaRPr/>
          </a:p>
        </p:txBody>
      </p:sp>
      <p:sp>
        <p:nvSpPr>
          <p:cNvPr id="50" name="PlaceHolder 6"/>
          <p:cNvSpPr>
            <a:spLocks noGrp="1"/>
          </p:cNvSpPr>
          <p:nvPr>
            <p:ph type="body"/>
          </p:nvPr>
        </p:nvSpPr>
        <p:spPr>
          <a:xfrm>
            <a:off x="21825000" y="8146080"/>
            <a:ext cx="17331480" cy="17756280"/>
          </a:xfrm>
          <a:prstGeom prst="rect">
            <a:avLst/>
          </a:prstGeom>
        </p:spPr>
        <p:txBody>
          <a:bodyPr anchor="ctr"/>
          <a:p>
            <a:pPr>
              <a:buSzPct val="45000"/>
              <a:buFont typeface="StarSymbol"/>
              <a:buChar char=""/>
            </a:pPr>
            <a:r>
              <a:rPr lang="en-US" sz="3970">
                <a:solidFill>
                  <a:srgbClr val="ffffff"/>
                </a:solidFill>
                <a:latin typeface="Calibri"/>
              </a:rPr>
              <a:t>Click to edit the outline text format</a:t>
            </a:r>
            <a:endParaRPr/>
          </a:p>
          <a:p>
            <a:pPr lvl="1">
              <a:buSzPct val="75000"/>
              <a:buFont typeface="StarSymbol"/>
              <a:buChar char=""/>
            </a:pPr>
            <a:r>
              <a:rPr lang="en-US" sz="3970">
                <a:solidFill>
                  <a:srgbClr val="ffffff"/>
                </a:solidFill>
                <a:latin typeface="Calibri"/>
              </a:rPr>
              <a:t>Second Outline Level</a:t>
            </a:r>
            <a:endParaRPr/>
          </a:p>
          <a:p>
            <a:pPr lvl="2">
              <a:buSzPct val="45000"/>
              <a:buFont typeface="StarSymbol"/>
              <a:buChar char=""/>
            </a:pPr>
            <a:r>
              <a:rPr lang="en-US" sz="3970">
                <a:solidFill>
                  <a:srgbClr val="ffffff"/>
                </a:solidFill>
                <a:latin typeface="Calibri"/>
              </a:rPr>
              <a:t>Third Outline Level</a:t>
            </a:r>
            <a:endParaRPr/>
          </a:p>
          <a:p>
            <a:pPr lvl="3">
              <a:buSzPct val="75000"/>
              <a:buFont typeface="StarSymbol"/>
              <a:buChar char=""/>
            </a:pPr>
            <a:r>
              <a:rPr lang="en-US" sz="3970">
                <a:solidFill>
                  <a:srgbClr val="ffffff"/>
                </a:solidFill>
                <a:latin typeface="Calibri"/>
              </a:rPr>
              <a:t>Fourth Outline Level</a:t>
            </a:r>
            <a:endParaRPr/>
          </a:p>
          <a:p>
            <a:pPr lvl="4">
              <a:buSzPct val="45000"/>
              <a:buFont typeface="StarSymbol"/>
              <a:buChar char=""/>
            </a:pPr>
            <a:r>
              <a:rPr lang="en-US" sz="3970">
                <a:solidFill>
                  <a:srgbClr val="ffffff"/>
                </a:solidFill>
                <a:latin typeface="Calibri"/>
              </a:rPr>
              <a:t>Fifth Outline Level</a:t>
            </a:r>
            <a:endParaRPr/>
          </a:p>
          <a:p>
            <a:pPr lvl="5">
              <a:buSzPct val="45000"/>
              <a:buFont typeface="StarSymbol"/>
              <a:buChar char=""/>
            </a:pPr>
            <a:r>
              <a:rPr lang="en-US" sz="3970">
                <a:solidFill>
                  <a:srgbClr val="ffffff"/>
                </a:solidFill>
                <a:latin typeface="Calibri"/>
              </a:rPr>
              <a:t>Sixth Outline Level</a:t>
            </a:r>
            <a:endParaRPr/>
          </a:p>
          <a:p>
            <a:pPr>
              <a:lnSpc>
                <a:spcPct val="100000"/>
              </a:lnSpc>
              <a:buFont typeface="Calibri"/>
              <a:buChar char=" "/>
            </a:pPr>
            <a:r>
              <a:rPr lang="en-US" sz="3970">
                <a:solidFill>
                  <a:srgbClr val="ffffff"/>
                </a:solidFill>
                <a:latin typeface="Calibri"/>
              </a:rPr>
              <a:t>Seventh Outline LevelEdit Master text styles</a:t>
            </a:r>
            <a:endParaRPr/>
          </a:p>
          <a:p>
            <a:pPr lvl="1">
              <a:lnSpc>
                <a:spcPct val="100000"/>
              </a:lnSpc>
              <a:buFont typeface="Calibri"/>
              <a:buChar char="◦"/>
            </a:pPr>
            <a:r>
              <a:rPr lang="en-US" sz="7950">
                <a:solidFill>
                  <a:srgbClr val="404040"/>
                </a:solidFill>
                <a:latin typeface="Calibri"/>
              </a:rPr>
              <a:t>Second level</a:t>
            </a:r>
            <a:endParaRPr/>
          </a:p>
          <a:p>
            <a:pPr lvl="2">
              <a:lnSpc>
                <a:spcPct val="100000"/>
              </a:lnSpc>
              <a:buFont typeface="Calibri"/>
              <a:buChar char="◦"/>
            </a:pPr>
            <a:r>
              <a:rPr lang="en-US" sz="6180">
                <a:solidFill>
                  <a:srgbClr val="404040"/>
                </a:solidFill>
                <a:latin typeface="Calibri"/>
              </a:rPr>
              <a:t>Third level</a:t>
            </a:r>
            <a:endParaRPr/>
          </a:p>
          <a:p>
            <a:pPr lvl="3">
              <a:lnSpc>
                <a:spcPct val="100000"/>
              </a:lnSpc>
              <a:buFont typeface="Calibri"/>
              <a:buChar char="◦"/>
            </a:pPr>
            <a:r>
              <a:rPr lang="en-US" sz="6180">
                <a:solidFill>
                  <a:srgbClr val="404040"/>
                </a:solidFill>
                <a:latin typeface="Calibri"/>
              </a:rPr>
              <a:t>Fourth level</a:t>
            </a:r>
            <a:endParaRPr/>
          </a:p>
          <a:p>
            <a:pPr lvl="4">
              <a:lnSpc>
                <a:spcPct val="100000"/>
              </a:lnSpc>
              <a:buFont typeface="Calibri"/>
              <a:buChar char="◦"/>
            </a:pPr>
            <a:r>
              <a:rPr lang="en-US" sz="6180">
                <a:solidFill>
                  <a:srgbClr val="404040"/>
                </a:solidFill>
                <a:latin typeface="Calibri"/>
              </a:rPr>
              <a:t>Fifth level</a:t>
            </a:r>
            <a:endParaRPr/>
          </a:p>
        </p:txBody>
      </p:sp>
      <p:sp>
        <p:nvSpPr>
          <p:cNvPr id="51" name="PlaceHolder 7"/>
          <p:cNvSpPr>
            <a:spLocks noGrp="1"/>
          </p:cNvSpPr>
          <p:nvPr>
            <p:ph type="dt"/>
          </p:nvPr>
        </p:nvSpPr>
        <p:spPr>
          <a:xfrm>
            <a:off x="3851640" y="28509840"/>
            <a:ext cx="8677440" cy="1611000"/>
          </a:xfrm>
          <a:prstGeom prst="rect">
            <a:avLst/>
          </a:prstGeom>
        </p:spPr>
        <p:txBody>
          <a:bodyPr anchor="ctr"/>
          <a:p>
            <a:pPr>
              <a:lnSpc>
                <a:spcPct val="100000"/>
              </a:lnSpc>
            </a:pPr>
            <a:r>
              <a:rPr lang="en-US" sz="3970">
                <a:solidFill>
                  <a:srgbClr val="ffffff"/>
                </a:solidFill>
                <a:latin typeface="Calibri"/>
              </a:rPr>
              <a:t>8/9/16</a:t>
            </a:r>
            <a:endParaRPr/>
          </a:p>
        </p:txBody>
      </p:sp>
      <p:sp>
        <p:nvSpPr>
          <p:cNvPr id="52" name="PlaceHolder 8"/>
          <p:cNvSpPr>
            <a:spLocks noGrp="1"/>
          </p:cNvSpPr>
          <p:nvPr>
            <p:ph type="ftr"/>
          </p:nvPr>
        </p:nvSpPr>
        <p:spPr>
          <a:xfrm>
            <a:off x="12938760" y="28509840"/>
            <a:ext cx="16927920" cy="1611000"/>
          </a:xfrm>
          <a:prstGeom prst="rect">
            <a:avLst/>
          </a:prstGeom>
        </p:spPr>
        <p:txBody>
          <a:bodyPr anchor="ctr"/>
          <a:p>
            <a:endParaRPr/>
          </a:p>
        </p:txBody>
      </p:sp>
      <p:sp>
        <p:nvSpPr>
          <p:cNvPr id="53" name="PlaceHolder 9"/>
          <p:cNvSpPr>
            <a:spLocks noGrp="1"/>
          </p:cNvSpPr>
          <p:nvPr>
            <p:ph type="sldNum"/>
          </p:nvPr>
        </p:nvSpPr>
        <p:spPr>
          <a:xfrm>
            <a:off x="34750800" y="28509840"/>
            <a:ext cx="4604760" cy="1611000"/>
          </a:xfrm>
          <a:prstGeom prst="rect">
            <a:avLst/>
          </a:prstGeom>
        </p:spPr>
        <p:txBody>
          <a:bodyPr anchor="ctr"/>
          <a:p>
            <a:pPr algn="r">
              <a:lnSpc>
                <a:spcPct val="100000"/>
              </a:lnSpc>
            </a:pPr>
            <a:fld id="{907ACF70-8FCA-40EC-AA7B-4C267CDD7F28}" type="slidenum">
              <a:rPr lang="en-US" sz="4640">
                <a:solidFill>
                  <a:srgbClr val="ffffff"/>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28249560"/>
            <a:ext cx="42793920" cy="2017440"/>
          </a:xfrm>
          <a:prstGeom prst="rect">
            <a:avLst/>
          </a:prstGeom>
          <a:solidFill>
            <a:srgbClr val="bd582c"/>
          </a:solidFill>
          <a:ln w="15840">
            <a:noFill/>
          </a:ln>
        </p:spPr>
      </p:sp>
      <p:sp>
        <p:nvSpPr>
          <p:cNvPr id="89" name="CustomShape 2"/>
          <p:cNvSpPr/>
          <p:nvPr/>
        </p:nvSpPr>
        <p:spPr>
          <a:xfrm>
            <a:off x="0" y="27956160"/>
            <a:ext cx="42793920" cy="290880"/>
          </a:xfrm>
          <a:prstGeom prst="rect">
            <a:avLst/>
          </a:prstGeom>
          <a:solidFill>
            <a:srgbClr val="e48312"/>
          </a:solidFill>
          <a:ln w="15840">
            <a:noFill/>
          </a:ln>
        </p:spPr>
      </p:sp>
      <p:sp>
        <p:nvSpPr>
          <p:cNvPr id="90" name="Line 3"/>
          <p:cNvSpPr/>
          <p:nvPr/>
        </p:nvSpPr>
        <p:spPr>
          <a:xfrm>
            <a:off x="4189320" y="7669800"/>
            <a:ext cx="34984080" cy="0"/>
          </a:xfrm>
          <a:prstGeom prst="line">
            <a:avLst/>
          </a:prstGeom>
          <a:ln w="6480">
            <a:solidFill>
              <a:srgbClr val="808080"/>
            </a:solidFill>
            <a:round/>
          </a:ln>
        </p:spPr>
      </p:sp>
      <p:sp>
        <p:nvSpPr>
          <p:cNvPr id="91" name="PlaceHolder 4"/>
          <p:cNvSpPr>
            <a:spLocks noGrp="1"/>
          </p:cNvSpPr>
          <p:nvPr>
            <p:ph type="title"/>
          </p:nvPr>
        </p:nvSpPr>
        <p:spPr>
          <a:xfrm>
            <a:off x="3851640" y="1265040"/>
            <a:ext cx="35304840" cy="6402600"/>
          </a:xfrm>
          <a:prstGeom prst="rect">
            <a:avLst/>
          </a:prstGeom>
        </p:spPr>
        <p:txBody>
          <a:bodyPr anchor="b"/>
          <a:p>
            <a:pPr>
              <a:lnSpc>
                <a:spcPct val="85000"/>
              </a:lnSpc>
            </a:pPr>
            <a:r>
              <a:rPr lang="en-US" sz="21190">
                <a:solidFill>
                  <a:srgbClr val="404040"/>
                </a:solidFill>
                <a:latin typeface="Calibri Light"/>
              </a:rPr>
              <a:t>Click to edit the title text formatClick to edit Master title style</a:t>
            </a:r>
            <a:endParaRPr/>
          </a:p>
        </p:txBody>
      </p:sp>
      <p:sp>
        <p:nvSpPr>
          <p:cNvPr id="92" name="PlaceHolder 5"/>
          <p:cNvSpPr>
            <a:spLocks noGrp="1"/>
          </p:cNvSpPr>
          <p:nvPr>
            <p:ph type="body"/>
          </p:nvPr>
        </p:nvSpPr>
        <p:spPr>
          <a:xfrm>
            <a:off x="3851640" y="8146080"/>
            <a:ext cx="35304840" cy="17756280"/>
          </a:xfrm>
          <a:prstGeom prst="rect">
            <a:avLst/>
          </a:prstGeom>
        </p:spPr>
        <p:txBody>
          <a:bodyPr lIns="0" rIns="0"/>
          <a:p>
            <a:pPr>
              <a:buSzPct val="45000"/>
              <a:buFont typeface="StarSymbol"/>
              <a:buChar char=""/>
            </a:pPr>
            <a:r>
              <a:rPr lang="en-US" sz="8830">
                <a:solidFill>
                  <a:srgbClr val="404040"/>
                </a:solidFill>
                <a:latin typeface="Calibri"/>
              </a:rPr>
              <a:t>Click to edit the outline text format</a:t>
            </a:r>
            <a:endParaRPr/>
          </a:p>
          <a:p>
            <a:pPr lvl="1">
              <a:buSzPct val="75000"/>
              <a:buFont typeface="StarSymbol"/>
              <a:buChar char=""/>
            </a:pPr>
            <a:r>
              <a:rPr lang="en-US" sz="8830">
                <a:solidFill>
                  <a:srgbClr val="404040"/>
                </a:solidFill>
                <a:latin typeface="Calibri"/>
              </a:rPr>
              <a:t>Second Outline Level</a:t>
            </a:r>
            <a:endParaRPr/>
          </a:p>
          <a:p>
            <a:pPr lvl="2">
              <a:buSzPct val="45000"/>
              <a:buFont typeface="StarSymbol"/>
              <a:buChar char=""/>
            </a:pPr>
            <a:r>
              <a:rPr lang="en-US" sz="8830">
                <a:solidFill>
                  <a:srgbClr val="404040"/>
                </a:solidFill>
                <a:latin typeface="Calibri"/>
              </a:rPr>
              <a:t>Third Outline Level</a:t>
            </a:r>
            <a:endParaRPr/>
          </a:p>
          <a:p>
            <a:pPr lvl="3">
              <a:buSzPct val="75000"/>
              <a:buFont typeface="StarSymbol"/>
              <a:buChar char=""/>
            </a:pPr>
            <a:r>
              <a:rPr lang="en-US" sz="8830">
                <a:solidFill>
                  <a:srgbClr val="404040"/>
                </a:solidFill>
                <a:latin typeface="Calibri"/>
              </a:rPr>
              <a:t>Fourth Outline Level</a:t>
            </a:r>
            <a:endParaRPr/>
          </a:p>
          <a:p>
            <a:pPr lvl="4">
              <a:buSzPct val="45000"/>
              <a:buFont typeface="StarSymbol"/>
              <a:buChar char=""/>
            </a:pPr>
            <a:r>
              <a:rPr lang="en-US" sz="8830">
                <a:solidFill>
                  <a:srgbClr val="404040"/>
                </a:solidFill>
                <a:latin typeface="Calibri"/>
              </a:rPr>
              <a:t>Fifth Outline Level</a:t>
            </a:r>
            <a:endParaRPr/>
          </a:p>
          <a:p>
            <a:pPr lvl="5">
              <a:buSzPct val="45000"/>
              <a:buFont typeface="StarSymbol"/>
              <a:buChar char=""/>
            </a:pPr>
            <a:r>
              <a:rPr lang="en-US" sz="8830">
                <a:solidFill>
                  <a:srgbClr val="404040"/>
                </a:solidFill>
                <a:latin typeface="Calibri"/>
              </a:rPr>
              <a:t>Sixth Outline Level</a:t>
            </a:r>
            <a:endParaRPr/>
          </a:p>
          <a:p>
            <a:pPr>
              <a:lnSpc>
                <a:spcPct val="100000"/>
              </a:lnSpc>
              <a:buFont typeface="Calibri"/>
              <a:buChar char=" "/>
            </a:pPr>
            <a:r>
              <a:rPr lang="en-US" sz="8830">
                <a:solidFill>
                  <a:srgbClr val="404040"/>
                </a:solidFill>
                <a:latin typeface="Calibri"/>
              </a:rPr>
              <a:t>Seventh Outline LevelEdit Master text styles</a:t>
            </a:r>
            <a:endParaRPr/>
          </a:p>
          <a:p>
            <a:pPr lvl="1">
              <a:lnSpc>
                <a:spcPct val="100000"/>
              </a:lnSpc>
              <a:buFont typeface="Calibri"/>
              <a:buChar char="◦"/>
            </a:pPr>
            <a:r>
              <a:rPr lang="en-US" sz="7950">
                <a:solidFill>
                  <a:srgbClr val="404040"/>
                </a:solidFill>
                <a:latin typeface="Calibri"/>
              </a:rPr>
              <a:t>Second level</a:t>
            </a:r>
            <a:endParaRPr/>
          </a:p>
          <a:p>
            <a:pPr lvl="2">
              <a:lnSpc>
                <a:spcPct val="100000"/>
              </a:lnSpc>
              <a:buFont typeface="Calibri"/>
              <a:buChar char="◦"/>
            </a:pPr>
            <a:r>
              <a:rPr lang="en-US" sz="6180">
                <a:solidFill>
                  <a:srgbClr val="404040"/>
                </a:solidFill>
                <a:latin typeface="Calibri"/>
              </a:rPr>
              <a:t>Third level</a:t>
            </a:r>
            <a:endParaRPr/>
          </a:p>
          <a:p>
            <a:pPr lvl="3">
              <a:lnSpc>
                <a:spcPct val="100000"/>
              </a:lnSpc>
              <a:buFont typeface="Calibri"/>
              <a:buChar char="◦"/>
            </a:pPr>
            <a:r>
              <a:rPr lang="en-US" sz="6180">
                <a:solidFill>
                  <a:srgbClr val="404040"/>
                </a:solidFill>
                <a:latin typeface="Calibri"/>
              </a:rPr>
              <a:t>Fourth level</a:t>
            </a:r>
            <a:endParaRPr/>
          </a:p>
          <a:p>
            <a:pPr lvl="4">
              <a:lnSpc>
                <a:spcPct val="100000"/>
              </a:lnSpc>
              <a:buFont typeface="Calibri"/>
              <a:buChar char="◦"/>
            </a:pPr>
            <a:r>
              <a:rPr lang="en-US" sz="6180">
                <a:solidFill>
                  <a:srgbClr val="404040"/>
                </a:solidFill>
                <a:latin typeface="Calibri"/>
              </a:rPr>
              <a:t>Fifth level</a:t>
            </a:r>
            <a:endParaRPr/>
          </a:p>
        </p:txBody>
      </p:sp>
      <p:sp>
        <p:nvSpPr>
          <p:cNvPr id="93" name="PlaceHolder 6"/>
          <p:cNvSpPr>
            <a:spLocks noGrp="1"/>
          </p:cNvSpPr>
          <p:nvPr>
            <p:ph type="dt"/>
          </p:nvPr>
        </p:nvSpPr>
        <p:spPr>
          <a:xfrm>
            <a:off x="3851640" y="28509840"/>
            <a:ext cx="8677440" cy="1611000"/>
          </a:xfrm>
          <a:prstGeom prst="rect">
            <a:avLst/>
          </a:prstGeom>
        </p:spPr>
        <p:txBody>
          <a:bodyPr anchor="ctr"/>
          <a:p>
            <a:pPr>
              <a:lnSpc>
                <a:spcPct val="100000"/>
              </a:lnSpc>
            </a:pPr>
            <a:r>
              <a:rPr lang="en-US" sz="3970">
                <a:solidFill>
                  <a:srgbClr val="ffffff"/>
                </a:solidFill>
                <a:latin typeface="Calibri"/>
              </a:rPr>
              <a:t>8/9/16</a:t>
            </a:r>
            <a:endParaRPr/>
          </a:p>
        </p:txBody>
      </p:sp>
      <p:sp>
        <p:nvSpPr>
          <p:cNvPr id="94" name="PlaceHolder 7"/>
          <p:cNvSpPr>
            <a:spLocks noGrp="1"/>
          </p:cNvSpPr>
          <p:nvPr>
            <p:ph type="ftr"/>
          </p:nvPr>
        </p:nvSpPr>
        <p:spPr>
          <a:xfrm>
            <a:off x="12938760" y="28509840"/>
            <a:ext cx="16927920" cy="1611000"/>
          </a:xfrm>
          <a:prstGeom prst="rect">
            <a:avLst/>
          </a:prstGeom>
        </p:spPr>
        <p:txBody>
          <a:bodyPr anchor="ctr"/>
          <a:p>
            <a:endParaRPr/>
          </a:p>
        </p:txBody>
      </p:sp>
      <p:sp>
        <p:nvSpPr>
          <p:cNvPr id="95" name="PlaceHolder 8"/>
          <p:cNvSpPr>
            <a:spLocks noGrp="1"/>
          </p:cNvSpPr>
          <p:nvPr>
            <p:ph type="sldNum"/>
          </p:nvPr>
        </p:nvSpPr>
        <p:spPr>
          <a:xfrm>
            <a:off x="34750800" y="28509840"/>
            <a:ext cx="4604760" cy="1611000"/>
          </a:xfrm>
          <a:prstGeom prst="rect">
            <a:avLst/>
          </a:prstGeom>
        </p:spPr>
        <p:txBody>
          <a:bodyPr anchor="ctr"/>
          <a:p>
            <a:pPr algn="r">
              <a:lnSpc>
                <a:spcPct val="100000"/>
              </a:lnSpc>
            </a:pPr>
            <a:fld id="{4518804C-6A19-4C20-81F0-35139EC00CAA}" type="slidenum">
              <a:rPr lang="en-US" sz="4640">
                <a:solidFill>
                  <a:srgbClr val="ffffff"/>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0" y="28249560"/>
            <a:ext cx="42793920" cy="2017440"/>
          </a:xfrm>
          <a:prstGeom prst="rect">
            <a:avLst/>
          </a:prstGeom>
          <a:solidFill>
            <a:srgbClr val="bd582c"/>
          </a:solidFill>
          <a:ln w="15840">
            <a:noFill/>
          </a:ln>
        </p:spPr>
      </p:sp>
      <p:sp>
        <p:nvSpPr>
          <p:cNvPr id="131" name="CustomShape 2"/>
          <p:cNvSpPr/>
          <p:nvPr/>
        </p:nvSpPr>
        <p:spPr>
          <a:xfrm>
            <a:off x="0" y="27956160"/>
            <a:ext cx="42793920" cy="290880"/>
          </a:xfrm>
          <a:prstGeom prst="rect">
            <a:avLst/>
          </a:prstGeom>
          <a:solidFill>
            <a:srgbClr val="e48312"/>
          </a:solidFill>
          <a:ln w="15840">
            <a:noFill/>
          </a:ln>
        </p:spPr>
      </p:sp>
      <p:sp>
        <p:nvSpPr>
          <p:cNvPr id="132" name="Line 3"/>
          <p:cNvSpPr/>
          <p:nvPr/>
        </p:nvSpPr>
        <p:spPr>
          <a:xfrm>
            <a:off x="4189320" y="7669800"/>
            <a:ext cx="34984080" cy="0"/>
          </a:xfrm>
          <a:prstGeom prst="line">
            <a:avLst/>
          </a:prstGeom>
          <a:ln w="6480">
            <a:solidFill>
              <a:srgbClr val="808080"/>
            </a:solidFill>
            <a:round/>
          </a:ln>
        </p:spPr>
      </p:sp>
      <p:sp>
        <p:nvSpPr>
          <p:cNvPr id="133" name="CustomShape 4"/>
          <p:cNvSpPr/>
          <p:nvPr/>
        </p:nvSpPr>
        <p:spPr>
          <a:xfrm>
            <a:off x="11160" y="28249560"/>
            <a:ext cx="42782760" cy="2017440"/>
          </a:xfrm>
          <a:prstGeom prst="rect">
            <a:avLst/>
          </a:prstGeom>
          <a:solidFill>
            <a:srgbClr val="bd582c"/>
          </a:solidFill>
          <a:ln w="15840">
            <a:noFill/>
          </a:ln>
        </p:spPr>
      </p:sp>
      <p:sp>
        <p:nvSpPr>
          <p:cNvPr id="134" name="CustomShape 5"/>
          <p:cNvSpPr/>
          <p:nvPr/>
        </p:nvSpPr>
        <p:spPr>
          <a:xfrm>
            <a:off x="0" y="27956160"/>
            <a:ext cx="42782760" cy="282240"/>
          </a:xfrm>
          <a:prstGeom prst="rect">
            <a:avLst/>
          </a:prstGeom>
          <a:solidFill>
            <a:srgbClr val="e48312"/>
          </a:solidFill>
          <a:ln w="15840">
            <a:noFill/>
          </a:ln>
        </p:spPr>
      </p:sp>
      <p:sp>
        <p:nvSpPr>
          <p:cNvPr id="135" name="PlaceHolder 6"/>
          <p:cNvSpPr>
            <a:spLocks noGrp="1"/>
          </p:cNvSpPr>
          <p:nvPr>
            <p:ph type="title"/>
          </p:nvPr>
        </p:nvSpPr>
        <p:spPr>
          <a:xfrm>
            <a:off x="3851640" y="3349440"/>
            <a:ext cx="35304840" cy="15738480"/>
          </a:xfrm>
          <a:prstGeom prst="rect">
            <a:avLst/>
          </a:prstGeom>
        </p:spPr>
        <p:txBody>
          <a:bodyPr anchor="b"/>
          <a:p>
            <a:pPr>
              <a:lnSpc>
                <a:spcPct val="85000"/>
              </a:lnSpc>
            </a:pPr>
            <a:r>
              <a:rPr lang="en-US" sz="35310">
                <a:solidFill>
                  <a:srgbClr val="262626"/>
                </a:solidFill>
                <a:latin typeface="Calibri Light"/>
              </a:rPr>
              <a:t>Click to edit the title text formatClick to edit Master title style</a:t>
            </a:r>
            <a:endParaRPr/>
          </a:p>
        </p:txBody>
      </p:sp>
      <p:sp>
        <p:nvSpPr>
          <p:cNvPr id="136" name="PlaceHolder 7"/>
          <p:cNvSpPr>
            <a:spLocks noGrp="1"/>
          </p:cNvSpPr>
          <p:nvPr>
            <p:ph type="body"/>
          </p:nvPr>
        </p:nvSpPr>
        <p:spPr>
          <a:xfrm>
            <a:off x="3851640" y="19653480"/>
            <a:ext cx="35304840" cy="5044320"/>
          </a:xfrm>
          <a:prstGeom prst="rect">
            <a:avLst/>
          </a:prstGeom>
        </p:spPr>
        <p:txBody>
          <a:bodyPr/>
          <a:p>
            <a:pPr>
              <a:buSzPct val="45000"/>
              <a:buFont typeface="StarSymbol"/>
              <a:buChar char=""/>
            </a:pPr>
            <a:r>
              <a:rPr lang="en-US" sz="10590">
                <a:solidFill>
                  <a:srgbClr val="637052"/>
                </a:solidFill>
                <a:latin typeface="Calibri Light"/>
              </a:rPr>
              <a:t>Click to edit the outline text format</a:t>
            </a:r>
            <a:endParaRPr/>
          </a:p>
          <a:p>
            <a:pPr lvl="1">
              <a:buSzPct val="75000"/>
              <a:buFont typeface="StarSymbol"/>
              <a:buChar char=""/>
            </a:pPr>
            <a:r>
              <a:rPr lang="en-US" sz="10590">
                <a:solidFill>
                  <a:srgbClr val="637052"/>
                </a:solidFill>
                <a:latin typeface="Calibri Light"/>
              </a:rPr>
              <a:t>Second Outline Level</a:t>
            </a:r>
            <a:endParaRPr/>
          </a:p>
          <a:p>
            <a:pPr lvl="2">
              <a:buSzPct val="45000"/>
              <a:buFont typeface="StarSymbol"/>
              <a:buChar char=""/>
            </a:pPr>
            <a:r>
              <a:rPr lang="en-US" sz="10590">
                <a:solidFill>
                  <a:srgbClr val="637052"/>
                </a:solidFill>
                <a:latin typeface="Calibri Light"/>
              </a:rPr>
              <a:t>Third Outline Level</a:t>
            </a:r>
            <a:endParaRPr/>
          </a:p>
          <a:p>
            <a:pPr lvl="3">
              <a:buSzPct val="75000"/>
              <a:buFont typeface="StarSymbol"/>
              <a:buChar char=""/>
            </a:pPr>
            <a:r>
              <a:rPr lang="en-US" sz="10590">
                <a:solidFill>
                  <a:srgbClr val="637052"/>
                </a:solidFill>
                <a:latin typeface="Calibri Light"/>
              </a:rPr>
              <a:t>Fourth Outline Level</a:t>
            </a:r>
            <a:endParaRPr/>
          </a:p>
          <a:p>
            <a:pPr lvl="4">
              <a:buSzPct val="45000"/>
              <a:buFont typeface="StarSymbol"/>
              <a:buChar char=""/>
            </a:pPr>
            <a:r>
              <a:rPr lang="en-US" sz="10590">
                <a:solidFill>
                  <a:srgbClr val="637052"/>
                </a:solidFill>
                <a:latin typeface="Calibri Light"/>
              </a:rPr>
              <a:t>Fifth Outline Level</a:t>
            </a:r>
            <a:endParaRPr/>
          </a:p>
          <a:p>
            <a:pPr lvl="5">
              <a:buSzPct val="45000"/>
              <a:buFont typeface="StarSymbol"/>
              <a:buChar char=""/>
            </a:pPr>
            <a:r>
              <a:rPr lang="en-US" sz="10590">
                <a:solidFill>
                  <a:srgbClr val="637052"/>
                </a:solidFill>
                <a:latin typeface="Calibri Light"/>
              </a:rPr>
              <a:t>Sixth Outline Level</a:t>
            </a:r>
            <a:endParaRPr/>
          </a:p>
          <a:p>
            <a:pPr>
              <a:lnSpc>
                <a:spcPct val="100000"/>
              </a:lnSpc>
            </a:pPr>
            <a:r>
              <a:rPr lang="en-US" sz="10590">
                <a:solidFill>
                  <a:srgbClr val="637052"/>
                </a:solidFill>
                <a:latin typeface="Calibri Light"/>
              </a:rPr>
              <a:t>Seventh Outline LevelEdit Master text styles</a:t>
            </a:r>
            <a:endParaRPr/>
          </a:p>
        </p:txBody>
      </p:sp>
      <p:sp>
        <p:nvSpPr>
          <p:cNvPr id="137" name="PlaceHolder 8"/>
          <p:cNvSpPr>
            <a:spLocks noGrp="1"/>
          </p:cNvSpPr>
          <p:nvPr>
            <p:ph type="dt"/>
          </p:nvPr>
        </p:nvSpPr>
        <p:spPr>
          <a:xfrm>
            <a:off x="3851640" y="28509840"/>
            <a:ext cx="8677440" cy="1611000"/>
          </a:xfrm>
          <a:prstGeom prst="rect">
            <a:avLst/>
          </a:prstGeom>
        </p:spPr>
        <p:txBody>
          <a:bodyPr anchor="ctr"/>
          <a:p>
            <a:pPr>
              <a:lnSpc>
                <a:spcPct val="100000"/>
              </a:lnSpc>
            </a:pPr>
            <a:r>
              <a:rPr lang="en-US" sz="3970">
                <a:solidFill>
                  <a:srgbClr val="ffffff"/>
                </a:solidFill>
                <a:latin typeface="Calibri"/>
              </a:rPr>
              <a:t>8/9/16</a:t>
            </a:r>
            <a:endParaRPr/>
          </a:p>
        </p:txBody>
      </p:sp>
      <p:sp>
        <p:nvSpPr>
          <p:cNvPr id="138" name="PlaceHolder 9"/>
          <p:cNvSpPr>
            <a:spLocks noGrp="1"/>
          </p:cNvSpPr>
          <p:nvPr>
            <p:ph type="ftr"/>
          </p:nvPr>
        </p:nvSpPr>
        <p:spPr>
          <a:xfrm>
            <a:off x="12938760" y="28509840"/>
            <a:ext cx="16927920" cy="1611000"/>
          </a:xfrm>
          <a:prstGeom prst="rect">
            <a:avLst/>
          </a:prstGeom>
        </p:spPr>
        <p:txBody>
          <a:bodyPr anchor="ctr"/>
          <a:p>
            <a:endParaRPr/>
          </a:p>
        </p:txBody>
      </p:sp>
      <p:sp>
        <p:nvSpPr>
          <p:cNvPr id="139" name="PlaceHolder 10"/>
          <p:cNvSpPr>
            <a:spLocks noGrp="1"/>
          </p:cNvSpPr>
          <p:nvPr>
            <p:ph type="sldNum"/>
          </p:nvPr>
        </p:nvSpPr>
        <p:spPr>
          <a:xfrm>
            <a:off x="34750800" y="28509840"/>
            <a:ext cx="4604760" cy="1611000"/>
          </a:xfrm>
          <a:prstGeom prst="rect">
            <a:avLst/>
          </a:prstGeom>
        </p:spPr>
        <p:txBody>
          <a:bodyPr anchor="ctr"/>
          <a:p>
            <a:pPr algn="r">
              <a:lnSpc>
                <a:spcPct val="100000"/>
              </a:lnSpc>
            </a:pPr>
            <a:fld id="{A352B730-7BCE-48BA-B2B9-B784FA7730A6}" type="slidenum">
              <a:rPr lang="en-US" sz="4640">
                <a:solidFill>
                  <a:srgbClr val="ffffff"/>
                </a:solidFill>
                <a:latin typeface="Calibri"/>
              </a:rPr>
              <a:t>&lt;number&gt;</a:t>
            </a:fld>
            <a:endParaRPr/>
          </a:p>
        </p:txBody>
      </p:sp>
      <p:sp>
        <p:nvSpPr>
          <p:cNvPr id="140" name="Line 11"/>
          <p:cNvSpPr/>
          <p:nvPr/>
        </p:nvSpPr>
        <p:spPr>
          <a:xfrm>
            <a:off x="4238640" y="19168920"/>
            <a:ext cx="34663320" cy="0"/>
          </a:xfrm>
          <a:prstGeom prst="line">
            <a:avLst/>
          </a:prstGeom>
          <a:ln w="6480">
            <a:solidFill>
              <a:srgbClr val="808080"/>
            </a:solidFill>
            <a:round/>
          </a:ln>
        </p:spPr>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image" Target="../media/image10.jpe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5.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3851640" y="3349440"/>
            <a:ext cx="35304840" cy="12060360"/>
          </a:xfrm>
          <a:prstGeom prst="rect">
            <a:avLst/>
          </a:prstGeom>
        </p:spPr>
        <p:txBody>
          <a:bodyPr anchor="b"/>
          <a:p>
            <a:pPr>
              <a:lnSpc>
                <a:spcPct val="85000"/>
              </a:lnSpc>
            </a:pPr>
            <a:r>
              <a:rPr lang="en-US" sz="20000">
                <a:solidFill>
                  <a:srgbClr val="262626"/>
                </a:solidFill>
                <a:latin typeface="Calibri Light"/>
              </a:rPr>
              <a:t>User-Driven Customization of Shared Autonomy in Assistive Robotics</a:t>
            </a:r>
            <a:endParaRPr/>
          </a:p>
        </p:txBody>
      </p:sp>
      <p:sp>
        <p:nvSpPr>
          <p:cNvPr id="181" name="CustomShape 2"/>
          <p:cNvSpPr/>
          <p:nvPr/>
        </p:nvSpPr>
        <p:spPr>
          <a:xfrm>
            <a:off x="8408880" y="16649640"/>
            <a:ext cx="18112320" cy="2984760"/>
          </a:xfrm>
          <a:prstGeom prst="rect">
            <a:avLst/>
          </a:prstGeom>
          <a:noFill/>
          <a:ln>
            <a:noFill/>
          </a:ln>
        </p:spPr>
        <p:txBody>
          <a:bodyPr wrap="none" lIns="90000" rIns="90000" tIns="45000" bIns="45000"/>
          <a:p>
            <a:pPr>
              <a:lnSpc>
                <a:spcPct val="100000"/>
              </a:lnSpc>
            </a:pPr>
            <a:r>
              <a:rPr lang="en-US" sz="9500">
                <a:solidFill>
                  <a:srgbClr val="000000"/>
                </a:solidFill>
                <a:latin typeface="Calibri"/>
              </a:rPr>
              <a:t>Deepak E. Gopinath, Siddarth Jain and Brenna D. Argall</a:t>
            </a:r>
            <a:endParaRPr/>
          </a:p>
        </p:txBody>
      </p:sp>
      <p:pic>
        <p:nvPicPr>
          <p:cNvPr id="182" name="Picture 7" descr=""/>
          <p:cNvPicPr/>
          <p:nvPr/>
        </p:nvPicPr>
        <p:blipFill>
          <a:blip r:embed="rId1"/>
          <a:stretch>
            <a:fillRect/>
          </a:stretch>
        </p:blipFill>
        <p:spPr>
          <a:xfrm>
            <a:off x="2764080" y="19996560"/>
            <a:ext cx="10269360" cy="5391360"/>
          </a:xfrm>
          <a:prstGeom prst="rect">
            <a:avLst/>
          </a:prstGeom>
          <a:ln>
            <a:noFill/>
          </a:ln>
        </p:spPr>
      </p:pic>
      <p:pic>
        <p:nvPicPr>
          <p:cNvPr id="183" name="Picture 8" descr=""/>
          <p:cNvPicPr/>
          <p:nvPr/>
        </p:nvPicPr>
        <p:blipFill>
          <a:blip r:embed="rId2"/>
          <a:stretch>
            <a:fillRect/>
          </a:stretch>
        </p:blipFill>
        <p:spPr>
          <a:xfrm>
            <a:off x="32368680" y="20711160"/>
            <a:ext cx="7048080" cy="3962160"/>
          </a:xfrm>
          <a:prstGeom prst="rect">
            <a:avLst/>
          </a:prstGeom>
          <a:ln>
            <a:noFill/>
          </a:ln>
        </p:spPr>
      </p:pic>
      <p:sp>
        <p:nvSpPr>
          <p:cNvPr id="184" name="TextShape 3"/>
          <p:cNvSpPr txBox="1"/>
          <p:nvPr/>
        </p:nvSpPr>
        <p:spPr>
          <a:xfrm>
            <a:off x="34750800" y="28509840"/>
            <a:ext cx="4604760" cy="1611000"/>
          </a:xfrm>
          <a:prstGeom prst="rect">
            <a:avLst/>
          </a:prstGeom>
        </p:spPr>
        <p:txBody>
          <a:bodyPr anchor="ctr"/>
          <a:p>
            <a:pPr algn="r">
              <a:lnSpc>
                <a:spcPct val="100000"/>
              </a:lnSpc>
            </a:pPr>
            <a:fld id="{9C7ADF56-C4E1-4813-BCD9-3AA4B3BD18B0}" type="slidenum">
              <a:rPr lang="en-US" sz="4640">
                <a:solidFill>
                  <a:srgbClr val="ffffff"/>
                </a:solidFill>
                <a:latin typeface="Calibri"/>
              </a:rPr>
              <a:t>&lt;number&gt;</a:t>
            </a:fld>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3851640" y="1265040"/>
            <a:ext cx="35304840" cy="6402600"/>
          </a:xfrm>
          <a:prstGeom prst="rect">
            <a:avLst/>
          </a:prstGeom>
        </p:spPr>
        <p:txBody>
          <a:bodyPr anchor="b"/>
          <a:p>
            <a:pPr>
              <a:lnSpc>
                <a:spcPct val="85000"/>
              </a:lnSpc>
            </a:pPr>
            <a:r>
              <a:rPr lang="en-US" sz="21190">
                <a:solidFill>
                  <a:srgbClr val="404040"/>
                </a:solidFill>
                <a:latin typeface="Calibri Light"/>
              </a:rPr>
              <a:t>Why customization?</a:t>
            </a:r>
            <a:endParaRPr/>
          </a:p>
        </p:txBody>
      </p:sp>
      <p:sp>
        <p:nvSpPr>
          <p:cNvPr id="186" name="TextShape 2"/>
          <p:cNvSpPr txBox="1"/>
          <p:nvPr/>
        </p:nvSpPr>
        <p:spPr>
          <a:xfrm>
            <a:off x="3851640" y="11060640"/>
            <a:ext cx="20882880" cy="17756280"/>
          </a:xfrm>
          <a:prstGeom prst="rect">
            <a:avLst/>
          </a:prstGeom>
        </p:spPr>
        <p:txBody>
          <a:bodyPr lIns="0" rIns="0"/>
          <a:p>
            <a:pPr>
              <a:lnSpc>
                <a:spcPct val="100000"/>
              </a:lnSpc>
              <a:buFont typeface="Arial"/>
              <a:buChar char="•"/>
            </a:pPr>
            <a:r>
              <a:rPr lang="en-US" sz="13000">
                <a:solidFill>
                  <a:srgbClr val="404040"/>
                </a:solidFill>
                <a:latin typeface="Calibri"/>
              </a:rPr>
              <a:t>Pre-defined assistance levels need not remain optimal</a:t>
            </a:r>
            <a:endParaRPr/>
          </a:p>
          <a:p>
            <a:pPr>
              <a:lnSpc>
                <a:spcPct val="100000"/>
              </a:lnSpc>
              <a:buFont typeface="Arial"/>
              <a:buChar char="•"/>
            </a:pPr>
            <a:r>
              <a:rPr lang="en-US" sz="13000">
                <a:solidFill>
                  <a:srgbClr val="404040"/>
                </a:solidFill>
                <a:latin typeface="Calibri"/>
              </a:rPr>
              <a:t>User and task variability</a:t>
            </a:r>
            <a:endParaRPr/>
          </a:p>
          <a:p>
            <a:pPr>
              <a:lnSpc>
                <a:spcPct val="100000"/>
              </a:lnSpc>
              <a:buFont typeface="Arial"/>
              <a:buChar char="•"/>
            </a:pPr>
            <a:r>
              <a:rPr lang="en-US" sz="13000">
                <a:solidFill>
                  <a:srgbClr val="404040"/>
                </a:solidFill>
                <a:latin typeface="Calibri"/>
              </a:rPr>
              <a:t>Is there an optimal level of assistance?</a:t>
            </a:r>
            <a:endParaRPr/>
          </a:p>
          <a:p>
            <a:pPr>
              <a:lnSpc>
                <a:spcPct val="100000"/>
              </a:lnSpc>
            </a:pPr>
            <a:endParaRPr/>
          </a:p>
        </p:txBody>
      </p:sp>
      <p:sp>
        <p:nvSpPr>
          <p:cNvPr id="187" name="CustomShape 3"/>
          <p:cNvSpPr/>
          <p:nvPr/>
        </p:nvSpPr>
        <p:spPr>
          <a:xfrm>
            <a:off x="28156320" y="9268560"/>
            <a:ext cx="6456240" cy="3290040"/>
          </a:xfrm>
          <a:prstGeom prst="rect">
            <a:avLst/>
          </a:prstGeom>
          <a:noFill/>
          <a:ln>
            <a:noFill/>
          </a:ln>
        </p:spPr>
        <p:txBody>
          <a:bodyPr/>
          <a:p>
            <a:pPr algn="ctr">
              <a:lnSpc>
                <a:spcPct val="100000"/>
              </a:lnSpc>
            </a:pPr>
            <a:r>
              <a:rPr b="1" lang="en-US" sz="7000">
                <a:solidFill>
                  <a:srgbClr val="252921"/>
                </a:solidFill>
                <a:latin typeface="Calibri"/>
              </a:rPr>
              <a:t>Full Teleoperation</a:t>
            </a:r>
            <a:endParaRPr/>
          </a:p>
        </p:txBody>
      </p:sp>
      <p:sp>
        <p:nvSpPr>
          <p:cNvPr id="188" name="CustomShape 4"/>
          <p:cNvSpPr/>
          <p:nvPr/>
        </p:nvSpPr>
        <p:spPr>
          <a:xfrm>
            <a:off x="28668600" y="24270120"/>
            <a:ext cx="5316480" cy="3382920"/>
          </a:xfrm>
          <a:prstGeom prst="rect">
            <a:avLst/>
          </a:prstGeom>
          <a:noFill/>
          <a:ln>
            <a:noFill/>
          </a:ln>
        </p:spPr>
        <p:txBody>
          <a:bodyPr/>
          <a:p>
            <a:pPr algn="ctr">
              <a:lnSpc>
                <a:spcPct val="100000"/>
              </a:lnSpc>
            </a:pPr>
            <a:r>
              <a:rPr b="1" lang="en-US" sz="7200">
                <a:solidFill>
                  <a:srgbClr val="252921"/>
                </a:solidFill>
                <a:latin typeface="Calibri"/>
              </a:rPr>
              <a:t>Full Autonomy</a:t>
            </a:r>
            <a:endParaRPr/>
          </a:p>
        </p:txBody>
      </p:sp>
      <p:sp>
        <p:nvSpPr>
          <p:cNvPr id="189" name="CustomShape 5"/>
          <p:cNvSpPr/>
          <p:nvPr/>
        </p:nvSpPr>
        <p:spPr>
          <a:xfrm>
            <a:off x="30888720" y="11413080"/>
            <a:ext cx="897480" cy="12495960"/>
          </a:xfrm>
          <a:prstGeom prst="upDownArrow">
            <a:avLst>
              <a:gd name="adj1" fmla="val 50000"/>
              <a:gd name="adj2" fmla="val 50000"/>
            </a:avLst>
          </a:prstGeom>
          <a:solidFill>
            <a:srgbClr val="5e2c16"/>
          </a:solidFill>
          <a:ln w="15840">
            <a:solidFill>
              <a:srgbClr val="6d7664"/>
            </a:solidFill>
            <a:round/>
          </a:ln>
        </p:spPr>
      </p:sp>
      <p:sp>
        <p:nvSpPr>
          <p:cNvPr id="190" name="CustomShape 6"/>
          <p:cNvSpPr/>
          <p:nvPr/>
        </p:nvSpPr>
        <p:spPr>
          <a:xfrm rot="5400000">
            <a:off x="27434160" y="15845400"/>
            <a:ext cx="10508040" cy="2773080"/>
          </a:xfrm>
          <a:prstGeom prst="rect">
            <a:avLst/>
          </a:prstGeom>
          <a:noFill/>
          <a:ln>
            <a:noFill/>
          </a:ln>
        </p:spPr>
        <p:txBody>
          <a:bodyPr lIns="45720" rIns="45720" tIns="91440" bIns="91440"/>
          <a:p>
            <a:pPr algn="ctr">
              <a:lnSpc>
                <a:spcPct val="100000"/>
              </a:lnSpc>
            </a:pPr>
            <a:r>
              <a:rPr b="1" lang="en-US" sz="8500">
                <a:solidFill>
                  <a:srgbClr val="252921"/>
                </a:solidFill>
                <a:latin typeface="Calibri"/>
              </a:rPr>
              <a:t>SHARED CONTROL</a:t>
            </a:r>
            <a:endParaRPr/>
          </a:p>
        </p:txBody>
      </p:sp>
      <p:sp>
        <p:nvSpPr>
          <p:cNvPr id="191" name="CustomShape 7"/>
          <p:cNvSpPr/>
          <p:nvPr/>
        </p:nvSpPr>
        <p:spPr>
          <a:xfrm>
            <a:off x="26456040" y="18471960"/>
            <a:ext cx="4066920" cy="4356360"/>
          </a:xfrm>
          <a:prstGeom prst="rect">
            <a:avLst/>
          </a:prstGeom>
          <a:noFill/>
          <a:ln>
            <a:noFill/>
          </a:ln>
        </p:spPr>
        <p:txBody>
          <a:bodyPr/>
          <a:p>
            <a:pPr algn="ctr">
              <a:lnSpc>
                <a:spcPct val="100000"/>
              </a:lnSpc>
            </a:pPr>
            <a:r>
              <a:rPr b="1" lang="en-US" sz="7000">
                <a:solidFill>
                  <a:srgbClr val="800000"/>
                </a:solidFill>
                <a:latin typeface="Calibri"/>
              </a:rPr>
              <a:t>Optimal </a:t>
            </a:r>
            <a:endParaRPr/>
          </a:p>
          <a:p>
            <a:pPr algn="ctr">
              <a:lnSpc>
                <a:spcPct val="100000"/>
              </a:lnSpc>
            </a:pPr>
            <a:r>
              <a:rPr b="1" lang="en-US" sz="7000">
                <a:solidFill>
                  <a:srgbClr val="800000"/>
                </a:solidFill>
                <a:latin typeface="Calibri"/>
              </a:rPr>
              <a:t>Assistance</a:t>
            </a:r>
            <a:endParaRPr/>
          </a:p>
        </p:txBody>
      </p:sp>
      <p:sp>
        <p:nvSpPr>
          <p:cNvPr id="192" name="CustomShape 8"/>
          <p:cNvSpPr/>
          <p:nvPr/>
        </p:nvSpPr>
        <p:spPr>
          <a:xfrm>
            <a:off x="27561240" y="17586720"/>
            <a:ext cx="2065320" cy="1614600"/>
          </a:xfrm>
          <a:prstGeom prst="rect">
            <a:avLst/>
          </a:prstGeom>
          <a:noFill/>
          <a:ln>
            <a:noFill/>
          </a:ln>
        </p:spPr>
        <p:txBody>
          <a:bodyPr/>
          <a:p>
            <a:pPr algn="ctr">
              <a:lnSpc>
                <a:spcPct val="100000"/>
              </a:lnSpc>
            </a:pPr>
            <a:r>
              <a:rPr b="1" lang="en-US" sz="5000">
                <a:solidFill>
                  <a:srgbClr val="800000"/>
                </a:solidFill>
                <a:latin typeface="Calibri"/>
              </a:rPr>
              <a:t>??????</a:t>
            </a:r>
            <a:endParaRPr/>
          </a:p>
        </p:txBody>
      </p:sp>
      <p:sp>
        <p:nvSpPr>
          <p:cNvPr id="193" name="CustomShape 9"/>
          <p:cNvSpPr/>
          <p:nvPr/>
        </p:nvSpPr>
        <p:spPr>
          <a:xfrm>
            <a:off x="27398520" y="20725200"/>
            <a:ext cx="2352600" cy="1614600"/>
          </a:xfrm>
          <a:prstGeom prst="rect">
            <a:avLst/>
          </a:prstGeom>
          <a:noFill/>
          <a:ln>
            <a:noFill/>
          </a:ln>
        </p:spPr>
        <p:txBody>
          <a:bodyPr/>
          <a:p>
            <a:pPr algn="ctr">
              <a:lnSpc>
                <a:spcPct val="100000"/>
              </a:lnSpc>
            </a:pPr>
            <a:r>
              <a:rPr b="1" lang="en-US" sz="5000">
                <a:solidFill>
                  <a:srgbClr val="800000"/>
                </a:solidFill>
                <a:latin typeface="Calibri"/>
              </a:rPr>
              <a:t>??????</a:t>
            </a:r>
            <a:endParaRPr/>
          </a:p>
        </p:txBody>
      </p:sp>
      <p:sp>
        <p:nvSpPr>
          <p:cNvPr id="194" name="TextShape 10"/>
          <p:cNvSpPr txBox="1"/>
          <p:nvPr/>
        </p:nvSpPr>
        <p:spPr>
          <a:xfrm>
            <a:off x="34750800" y="28509840"/>
            <a:ext cx="4604760" cy="1611000"/>
          </a:xfrm>
          <a:prstGeom prst="rect">
            <a:avLst/>
          </a:prstGeom>
        </p:spPr>
        <p:txBody>
          <a:bodyPr anchor="ctr"/>
          <a:p>
            <a:pPr algn="r">
              <a:lnSpc>
                <a:spcPct val="100000"/>
              </a:lnSpc>
            </a:pPr>
            <a:fld id="{7E2B4971-EC4A-40F2-920D-17D8148FC3A9}" type="slidenum">
              <a:rPr lang="en-US" sz="4640">
                <a:solidFill>
                  <a:srgbClr val="ffffff"/>
                </a:solidFill>
                <a:latin typeface="Calibri"/>
              </a:rPr>
              <a:t>&lt;number&gt;</a:t>
            </a:fld>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86">
                                            <p:txEl>
                                              <p:pRg st="0" end="5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86">
                                            <p:txEl>
                                              <p:pRg st="54" end="8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86">
                                            <p:txEl>
                                              <p:pRg st="80" end="121"/>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92"/>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91"/>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3851640" y="1265040"/>
            <a:ext cx="35304840" cy="6402600"/>
          </a:xfrm>
          <a:prstGeom prst="rect">
            <a:avLst/>
          </a:prstGeom>
        </p:spPr>
        <p:txBody>
          <a:bodyPr anchor="b"/>
          <a:p>
            <a:pPr>
              <a:lnSpc>
                <a:spcPct val="85000"/>
              </a:lnSpc>
            </a:pPr>
            <a:r>
              <a:rPr lang="en-US" sz="21190">
                <a:solidFill>
                  <a:srgbClr val="404040"/>
                </a:solidFill>
                <a:latin typeface="Calibri Light"/>
              </a:rPr>
              <a:t>Customization as Optimization</a:t>
            </a:r>
            <a:endParaRPr/>
          </a:p>
        </p:txBody>
      </p:sp>
      <p:pic>
        <p:nvPicPr>
          <p:cNvPr id="196" name="Content Placeholder 3" descr=""/>
          <p:cNvPicPr/>
          <p:nvPr/>
        </p:nvPicPr>
        <p:blipFill>
          <a:blip r:embed="rId1"/>
          <a:stretch>
            <a:fillRect/>
          </a:stretch>
        </p:blipFill>
        <p:spPr>
          <a:xfrm>
            <a:off x="9283320" y="8230680"/>
            <a:ext cx="21650040" cy="3133440"/>
          </a:xfrm>
          <a:prstGeom prst="rect">
            <a:avLst/>
          </a:prstGeom>
          <a:ln>
            <a:noFill/>
          </a:ln>
        </p:spPr>
      </p:pic>
      <p:sp>
        <p:nvSpPr>
          <p:cNvPr id="197" name="CustomShape 2"/>
          <p:cNvSpPr/>
          <p:nvPr/>
        </p:nvSpPr>
        <p:spPr>
          <a:xfrm>
            <a:off x="20532600" y="8287920"/>
            <a:ext cx="4327200" cy="2904840"/>
          </a:xfrm>
          <a:prstGeom prst="ellipse">
            <a:avLst/>
          </a:prstGeom>
          <a:noFill/>
          <a:ln w="101520">
            <a:solidFill>
              <a:srgbClr val="a8600d"/>
            </a:solidFill>
            <a:round/>
          </a:ln>
        </p:spPr>
      </p:sp>
      <p:sp>
        <p:nvSpPr>
          <p:cNvPr id="198" name="CustomShape 3"/>
          <p:cNvSpPr/>
          <p:nvPr/>
        </p:nvSpPr>
        <p:spPr>
          <a:xfrm>
            <a:off x="25485480" y="8211960"/>
            <a:ext cx="4327200" cy="2904840"/>
          </a:xfrm>
          <a:prstGeom prst="ellipse">
            <a:avLst/>
          </a:prstGeom>
          <a:noFill/>
          <a:ln w="101520">
            <a:solidFill>
              <a:srgbClr val="a8600d"/>
            </a:solidFill>
            <a:round/>
          </a:ln>
        </p:spPr>
      </p:sp>
      <p:sp>
        <p:nvSpPr>
          <p:cNvPr id="199" name="CustomShape 4"/>
          <p:cNvSpPr/>
          <p:nvPr/>
        </p:nvSpPr>
        <p:spPr>
          <a:xfrm>
            <a:off x="17259480" y="9221400"/>
            <a:ext cx="2552040" cy="2248560"/>
          </a:xfrm>
          <a:prstGeom prst="ellipse">
            <a:avLst/>
          </a:prstGeom>
          <a:noFill/>
          <a:ln w="101520">
            <a:solidFill>
              <a:srgbClr val="a8600d"/>
            </a:solidFill>
            <a:round/>
          </a:ln>
        </p:spPr>
      </p:sp>
      <p:sp>
        <p:nvSpPr>
          <p:cNvPr id="200" name="CustomShape 5"/>
          <p:cNvSpPr/>
          <p:nvPr/>
        </p:nvSpPr>
        <p:spPr>
          <a:xfrm flipH="1" rot="5400000">
            <a:off x="22518360" y="11370600"/>
            <a:ext cx="2332080" cy="1977480"/>
          </a:xfrm>
          <a:prstGeom prst="bentConnector3">
            <a:avLst>
              <a:gd name="adj1" fmla="val 50000"/>
            </a:avLst>
          </a:prstGeom>
          <a:noFill/>
          <a:ln w="127080">
            <a:solidFill>
              <a:srgbClr val="000000"/>
            </a:solidFill>
            <a:round/>
            <a:tailEnd len="med" type="triangle" w="med"/>
          </a:ln>
        </p:spPr>
      </p:sp>
      <p:sp>
        <p:nvSpPr>
          <p:cNvPr id="201" name="CustomShape 6"/>
          <p:cNvSpPr/>
          <p:nvPr/>
        </p:nvSpPr>
        <p:spPr>
          <a:xfrm rot="5400000">
            <a:off x="16503120" y="11517120"/>
            <a:ext cx="2098080" cy="2004480"/>
          </a:xfrm>
          <a:prstGeom prst="bentConnector3">
            <a:avLst>
              <a:gd name="adj1" fmla="val 50000"/>
            </a:avLst>
          </a:prstGeom>
          <a:noFill/>
          <a:ln w="127080">
            <a:solidFill>
              <a:srgbClr val="000000"/>
            </a:solidFill>
            <a:round/>
            <a:tailEnd len="med" type="triangle" w="med"/>
          </a:ln>
        </p:spPr>
      </p:sp>
      <p:sp>
        <p:nvSpPr>
          <p:cNvPr id="202" name="CustomShape 7"/>
          <p:cNvSpPr/>
          <p:nvPr/>
        </p:nvSpPr>
        <p:spPr>
          <a:xfrm>
            <a:off x="20465280" y="13716000"/>
            <a:ext cx="8497800" cy="2680920"/>
          </a:xfrm>
          <a:prstGeom prst="rect">
            <a:avLst/>
          </a:prstGeom>
          <a:noFill/>
          <a:ln>
            <a:noFill/>
          </a:ln>
        </p:spPr>
        <p:txBody>
          <a:bodyPr wrap="none" lIns="90000" rIns="90000" tIns="45000" bIns="45000"/>
          <a:p>
            <a:pPr>
              <a:lnSpc>
                <a:spcPct val="100000"/>
              </a:lnSpc>
            </a:pPr>
            <a:r>
              <a:rPr lang="en-US" sz="8500">
                <a:solidFill>
                  <a:srgbClr val="000000"/>
                </a:solidFill>
                <a:latin typeface="Calibri"/>
              </a:rPr>
              <a:t>Human control </a:t>
            </a:r>
            <a:endParaRPr/>
          </a:p>
          <a:p>
            <a:pPr>
              <a:lnSpc>
                <a:spcPct val="100000"/>
              </a:lnSpc>
            </a:pPr>
            <a:r>
              <a:rPr lang="en-US" sz="8500">
                <a:solidFill>
                  <a:srgbClr val="000000"/>
                </a:solidFill>
                <a:latin typeface="Calibri"/>
              </a:rPr>
              <a:t>command</a:t>
            </a:r>
            <a:endParaRPr/>
          </a:p>
        </p:txBody>
      </p:sp>
      <p:sp>
        <p:nvSpPr>
          <p:cNvPr id="203" name="CustomShape 8"/>
          <p:cNvSpPr/>
          <p:nvPr/>
        </p:nvSpPr>
        <p:spPr>
          <a:xfrm>
            <a:off x="30925080" y="10629720"/>
            <a:ext cx="11413080" cy="2680920"/>
          </a:xfrm>
          <a:prstGeom prst="rect">
            <a:avLst/>
          </a:prstGeom>
          <a:noFill/>
          <a:ln>
            <a:noFill/>
          </a:ln>
        </p:spPr>
        <p:txBody>
          <a:bodyPr wrap="none" lIns="90000" rIns="90000" tIns="45000" bIns="45000"/>
          <a:p>
            <a:pPr>
              <a:lnSpc>
                <a:spcPct val="100000"/>
              </a:lnSpc>
            </a:pPr>
            <a:r>
              <a:rPr lang="en-US" sz="8500">
                <a:solidFill>
                  <a:srgbClr val="000000"/>
                </a:solidFill>
                <a:latin typeface="Calibri"/>
              </a:rPr>
              <a:t>Autonomous control </a:t>
            </a:r>
            <a:endParaRPr/>
          </a:p>
          <a:p>
            <a:pPr>
              <a:lnSpc>
                <a:spcPct val="100000"/>
              </a:lnSpc>
            </a:pPr>
            <a:r>
              <a:rPr lang="en-US" sz="8500">
                <a:solidFill>
                  <a:srgbClr val="000000"/>
                </a:solidFill>
                <a:latin typeface="Calibri"/>
              </a:rPr>
              <a:t>command</a:t>
            </a:r>
            <a:endParaRPr/>
          </a:p>
        </p:txBody>
      </p:sp>
      <p:sp>
        <p:nvSpPr>
          <p:cNvPr id="204" name="CustomShape 9"/>
          <p:cNvSpPr/>
          <p:nvPr/>
        </p:nvSpPr>
        <p:spPr>
          <a:xfrm>
            <a:off x="13403520" y="13525560"/>
            <a:ext cx="6357960" cy="2680920"/>
          </a:xfrm>
          <a:prstGeom prst="rect">
            <a:avLst/>
          </a:prstGeom>
          <a:noFill/>
          <a:ln>
            <a:noFill/>
          </a:ln>
        </p:spPr>
        <p:txBody>
          <a:bodyPr wrap="none" lIns="90000" rIns="90000" tIns="45000" bIns="45000"/>
          <a:p>
            <a:pPr>
              <a:lnSpc>
                <a:spcPct val="100000"/>
              </a:lnSpc>
            </a:pPr>
            <a:r>
              <a:rPr lang="en-US" sz="8500">
                <a:solidFill>
                  <a:srgbClr val="000000"/>
                </a:solidFill>
                <a:latin typeface="Calibri"/>
              </a:rPr>
              <a:t>Arbitration</a:t>
            </a:r>
            <a:endParaRPr/>
          </a:p>
          <a:p>
            <a:pPr>
              <a:lnSpc>
                <a:spcPct val="100000"/>
              </a:lnSpc>
            </a:pPr>
            <a:r>
              <a:rPr lang="en-US" sz="8500">
                <a:solidFill>
                  <a:srgbClr val="000000"/>
                </a:solidFill>
                <a:latin typeface="Calibri"/>
              </a:rPr>
              <a:t>Parameters</a:t>
            </a:r>
            <a:endParaRPr/>
          </a:p>
        </p:txBody>
      </p:sp>
      <p:sp>
        <p:nvSpPr>
          <p:cNvPr id="205" name="CustomShape 10"/>
          <p:cNvSpPr/>
          <p:nvPr/>
        </p:nvSpPr>
        <p:spPr>
          <a:xfrm flipH="1" rot="5400000">
            <a:off x="29320200" y="9446400"/>
            <a:ext cx="866880" cy="4208400"/>
          </a:xfrm>
          <a:prstGeom prst="bentConnector2">
            <a:avLst/>
          </a:prstGeom>
          <a:noFill/>
          <a:ln w="127080">
            <a:solidFill>
              <a:srgbClr val="000000"/>
            </a:solidFill>
            <a:round/>
            <a:tailEnd len="med" type="triangle" w="med"/>
          </a:ln>
        </p:spPr>
      </p:sp>
      <p:pic>
        <p:nvPicPr>
          <p:cNvPr id="206" name="Picture 33" descr=""/>
          <p:cNvPicPr/>
          <p:nvPr/>
        </p:nvPicPr>
        <p:blipFill>
          <a:blip r:embed="rId2"/>
          <a:stretch>
            <a:fillRect/>
          </a:stretch>
        </p:blipFill>
        <p:spPr>
          <a:xfrm>
            <a:off x="9438840" y="16615080"/>
            <a:ext cx="20745360" cy="5005800"/>
          </a:xfrm>
          <a:prstGeom prst="rect">
            <a:avLst/>
          </a:prstGeom>
          <a:ln>
            <a:noFill/>
          </a:ln>
        </p:spPr>
      </p:pic>
      <p:pic>
        <p:nvPicPr>
          <p:cNvPr id="207" name="Picture 34" descr=""/>
          <p:cNvPicPr/>
          <p:nvPr/>
        </p:nvPicPr>
        <p:blipFill>
          <a:blip r:embed="rId3"/>
          <a:stretch>
            <a:fillRect/>
          </a:stretch>
        </p:blipFill>
        <p:spPr>
          <a:xfrm>
            <a:off x="28590120" y="20734200"/>
            <a:ext cx="11566800" cy="1439640"/>
          </a:xfrm>
          <a:prstGeom prst="rect">
            <a:avLst/>
          </a:prstGeom>
          <a:ln>
            <a:noFill/>
          </a:ln>
        </p:spPr>
      </p:pic>
      <p:sp>
        <p:nvSpPr>
          <p:cNvPr id="208" name="CustomShape 11"/>
          <p:cNvSpPr/>
          <p:nvPr/>
        </p:nvSpPr>
        <p:spPr>
          <a:xfrm>
            <a:off x="30934080" y="19316880"/>
            <a:ext cx="3439440" cy="1417320"/>
          </a:xfrm>
          <a:prstGeom prst="bentConnector2">
            <a:avLst/>
          </a:prstGeom>
          <a:noFill/>
          <a:ln w="130320">
            <a:solidFill>
              <a:srgbClr val="000000"/>
            </a:solidFill>
            <a:round/>
            <a:tailEnd len="med" type="triangle" w="med"/>
          </a:ln>
        </p:spPr>
      </p:sp>
      <p:sp>
        <p:nvSpPr>
          <p:cNvPr id="209" name="CustomShape 12"/>
          <p:cNvSpPr/>
          <p:nvPr/>
        </p:nvSpPr>
        <p:spPr>
          <a:xfrm>
            <a:off x="11670840" y="24276240"/>
            <a:ext cx="20203560" cy="3975480"/>
          </a:xfrm>
          <a:prstGeom prst="rect">
            <a:avLst/>
          </a:prstGeom>
          <a:noFill/>
          <a:ln>
            <a:noFill/>
          </a:ln>
        </p:spPr>
        <p:txBody>
          <a:bodyPr wrap="none" lIns="90000" rIns="90000" tIns="45000" bIns="45000"/>
          <a:p>
            <a:pPr>
              <a:lnSpc>
                <a:spcPct val="100000"/>
              </a:lnSpc>
            </a:pPr>
            <a:r>
              <a:rPr lang="en-US" sz="8500">
                <a:solidFill>
                  <a:srgbClr val="000000"/>
                </a:solidFill>
                <a:latin typeface="Calibri"/>
              </a:rPr>
              <a:t>The exact nature of the cost function and system dynamics is left indeterminate. </a:t>
            </a:r>
            <a:endParaRPr/>
          </a:p>
        </p:txBody>
      </p:sp>
      <p:sp>
        <p:nvSpPr>
          <p:cNvPr id="210" name="TextShape 13"/>
          <p:cNvSpPr txBox="1"/>
          <p:nvPr/>
        </p:nvSpPr>
        <p:spPr>
          <a:xfrm>
            <a:off x="34750800" y="28509840"/>
            <a:ext cx="4604760" cy="1611000"/>
          </a:xfrm>
          <a:prstGeom prst="rect">
            <a:avLst/>
          </a:prstGeom>
        </p:spPr>
        <p:txBody>
          <a:bodyPr anchor="ctr"/>
          <a:p>
            <a:pPr algn="r">
              <a:lnSpc>
                <a:spcPct val="100000"/>
              </a:lnSpc>
            </a:pPr>
            <a:fld id="{61406321-C077-4F44-8C73-608ED3FFD576}" type="slidenum">
              <a:rPr lang="en-US" sz="4640">
                <a:solidFill>
                  <a:srgbClr val="ffffff"/>
                </a:solidFill>
                <a:latin typeface="Calibri"/>
              </a:rPr>
              <a:t>&lt;number&gt;</a:t>
            </a:fld>
            <a:endParaRPr/>
          </a:p>
        </p:txBody>
      </p:sp>
      <p:sp>
        <p:nvSpPr>
          <p:cNvPr id="211" name="CustomShape 14"/>
          <p:cNvSpPr/>
          <p:nvPr/>
        </p:nvSpPr>
        <p:spPr>
          <a:xfrm>
            <a:off x="12148560" y="17862840"/>
            <a:ext cx="7041960" cy="2685960"/>
          </a:xfrm>
          <a:prstGeom prst="ellipse">
            <a:avLst/>
          </a:prstGeom>
          <a:noFill/>
          <a:ln w="101520">
            <a:solidFill>
              <a:srgbClr val="a8600d"/>
            </a:solidFill>
            <a:round/>
          </a:ln>
        </p:spPr>
      </p:sp>
      <p:sp>
        <p:nvSpPr>
          <p:cNvPr id="212" name="CustomShape 15"/>
          <p:cNvSpPr/>
          <p:nvPr/>
        </p:nvSpPr>
        <p:spPr>
          <a:xfrm rot="5400000">
            <a:off x="13215600" y="20595960"/>
            <a:ext cx="2098080" cy="2004480"/>
          </a:xfrm>
          <a:prstGeom prst="bentConnector3">
            <a:avLst>
              <a:gd name="adj1" fmla="val 50000"/>
            </a:avLst>
          </a:prstGeom>
          <a:noFill/>
          <a:ln w="127080">
            <a:solidFill>
              <a:srgbClr val="000000"/>
            </a:solidFill>
            <a:round/>
            <a:tailEnd len="med" type="triangle" w="med"/>
          </a:ln>
        </p:spPr>
      </p:sp>
      <p:sp>
        <p:nvSpPr>
          <p:cNvPr id="213" name="CustomShape 16"/>
          <p:cNvSpPr/>
          <p:nvPr/>
        </p:nvSpPr>
        <p:spPr>
          <a:xfrm>
            <a:off x="9206640" y="22604040"/>
            <a:ext cx="7687440" cy="1385640"/>
          </a:xfrm>
          <a:prstGeom prst="rect">
            <a:avLst/>
          </a:prstGeom>
          <a:noFill/>
          <a:ln>
            <a:noFill/>
          </a:ln>
        </p:spPr>
        <p:txBody>
          <a:bodyPr lIns="90000" rIns="90000" tIns="45000" bIns="45000"/>
          <a:p>
            <a:pPr>
              <a:lnSpc>
                <a:spcPct val="100000"/>
              </a:lnSpc>
            </a:pPr>
            <a:r>
              <a:rPr lang="en-US" sz="8500">
                <a:solidFill>
                  <a:srgbClr val="000000"/>
                </a:solidFill>
                <a:latin typeface="Calibri"/>
              </a:rPr>
              <a:t>Terminal Cost</a:t>
            </a:r>
            <a:endParaRPr/>
          </a:p>
        </p:txBody>
      </p:sp>
      <p:sp>
        <p:nvSpPr>
          <p:cNvPr id="214" name="CustomShape 17"/>
          <p:cNvSpPr/>
          <p:nvPr/>
        </p:nvSpPr>
        <p:spPr>
          <a:xfrm>
            <a:off x="21722400" y="17645040"/>
            <a:ext cx="8461800" cy="3089160"/>
          </a:xfrm>
          <a:prstGeom prst="ellipse">
            <a:avLst/>
          </a:prstGeom>
          <a:noFill/>
          <a:ln w="101520">
            <a:solidFill>
              <a:srgbClr val="a8600d"/>
            </a:solidFill>
            <a:round/>
          </a:ln>
        </p:spPr>
      </p:sp>
      <p:sp>
        <p:nvSpPr>
          <p:cNvPr id="215" name="CustomShape 18"/>
          <p:cNvSpPr/>
          <p:nvPr/>
        </p:nvSpPr>
        <p:spPr>
          <a:xfrm>
            <a:off x="20484360" y="22430160"/>
            <a:ext cx="17114760" cy="1385640"/>
          </a:xfrm>
          <a:prstGeom prst="rect">
            <a:avLst/>
          </a:prstGeom>
          <a:noFill/>
          <a:ln>
            <a:noFill/>
          </a:ln>
        </p:spPr>
        <p:txBody>
          <a:bodyPr lIns="90000" rIns="90000" tIns="45000" bIns="45000"/>
          <a:p>
            <a:pPr>
              <a:lnSpc>
                <a:spcPct val="100000"/>
              </a:lnSpc>
            </a:pPr>
            <a:r>
              <a:rPr lang="en-US" sz="8500">
                <a:solidFill>
                  <a:srgbClr val="000000"/>
                </a:solidFill>
                <a:latin typeface="Calibri"/>
              </a:rPr>
              <a:t>Running cost</a:t>
            </a:r>
            <a:endParaRPr/>
          </a:p>
        </p:txBody>
      </p:sp>
      <p:sp>
        <p:nvSpPr>
          <p:cNvPr id="216" name="CustomShape 19"/>
          <p:cNvSpPr/>
          <p:nvPr/>
        </p:nvSpPr>
        <p:spPr>
          <a:xfrm rot="5400000">
            <a:off x="23600880" y="20748240"/>
            <a:ext cx="2098080" cy="2004480"/>
          </a:xfrm>
          <a:prstGeom prst="bentConnector3">
            <a:avLst>
              <a:gd name="adj1" fmla="val 50000"/>
            </a:avLst>
          </a:prstGeom>
          <a:noFill/>
          <a:ln w="127080">
            <a:solidFill>
              <a:srgbClr val="000000"/>
            </a:solidFill>
            <a:round/>
            <a:tailEnd len="med" type="triangle" w="med"/>
          </a:ln>
        </p:spPr>
      </p:sp>
      <p:sp>
        <p:nvSpPr>
          <p:cNvPr id="217" name="CustomShape 20"/>
          <p:cNvSpPr/>
          <p:nvPr/>
        </p:nvSpPr>
        <p:spPr>
          <a:xfrm>
            <a:off x="8708400" y="8287920"/>
            <a:ext cx="5265720" cy="2828520"/>
          </a:xfrm>
          <a:prstGeom prst="ellipse">
            <a:avLst/>
          </a:prstGeom>
          <a:noFill/>
          <a:ln w="76320">
            <a:solidFill>
              <a:srgbClr val="a8600d"/>
            </a:solidFill>
            <a:round/>
          </a:ln>
        </p:spPr>
      </p:sp>
      <p:sp>
        <p:nvSpPr>
          <p:cNvPr id="218" name="CustomShape 21"/>
          <p:cNvSpPr/>
          <p:nvPr/>
        </p:nvSpPr>
        <p:spPr>
          <a:xfrm rot="5400000">
            <a:off x="9340560" y="11277720"/>
            <a:ext cx="2098080" cy="2004480"/>
          </a:xfrm>
          <a:prstGeom prst="bentConnector3">
            <a:avLst>
              <a:gd name="adj1" fmla="val 50000"/>
            </a:avLst>
          </a:prstGeom>
          <a:noFill/>
          <a:ln w="127080">
            <a:solidFill>
              <a:srgbClr val="000000"/>
            </a:solidFill>
            <a:round/>
            <a:tailEnd len="med" type="triangle" w="med"/>
          </a:ln>
        </p:spPr>
      </p:sp>
      <p:sp>
        <p:nvSpPr>
          <p:cNvPr id="219" name="CustomShape 22"/>
          <p:cNvSpPr/>
          <p:nvPr/>
        </p:nvSpPr>
        <p:spPr>
          <a:xfrm>
            <a:off x="6272280" y="13286160"/>
            <a:ext cx="6749640" cy="2680920"/>
          </a:xfrm>
          <a:prstGeom prst="rect">
            <a:avLst/>
          </a:prstGeom>
          <a:noFill/>
          <a:ln>
            <a:noFill/>
          </a:ln>
        </p:spPr>
        <p:txBody>
          <a:bodyPr wrap="none" lIns="90000" rIns="90000" tIns="45000" bIns="45000"/>
          <a:p>
            <a:pPr algn="ctr">
              <a:lnSpc>
                <a:spcPct val="100000"/>
              </a:lnSpc>
            </a:pPr>
            <a:r>
              <a:rPr lang="en-US" sz="8500">
                <a:solidFill>
                  <a:srgbClr val="000000"/>
                </a:solidFill>
                <a:latin typeface="Calibri"/>
              </a:rPr>
              <a:t>Final control</a:t>
            </a:r>
            <a:endParaRPr/>
          </a:p>
          <a:p>
            <a:pPr algn="ctr">
              <a:lnSpc>
                <a:spcPct val="100000"/>
              </a:lnSpc>
            </a:pPr>
            <a:r>
              <a:rPr lang="en-US" sz="8500">
                <a:solidFill>
                  <a:srgbClr val="000000"/>
                </a:solidFill>
                <a:latin typeface="Calibri"/>
              </a:rPr>
              <a:t>command</a:t>
            </a:r>
            <a:endParaRPr/>
          </a:p>
        </p:txBody>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2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205"/>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99"/>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17"/>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18"/>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0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11"/>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12"/>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14"/>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15"/>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08"/>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0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3851640" y="1265040"/>
            <a:ext cx="35304840" cy="6402600"/>
          </a:xfrm>
          <a:prstGeom prst="rect">
            <a:avLst/>
          </a:prstGeom>
        </p:spPr>
        <p:txBody>
          <a:bodyPr anchor="b"/>
          <a:p>
            <a:pPr>
              <a:lnSpc>
                <a:spcPct val="85000"/>
              </a:lnSpc>
            </a:pPr>
            <a:r>
              <a:rPr lang="en-US" sz="21190">
                <a:solidFill>
                  <a:srgbClr val="404040"/>
                </a:solidFill>
                <a:latin typeface="Calibri Light"/>
              </a:rPr>
              <a:t>User-driven customization</a:t>
            </a:r>
            <a:endParaRPr/>
          </a:p>
        </p:txBody>
      </p:sp>
      <p:sp>
        <p:nvSpPr>
          <p:cNvPr id="221" name="TextShape 2"/>
          <p:cNvSpPr txBox="1"/>
          <p:nvPr/>
        </p:nvSpPr>
        <p:spPr>
          <a:xfrm>
            <a:off x="3851640" y="8146080"/>
            <a:ext cx="35304840" cy="3494520"/>
          </a:xfrm>
          <a:prstGeom prst="rect">
            <a:avLst/>
          </a:prstGeom>
        </p:spPr>
        <p:txBody>
          <a:bodyPr lIns="0" rIns="0"/>
          <a:p>
            <a:pPr>
              <a:lnSpc>
                <a:spcPct val="100000"/>
              </a:lnSpc>
              <a:buFont typeface="Arial"/>
              <a:buChar char="•"/>
            </a:pPr>
            <a:r>
              <a:rPr lang="en-US" sz="8830">
                <a:solidFill>
                  <a:srgbClr val="404040"/>
                </a:solidFill>
                <a:latin typeface="Calibri"/>
              </a:rPr>
              <a:t>Human-in-the-loop performs the optimization procedure</a:t>
            </a:r>
            <a:endParaRPr/>
          </a:p>
          <a:p>
            <a:pPr>
              <a:lnSpc>
                <a:spcPct val="100000"/>
              </a:lnSpc>
              <a:buFont typeface="Arial"/>
              <a:buChar char="•"/>
            </a:pPr>
            <a:r>
              <a:rPr lang="en-US" sz="8830">
                <a:solidFill>
                  <a:srgbClr val="404040"/>
                </a:solidFill>
                <a:latin typeface="Calibri"/>
              </a:rPr>
              <a:t>Interactive and iterative optimization process (Exploratory approach)</a:t>
            </a:r>
            <a:endParaRPr/>
          </a:p>
        </p:txBody>
      </p:sp>
      <p:pic>
        <p:nvPicPr>
          <p:cNvPr id="222" name="Picture 4" descr=""/>
          <p:cNvPicPr/>
          <p:nvPr/>
        </p:nvPicPr>
        <p:blipFill>
          <a:blip r:embed="rId1"/>
          <a:stretch>
            <a:fillRect/>
          </a:stretch>
        </p:blipFill>
        <p:spPr>
          <a:xfrm>
            <a:off x="9626040" y="12857760"/>
            <a:ext cx="23755680" cy="6808320"/>
          </a:xfrm>
          <a:prstGeom prst="rect">
            <a:avLst/>
          </a:prstGeom>
          <a:ln>
            <a:noFill/>
          </a:ln>
        </p:spPr>
      </p:pic>
      <p:sp>
        <p:nvSpPr>
          <p:cNvPr id="223" name="CustomShape 3"/>
          <p:cNvSpPr/>
          <p:nvPr/>
        </p:nvSpPr>
        <p:spPr>
          <a:xfrm>
            <a:off x="17265960" y="19869480"/>
            <a:ext cx="8476200" cy="1142640"/>
          </a:xfrm>
          <a:prstGeom prst="rect">
            <a:avLst/>
          </a:prstGeom>
          <a:noFill/>
          <a:ln>
            <a:noFill/>
          </a:ln>
        </p:spPr>
        <p:txBody>
          <a:bodyPr wrap="none" lIns="90000" rIns="90000" tIns="45000" bIns="45000"/>
          <a:p>
            <a:pPr>
              <a:lnSpc>
                <a:spcPct val="100000"/>
              </a:lnSpc>
            </a:pPr>
            <a:r>
              <a:rPr lang="en-US" sz="6910">
                <a:solidFill>
                  <a:srgbClr val="000000"/>
                </a:solidFill>
                <a:latin typeface="Calibri"/>
              </a:rPr>
              <a:t>Example Mappings</a:t>
            </a:r>
            <a:endParaRPr/>
          </a:p>
        </p:txBody>
      </p:sp>
      <p:sp>
        <p:nvSpPr>
          <p:cNvPr id="224" name="TextShape 4"/>
          <p:cNvSpPr txBox="1"/>
          <p:nvPr/>
        </p:nvSpPr>
        <p:spPr>
          <a:xfrm>
            <a:off x="34750800" y="28509840"/>
            <a:ext cx="4604760" cy="1611000"/>
          </a:xfrm>
          <a:prstGeom prst="rect">
            <a:avLst/>
          </a:prstGeom>
        </p:spPr>
        <p:txBody>
          <a:bodyPr anchor="ctr"/>
          <a:p>
            <a:pPr algn="r">
              <a:lnSpc>
                <a:spcPct val="100000"/>
              </a:lnSpc>
            </a:pPr>
            <a:fld id="{AF2BBF85-7F66-46E2-889B-ABC0BC69F88A}" type="slidenum">
              <a:rPr lang="en-US" sz="4640">
                <a:solidFill>
                  <a:srgbClr val="ffffff"/>
                </a:solidFill>
                <a:latin typeface="Calibri"/>
              </a:rPr>
              <a:t>&lt;number&gt;</a:t>
            </a:fld>
            <a:endParaRPr/>
          </a:p>
        </p:txBody>
      </p:sp>
    </p:spTree>
  </p:cSld>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21">
                                            <p:txEl>
                                              <p:pRg st="0" end="5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21">
                                            <p:txEl>
                                              <p:pRg st="54" end="12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22"/>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3851640" y="1265040"/>
            <a:ext cx="35304840" cy="6402600"/>
          </a:xfrm>
          <a:prstGeom prst="rect">
            <a:avLst/>
          </a:prstGeom>
        </p:spPr>
        <p:txBody>
          <a:bodyPr anchor="b"/>
          <a:p>
            <a:pPr>
              <a:lnSpc>
                <a:spcPct val="85000"/>
              </a:lnSpc>
            </a:pPr>
            <a:r>
              <a:rPr lang="en-US" sz="21190">
                <a:solidFill>
                  <a:srgbClr val="404040"/>
                </a:solidFill>
                <a:latin typeface="Calibri Light"/>
              </a:rPr>
              <a:t>Results</a:t>
            </a:r>
            <a:endParaRPr/>
          </a:p>
        </p:txBody>
      </p:sp>
      <p:sp>
        <p:nvSpPr>
          <p:cNvPr id="226" name="TextShape 2"/>
          <p:cNvSpPr txBox="1"/>
          <p:nvPr/>
        </p:nvSpPr>
        <p:spPr>
          <a:xfrm>
            <a:off x="4203000" y="8146080"/>
            <a:ext cx="12747960" cy="17756280"/>
          </a:xfrm>
          <a:prstGeom prst="rect">
            <a:avLst/>
          </a:prstGeom>
        </p:spPr>
        <p:txBody>
          <a:bodyPr lIns="0" rIns="0"/>
          <a:p>
            <a:pPr>
              <a:lnSpc>
                <a:spcPct val="100000"/>
              </a:lnSpc>
              <a:buFont typeface="Arial"/>
              <a:buChar char="•"/>
            </a:pPr>
            <a:r>
              <a:rPr lang="en-US" sz="8830">
                <a:solidFill>
                  <a:srgbClr val="404040"/>
                </a:solidFill>
                <a:latin typeface="Calibri"/>
              </a:rPr>
              <a:t> </a:t>
            </a:r>
            <a:r>
              <a:rPr lang="en-US" sz="8830">
                <a:solidFill>
                  <a:srgbClr val="404040"/>
                </a:solidFill>
                <a:latin typeface="Calibri"/>
              </a:rPr>
              <a:t>User Study (13 Uninjured, 4 Spinal Cord Injury) </a:t>
            </a:r>
            <a:endParaRPr/>
          </a:p>
          <a:p>
            <a:pPr>
              <a:lnSpc>
                <a:spcPct val="100000"/>
              </a:lnSpc>
              <a:buFont typeface="Arial"/>
              <a:buChar char="•"/>
            </a:pPr>
            <a:r>
              <a:rPr lang="en-US" sz="9600">
                <a:solidFill>
                  <a:srgbClr val="404040"/>
                </a:solidFill>
                <a:latin typeface="Calibri"/>
              </a:rPr>
              <a:t>True cost function may be more complex. </a:t>
            </a:r>
            <a:endParaRPr/>
          </a:p>
        </p:txBody>
      </p:sp>
      <p:pic>
        <p:nvPicPr>
          <p:cNvPr id="227" name="Picture 3" descr=""/>
          <p:cNvPicPr/>
          <p:nvPr/>
        </p:nvPicPr>
        <p:blipFill>
          <a:blip r:embed="rId1"/>
          <a:stretch>
            <a:fillRect/>
          </a:stretch>
        </p:blipFill>
        <p:spPr>
          <a:xfrm>
            <a:off x="18149400" y="8146080"/>
            <a:ext cx="23123880" cy="15663240"/>
          </a:xfrm>
          <a:prstGeom prst="rect">
            <a:avLst/>
          </a:prstGeom>
          <a:ln>
            <a:noFill/>
          </a:ln>
        </p:spPr>
      </p:pic>
      <p:sp>
        <p:nvSpPr>
          <p:cNvPr id="228" name="TextShape 3"/>
          <p:cNvSpPr txBox="1"/>
          <p:nvPr/>
        </p:nvSpPr>
        <p:spPr>
          <a:xfrm>
            <a:off x="34750800" y="28509840"/>
            <a:ext cx="4604760" cy="1611000"/>
          </a:xfrm>
          <a:prstGeom prst="rect">
            <a:avLst/>
          </a:prstGeom>
        </p:spPr>
        <p:txBody>
          <a:bodyPr anchor="ctr"/>
          <a:p>
            <a:pPr algn="r">
              <a:lnSpc>
                <a:spcPct val="100000"/>
              </a:lnSpc>
            </a:pPr>
            <a:fld id="{AE512019-EBB1-4D7E-838F-4E4D9C1ABBF2}" type="slidenum">
              <a:rPr lang="en-US" sz="4640">
                <a:solidFill>
                  <a:srgbClr val="ffffff"/>
                </a:solidFill>
                <a:latin typeface="Calibri"/>
              </a:rPr>
              <a:t>&lt;number&gt;</a:t>
            </a:fld>
            <a:endParaRPr/>
          </a:p>
        </p:txBody>
      </p:sp>
    </p:spTree>
  </p:cSld>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2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26">
                                            <p:txEl>
                                              <p:pRg st="0" end="5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26">
                                            <p:txEl>
                                              <p:pRg st="50" end="9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3851640" y="3349440"/>
            <a:ext cx="35304840" cy="15738480"/>
          </a:xfrm>
          <a:prstGeom prst="rect">
            <a:avLst/>
          </a:prstGeom>
        </p:spPr>
        <p:txBody>
          <a:bodyPr anchor="b"/>
          <a:p>
            <a:pPr>
              <a:lnSpc>
                <a:spcPct val="85000"/>
              </a:lnSpc>
            </a:pPr>
            <a:r>
              <a:rPr lang="en-US" sz="35310">
                <a:solidFill>
                  <a:srgbClr val="262626"/>
                </a:solidFill>
                <a:latin typeface="Calibri Light"/>
              </a:rPr>
              <a:t>THANK YOU</a:t>
            </a:r>
            <a:endParaRPr/>
          </a:p>
        </p:txBody>
      </p:sp>
      <p:sp>
        <p:nvSpPr>
          <p:cNvPr id="230" name="TextShape 2"/>
          <p:cNvSpPr txBox="1"/>
          <p:nvPr/>
        </p:nvSpPr>
        <p:spPr>
          <a:xfrm>
            <a:off x="34750800" y="28509840"/>
            <a:ext cx="4604760" cy="1611000"/>
          </a:xfrm>
          <a:prstGeom prst="rect">
            <a:avLst/>
          </a:prstGeom>
        </p:spPr>
        <p:txBody>
          <a:bodyPr anchor="ctr"/>
          <a:p>
            <a:pPr algn="r">
              <a:lnSpc>
                <a:spcPct val="100000"/>
              </a:lnSpc>
            </a:pPr>
            <a:fld id="{0D895CE5-1CE8-4C3D-AF31-E6642D1E77C0}" type="slidenum">
              <a:rPr lang="en-US" sz="4640">
                <a:solidFill>
                  <a:srgbClr val="ffffff"/>
                </a:solidFill>
                <a:latin typeface="Calibri"/>
              </a:rPr>
              <a:t>&lt;number&gt;</a:t>
            </a:fld>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