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9" r:id="rId4"/>
    <p:sldId id="260" r:id="rId5"/>
    <p:sldId id="261" r:id="rId6"/>
    <p:sldId id="262" r:id="rId7"/>
    <p:sldId id="265" r:id="rId8"/>
    <p:sldId id="263" r:id="rId9"/>
    <p:sldId id="264" r:id="rId10"/>
    <p:sldId id="266" r:id="rId11"/>
    <p:sldId id="268" r:id="rId12"/>
    <p:sldId id="267" r:id="rId13"/>
    <p:sldId id="259" r:id="rId14"/>
  </p:sldIdLst>
  <p:sldSz cx="12192000" cy="6858000"/>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65F60-7774-455E-A9D2-1569BA946D71}" v="22" dt="2024-02-27T05:38:35.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punera" userId="221c22fa37d570ab" providerId="LiveId" clId="{D3765F60-7774-455E-A9D2-1569BA946D71}"/>
    <pc:docChg chg="undo custSel addSld delSld modSld sldOrd">
      <pc:chgData name="Harshit punera" userId="221c22fa37d570ab" providerId="LiveId" clId="{D3765F60-7774-455E-A9D2-1569BA946D71}" dt="2024-02-27T08:02:35.788" v="1686" actId="20577"/>
      <pc:docMkLst>
        <pc:docMk/>
      </pc:docMkLst>
      <pc:sldChg chg="addSp delSp modSp mod ord">
        <pc:chgData name="Harshit punera" userId="221c22fa37d570ab" providerId="LiveId" clId="{D3765F60-7774-455E-A9D2-1569BA946D71}" dt="2024-02-26T20:22:14.249" v="1501"/>
        <pc:sldMkLst>
          <pc:docMk/>
          <pc:sldMk cId="0" sldId="256"/>
        </pc:sldMkLst>
        <pc:spChg chg="add del mod">
          <ac:chgData name="Harshit punera" userId="221c22fa37d570ab" providerId="LiveId" clId="{D3765F60-7774-455E-A9D2-1569BA946D71}" dt="2024-02-26T17:27:26.319" v="332" actId="20577"/>
          <ac:spMkLst>
            <pc:docMk/>
            <pc:sldMk cId="0" sldId="256"/>
            <ac:spMk id="99" creationId="{00000000-0000-0000-0000-000000000000}"/>
          </ac:spMkLst>
        </pc:spChg>
      </pc:sldChg>
      <pc:sldChg chg="modSp mod ord">
        <pc:chgData name="Harshit punera" userId="221c22fa37d570ab" providerId="LiveId" clId="{D3765F60-7774-455E-A9D2-1569BA946D71}" dt="2024-02-27T08:02:35.788" v="1686" actId="20577"/>
        <pc:sldMkLst>
          <pc:docMk/>
          <pc:sldMk cId="0" sldId="257"/>
        </pc:sldMkLst>
        <pc:spChg chg="mod">
          <ac:chgData name="Harshit punera" userId="221c22fa37d570ab" providerId="LiveId" clId="{D3765F60-7774-455E-A9D2-1569BA946D71}" dt="2024-02-27T08:02:35.788" v="1686" actId="20577"/>
          <ac:spMkLst>
            <pc:docMk/>
            <pc:sldMk cId="0" sldId="257"/>
            <ac:spMk id="104" creationId="{00000000-0000-0000-0000-000000000000}"/>
          </ac:spMkLst>
        </pc:spChg>
      </pc:sldChg>
      <pc:sldChg chg="modSp del mod">
        <pc:chgData name="Harshit punera" userId="221c22fa37d570ab" providerId="LiveId" clId="{D3765F60-7774-455E-A9D2-1569BA946D71}" dt="2024-02-26T18:46:49.840" v="673" actId="47"/>
        <pc:sldMkLst>
          <pc:docMk/>
          <pc:sldMk cId="0" sldId="258"/>
        </pc:sldMkLst>
        <pc:spChg chg="mod">
          <ac:chgData name="Harshit punera" userId="221c22fa37d570ab" providerId="LiveId" clId="{D3765F60-7774-455E-A9D2-1569BA946D71}" dt="2024-02-26T18:20:52.551" v="337" actId="14100"/>
          <ac:spMkLst>
            <pc:docMk/>
            <pc:sldMk cId="0" sldId="258"/>
            <ac:spMk id="111" creationId="{00000000-0000-0000-0000-000000000000}"/>
          </ac:spMkLst>
        </pc:spChg>
      </pc:sldChg>
      <pc:sldChg chg="addSp delSp modSp new mod modClrScheme chgLayout">
        <pc:chgData name="Harshit punera" userId="221c22fa37d570ab" providerId="LiveId" clId="{D3765F60-7774-455E-A9D2-1569BA946D71}" dt="2024-02-27T05:29:27.846" v="1606" actId="1076"/>
        <pc:sldMkLst>
          <pc:docMk/>
          <pc:sldMk cId="2386325899" sldId="260"/>
        </pc:sldMkLst>
        <pc:spChg chg="add del">
          <ac:chgData name="Harshit punera" userId="221c22fa37d570ab" providerId="LiveId" clId="{D3765F60-7774-455E-A9D2-1569BA946D71}" dt="2024-02-27T05:17:29.541" v="1503" actId="11529"/>
          <ac:spMkLst>
            <pc:docMk/>
            <pc:sldMk cId="2386325899" sldId="260"/>
            <ac:spMk id="2" creationId="{5B4A9E5C-03C4-CFDE-FCDA-95EDDF507463}"/>
          </ac:spMkLst>
        </pc:spChg>
        <pc:spChg chg="add del mod">
          <ac:chgData name="Harshit punera" userId="221c22fa37d570ab" providerId="LiveId" clId="{D3765F60-7774-455E-A9D2-1569BA946D71}" dt="2024-02-26T18:35:36.508" v="457" actId="478"/>
          <ac:spMkLst>
            <pc:docMk/>
            <pc:sldMk cId="2386325899" sldId="260"/>
            <ac:spMk id="3" creationId="{3ED43868-FD37-69EE-E31C-B3DF4163F197}"/>
          </ac:spMkLst>
        </pc:spChg>
        <pc:spChg chg="add del mod ord">
          <ac:chgData name="Harshit punera" userId="221c22fa37d570ab" providerId="LiveId" clId="{D3765F60-7774-455E-A9D2-1569BA946D71}" dt="2024-02-26T18:27:39.197" v="348" actId="700"/>
          <ac:spMkLst>
            <pc:docMk/>
            <pc:sldMk cId="2386325899" sldId="260"/>
            <ac:spMk id="4" creationId="{1253E2AD-7B8F-ED44-AEF7-3E2EF071ACC6}"/>
          </ac:spMkLst>
        </pc:spChg>
        <pc:spChg chg="add del mod ord">
          <ac:chgData name="Harshit punera" userId="221c22fa37d570ab" providerId="LiveId" clId="{D3765F60-7774-455E-A9D2-1569BA946D71}" dt="2024-02-27T05:29:25.209" v="1605" actId="478"/>
          <ac:spMkLst>
            <pc:docMk/>
            <pc:sldMk cId="2386325899" sldId="260"/>
            <ac:spMk id="5" creationId="{0CFBB6C7-5B7B-50A1-156F-D5BE49B1F29C}"/>
          </ac:spMkLst>
        </pc:spChg>
        <pc:spChg chg="add del mod ord">
          <ac:chgData name="Harshit punera" userId="221c22fa37d570ab" providerId="LiveId" clId="{D3765F60-7774-455E-A9D2-1569BA946D71}" dt="2024-02-26T18:27:39.197" v="348" actId="700"/>
          <ac:spMkLst>
            <pc:docMk/>
            <pc:sldMk cId="2386325899" sldId="260"/>
            <ac:spMk id="5" creationId="{4CBB3668-469F-20D3-199F-5BA362F6A675}"/>
          </ac:spMkLst>
        </pc:spChg>
        <pc:spChg chg="add del mod ord">
          <ac:chgData name="Harshit punera" userId="221c22fa37d570ab" providerId="LiveId" clId="{D3765F60-7774-455E-A9D2-1569BA946D71}" dt="2024-02-26T18:27:39.197" v="348" actId="700"/>
          <ac:spMkLst>
            <pc:docMk/>
            <pc:sldMk cId="2386325899" sldId="260"/>
            <ac:spMk id="6" creationId="{C2E6D70E-37D3-5381-1DD5-A98608D7C6D5}"/>
          </ac:spMkLst>
        </pc:spChg>
        <pc:spChg chg="add del mod ord">
          <ac:chgData name="Harshit punera" userId="221c22fa37d570ab" providerId="LiveId" clId="{D3765F60-7774-455E-A9D2-1569BA946D71}" dt="2024-02-26T18:27:39.197" v="348" actId="700"/>
          <ac:spMkLst>
            <pc:docMk/>
            <pc:sldMk cId="2386325899" sldId="260"/>
            <ac:spMk id="7" creationId="{EA385139-AF5B-34AB-74E0-91C59EEE2430}"/>
          </ac:spMkLst>
        </pc:spChg>
        <pc:spChg chg="add del mod ord">
          <ac:chgData name="Harshit punera" userId="221c22fa37d570ab" providerId="LiveId" clId="{D3765F60-7774-455E-A9D2-1569BA946D71}" dt="2024-02-26T18:27:39.197" v="348" actId="700"/>
          <ac:spMkLst>
            <pc:docMk/>
            <pc:sldMk cId="2386325899" sldId="260"/>
            <ac:spMk id="8" creationId="{EDC81D54-C2D4-53AD-2B00-0D732596D922}"/>
          </ac:spMkLst>
        </pc:spChg>
        <pc:spChg chg="add del mod ord">
          <ac:chgData name="Harshit punera" userId="221c22fa37d570ab" providerId="LiveId" clId="{D3765F60-7774-455E-A9D2-1569BA946D71}" dt="2024-02-26T18:30:32.823" v="407" actId="700"/>
          <ac:spMkLst>
            <pc:docMk/>
            <pc:sldMk cId="2386325899" sldId="260"/>
            <ac:spMk id="9" creationId="{017530A9-78D4-B1CF-3214-361A1E08289D}"/>
          </ac:spMkLst>
        </pc:spChg>
        <pc:spChg chg="add del mod ord">
          <ac:chgData name="Harshit punera" userId="221c22fa37d570ab" providerId="LiveId" clId="{D3765F60-7774-455E-A9D2-1569BA946D71}" dt="2024-02-26T18:31:02.583" v="416" actId="478"/>
          <ac:spMkLst>
            <pc:docMk/>
            <pc:sldMk cId="2386325899" sldId="260"/>
            <ac:spMk id="10" creationId="{8F445B6D-DE0B-112B-F086-5CE9AFADCD4E}"/>
          </ac:spMkLst>
        </pc:spChg>
        <pc:spChg chg="add del mod ord">
          <ac:chgData name="Harshit punera" userId="221c22fa37d570ab" providerId="LiveId" clId="{D3765F60-7774-455E-A9D2-1569BA946D71}" dt="2024-02-26T18:30:43.141" v="411" actId="478"/>
          <ac:spMkLst>
            <pc:docMk/>
            <pc:sldMk cId="2386325899" sldId="260"/>
            <ac:spMk id="11" creationId="{534956DB-A519-67D1-A1F2-D8999D068E9B}"/>
          </ac:spMkLst>
        </pc:spChg>
        <pc:spChg chg="add del mod ord">
          <ac:chgData name="Harshit punera" userId="221c22fa37d570ab" providerId="LiveId" clId="{D3765F60-7774-455E-A9D2-1569BA946D71}" dt="2024-02-26T18:30:49.827" v="413" actId="478"/>
          <ac:spMkLst>
            <pc:docMk/>
            <pc:sldMk cId="2386325899" sldId="260"/>
            <ac:spMk id="12" creationId="{4B981D28-56DE-4727-9722-7426BD68DD78}"/>
          </ac:spMkLst>
        </pc:spChg>
        <pc:spChg chg="add del mod ord">
          <ac:chgData name="Harshit punera" userId="221c22fa37d570ab" providerId="LiveId" clId="{D3765F60-7774-455E-A9D2-1569BA946D71}" dt="2024-02-26T18:28:45.401" v="381" actId="478"/>
          <ac:spMkLst>
            <pc:docMk/>
            <pc:sldMk cId="2386325899" sldId="260"/>
            <ac:spMk id="13" creationId="{876F717B-F7D4-D600-A844-1BC110C005F1}"/>
          </ac:spMkLst>
        </pc:spChg>
        <pc:spChg chg="add mod ord">
          <ac:chgData name="Harshit punera" userId="221c22fa37d570ab" providerId="LiveId" clId="{D3765F60-7774-455E-A9D2-1569BA946D71}" dt="2024-02-26T20:22:04.426" v="1489" actId="20577"/>
          <ac:spMkLst>
            <pc:docMk/>
            <pc:sldMk cId="2386325899" sldId="260"/>
            <ac:spMk id="14" creationId="{B77772CE-1B84-7CF9-6C6F-D81322E89DE5}"/>
          </ac:spMkLst>
        </pc:spChg>
        <pc:picChg chg="add mod">
          <ac:chgData name="Harshit punera" userId="221c22fa37d570ab" providerId="LiveId" clId="{D3765F60-7774-455E-A9D2-1569BA946D71}" dt="2024-02-27T05:29:27.846" v="1606" actId="1076"/>
          <ac:picMkLst>
            <pc:docMk/>
            <pc:sldMk cId="2386325899" sldId="260"/>
            <ac:picMk id="16" creationId="{E9D350A3-9454-5DCD-1C0C-1680CD8B5A02}"/>
          </ac:picMkLst>
        </pc:picChg>
        <pc:cxnChg chg="add del mod">
          <ac:chgData name="Harshit punera" userId="221c22fa37d570ab" providerId="LiveId" clId="{D3765F60-7774-455E-A9D2-1569BA946D71}" dt="2024-02-27T05:27:47.964" v="1597" actId="11529"/>
          <ac:cxnSpMkLst>
            <pc:docMk/>
            <pc:sldMk cId="2386325899" sldId="260"/>
            <ac:cxnSpMk id="4" creationId="{D97EC0A8-1A5C-C6E9-5AEC-A138107C3705}"/>
          </ac:cxnSpMkLst>
        </pc:cxnChg>
      </pc:sldChg>
      <pc:sldChg chg="addSp delSp modSp new mod modClrScheme chgLayout">
        <pc:chgData name="Harshit punera" userId="221c22fa37d570ab" providerId="LiveId" clId="{D3765F60-7774-455E-A9D2-1569BA946D71}" dt="2024-02-26T20:22:11.268" v="1499" actId="20577"/>
        <pc:sldMkLst>
          <pc:docMk/>
          <pc:sldMk cId="1698735768" sldId="261"/>
        </pc:sldMkLst>
        <pc:spChg chg="del mod ord">
          <ac:chgData name="Harshit punera" userId="221c22fa37d570ab" providerId="LiveId" clId="{D3765F60-7774-455E-A9D2-1569BA946D71}" dt="2024-02-26T18:33:17.394" v="437" actId="700"/>
          <ac:spMkLst>
            <pc:docMk/>
            <pc:sldMk cId="1698735768" sldId="261"/>
            <ac:spMk id="2" creationId="{DB5C0374-C7F3-6FBE-C7F2-477A34BC98C8}"/>
          </ac:spMkLst>
        </pc:spChg>
        <pc:spChg chg="del">
          <ac:chgData name="Harshit punera" userId="221c22fa37d570ab" providerId="LiveId" clId="{D3765F60-7774-455E-A9D2-1569BA946D71}" dt="2024-02-26T18:33:17.394" v="437" actId="700"/>
          <ac:spMkLst>
            <pc:docMk/>
            <pc:sldMk cId="1698735768" sldId="261"/>
            <ac:spMk id="3" creationId="{BFF57DB8-3D4E-2E25-9344-1ADA6605E50E}"/>
          </ac:spMkLst>
        </pc:spChg>
        <pc:spChg chg="add mod ord">
          <ac:chgData name="Harshit punera" userId="221c22fa37d570ab" providerId="LiveId" clId="{D3765F60-7774-455E-A9D2-1569BA946D71}" dt="2024-02-26T20:22:11.268" v="1499" actId="20577"/>
          <ac:spMkLst>
            <pc:docMk/>
            <pc:sldMk cId="1698735768" sldId="261"/>
            <ac:spMk id="4" creationId="{C82C28E5-844E-D278-C85D-7AC71049031B}"/>
          </ac:spMkLst>
        </pc:spChg>
        <pc:spChg chg="add del mod">
          <ac:chgData name="Harshit punera" userId="221c22fa37d570ab" providerId="LiveId" clId="{D3765F60-7774-455E-A9D2-1569BA946D71}" dt="2024-02-26T18:35:57.031" v="463" actId="478"/>
          <ac:spMkLst>
            <pc:docMk/>
            <pc:sldMk cId="1698735768" sldId="261"/>
            <ac:spMk id="6" creationId="{1B44BBC0-48D7-B961-9376-DD03DBC6855C}"/>
          </ac:spMkLst>
        </pc:spChg>
        <pc:picChg chg="add mod">
          <ac:chgData name="Harshit punera" userId="221c22fa37d570ab" providerId="LiveId" clId="{D3765F60-7774-455E-A9D2-1569BA946D71}" dt="2024-02-26T18:36:34.986" v="471" actId="14100"/>
          <ac:picMkLst>
            <pc:docMk/>
            <pc:sldMk cId="1698735768" sldId="261"/>
            <ac:picMk id="8" creationId="{C06F738E-9CC4-4D94-B242-0733088F373C}"/>
          </ac:picMkLst>
        </pc:picChg>
      </pc:sldChg>
      <pc:sldChg chg="addSp delSp modSp new mod modClrScheme chgLayout">
        <pc:chgData name="Harshit punera" userId="221c22fa37d570ab" providerId="LiveId" clId="{D3765F60-7774-455E-A9D2-1569BA946D71}" dt="2024-02-27T05:24:04.209" v="1564" actId="27636"/>
        <pc:sldMkLst>
          <pc:docMk/>
          <pc:sldMk cId="3645569835" sldId="262"/>
        </pc:sldMkLst>
        <pc:spChg chg="del mod ord">
          <ac:chgData name="Harshit punera" userId="221c22fa37d570ab" providerId="LiveId" clId="{D3765F60-7774-455E-A9D2-1569BA946D71}" dt="2024-02-26T18:36:50.975" v="473" actId="700"/>
          <ac:spMkLst>
            <pc:docMk/>
            <pc:sldMk cId="3645569835" sldId="262"/>
            <ac:spMk id="2" creationId="{12A56B23-2754-8632-B466-C965DA365FDB}"/>
          </ac:spMkLst>
        </pc:spChg>
        <pc:spChg chg="del mod ord">
          <ac:chgData name="Harshit punera" userId="221c22fa37d570ab" providerId="LiveId" clId="{D3765F60-7774-455E-A9D2-1569BA946D71}" dt="2024-02-26T18:36:50.975" v="473" actId="700"/>
          <ac:spMkLst>
            <pc:docMk/>
            <pc:sldMk cId="3645569835" sldId="262"/>
            <ac:spMk id="3" creationId="{5D9AF868-88CE-9BDA-FC5D-A9B94F8DB6B7}"/>
          </ac:spMkLst>
        </pc:spChg>
        <pc:spChg chg="add mod ord">
          <ac:chgData name="Harshit punera" userId="221c22fa37d570ab" providerId="LiveId" clId="{D3765F60-7774-455E-A9D2-1569BA946D71}" dt="2024-02-26T19:51:13.970" v="1471" actId="115"/>
          <ac:spMkLst>
            <pc:docMk/>
            <pc:sldMk cId="3645569835" sldId="262"/>
            <ac:spMk id="4" creationId="{2E10CFC9-62F5-3F00-A708-D143BF0D8DAB}"/>
          </ac:spMkLst>
        </pc:spChg>
        <pc:spChg chg="add del mod ord">
          <ac:chgData name="Harshit punera" userId="221c22fa37d570ab" providerId="LiveId" clId="{D3765F60-7774-455E-A9D2-1569BA946D71}" dt="2024-02-27T05:24:04.209" v="1564" actId="27636"/>
          <ac:spMkLst>
            <pc:docMk/>
            <pc:sldMk cId="3645569835" sldId="262"/>
            <ac:spMk id="5" creationId="{4576C831-593D-8F2B-9F8D-4AFA7ADC9A61}"/>
          </ac:spMkLst>
        </pc:spChg>
        <pc:spChg chg="add">
          <ac:chgData name="Harshit punera" userId="221c22fa37d570ab" providerId="LiveId" clId="{D3765F60-7774-455E-A9D2-1569BA946D71}" dt="2024-02-26T18:41:19.105" v="500"/>
          <ac:spMkLst>
            <pc:docMk/>
            <pc:sldMk cId="3645569835" sldId="262"/>
            <ac:spMk id="6" creationId="{C9D5FC09-E257-C95D-B666-66CC60B48541}"/>
          </ac:spMkLst>
        </pc:spChg>
        <pc:spChg chg="add mod">
          <ac:chgData name="Harshit punera" userId="221c22fa37d570ab" providerId="LiveId" clId="{D3765F60-7774-455E-A9D2-1569BA946D71}" dt="2024-02-26T18:41:27.151" v="503"/>
          <ac:spMkLst>
            <pc:docMk/>
            <pc:sldMk cId="3645569835" sldId="262"/>
            <ac:spMk id="7" creationId="{F739E431-4AE9-BD0B-FDE8-ECC7752391D3}"/>
          </ac:spMkLst>
        </pc:spChg>
      </pc:sldChg>
      <pc:sldChg chg="addSp delSp modSp new mod modClrScheme chgLayout">
        <pc:chgData name="Harshit punera" userId="221c22fa37d570ab" providerId="LiveId" clId="{D3765F60-7774-455E-A9D2-1569BA946D71}" dt="2024-02-27T05:22:17.911" v="1533" actId="115"/>
        <pc:sldMkLst>
          <pc:docMk/>
          <pc:sldMk cId="428959689" sldId="263"/>
        </pc:sldMkLst>
        <pc:spChg chg="del mod ord">
          <ac:chgData name="Harshit punera" userId="221c22fa37d570ab" providerId="LiveId" clId="{D3765F60-7774-455E-A9D2-1569BA946D71}" dt="2024-02-26T18:44:42.227" v="589" actId="700"/>
          <ac:spMkLst>
            <pc:docMk/>
            <pc:sldMk cId="428959689" sldId="263"/>
            <ac:spMk id="2" creationId="{5AA0D713-F4A4-5344-BBF4-6FEE08B73EFE}"/>
          </ac:spMkLst>
        </pc:spChg>
        <pc:spChg chg="del">
          <ac:chgData name="Harshit punera" userId="221c22fa37d570ab" providerId="LiveId" clId="{D3765F60-7774-455E-A9D2-1569BA946D71}" dt="2024-02-26T18:44:42.227" v="589" actId="700"/>
          <ac:spMkLst>
            <pc:docMk/>
            <pc:sldMk cId="428959689" sldId="263"/>
            <ac:spMk id="3" creationId="{9D87C529-4F5A-3768-9DF0-F392BA94D7BF}"/>
          </ac:spMkLst>
        </pc:spChg>
        <pc:spChg chg="add mod ord">
          <ac:chgData name="Harshit punera" userId="221c22fa37d570ab" providerId="LiveId" clId="{D3765F60-7774-455E-A9D2-1569BA946D71}" dt="2024-02-27T05:22:17.911" v="1533" actId="115"/>
          <ac:spMkLst>
            <pc:docMk/>
            <pc:sldMk cId="428959689" sldId="263"/>
            <ac:spMk id="6" creationId="{3ADEBEC8-B0CD-EF9B-2029-17AEAE12A23C}"/>
          </ac:spMkLst>
        </pc:spChg>
        <pc:picChg chg="add mod">
          <ac:chgData name="Harshit punera" userId="221c22fa37d570ab" providerId="LiveId" clId="{D3765F60-7774-455E-A9D2-1569BA946D71}" dt="2024-02-26T18:45:16.254" v="624" actId="1076"/>
          <ac:picMkLst>
            <pc:docMk/>
            <pc:sldMk cId="428959689" sldId="263"/>
            <ac:picMk id="5" creationId="{D74D968F-D58B-6342-86F3-C8A989AD8DAB}"/>
          </ac:picMkLst>
        </pc:picChg>
      </pc:sldChg>
      <pc:sldChg chg="addSp delSp modSp new mod modClrScheme chgLayout">
        <pc:chgData name="Harshit punera" userId="221c22fa37d570ab" providerId="LiveId" clId="{D3765F60-7774-455E-A9D2-1569BA946D71}" dt="2024-02-27T05:36:06.440" v="1655" actId="14100"/>
        <pc:sldMkLst>
          <pc:docMk/>
          <pc:sldMk cId="4004604118" sldId="264"/>
        </pc:sldMkLst>
        <pc:spChg chg="del mod ord">
          <ac:chgData name="Harshit punera" userId="221c22fa37d570ab" providerId="LiveId" clId="{D3765F60-7774-455E-A9D2-1569BA946D71}" dt="2024-02-26T18:45:47.752" v="626" actId="700"/>
          <ac:spMkLst>
            <pc:docMk/>
            <pc:sldMk cId="4004604118" sldId="264"/>
            <ac:spMk id="2" creationId="{69F2E594-06D5-2513-6F5F-2D099F4314D0}"/>
          </ac:spMkLst>
        </pc:spChg>
        <pc:spChg chg="del">
          <ac:chgData name="Harshit punera" userId="221c22fa37d570ab" providerId="LiveId" clId="{D3765F60-7774-455E-A9D2-1569BA946D71}" dt="2024-02-26T18:45:47.752" v="626" actId="700"/>
          <ac:spMkLst>
            <pc:docMk/>
            <pc:sldMk cId="4004604118" sldId="264"/>
            <ac:spMk id="3" creationId="{2892E3EB-B7B9-185C-1893-949BFD46BA8A}"/>
          </ac:spMkLst>
        </pc:spChg>
        <pc:spChg chg="add mod ord">
          <ac:chgData name="Harshit punera" userId="221c22fa37d570ab" providerId="LiveId" clId="{D3765F60-7774-455E-A9D2-1569BA946D71}" dt="2024-02-27T05:34:07.018" v="1642" actId="115"/>
          <ac:spMkLst>
            <pc:docMk/>
            <pc:sldMk cId="4004604118" sldId="264"/>
            <ac:spMk id="4" creationId="{85652030-5B22-E30C-B8D4-83DB82364EAD}"/>
          </ac:spMkLst>
        </pc:spChg>
        <pc:picChg chg="add del mod">
          <ac:chgData name="Harshit punera" userId="221c22fa37d570ab" providerId="LiveId" clId="{D3765F60-7774-455E-A9D2-1569BA946D71}" dt="2024-02-27T05:35:14.189" v="1643" actId="478"/>
          <ac:picMkLst>
            <pc:docMk/>
            <pc:sldMk cId="4004604118" sldId="264"/>
            <ac:picMk id="3" creationId="{71E9F46D-13E5-4FD7-D21A-22B42D9B973C}"/>
          </ac:picMkLst>
        </pc:picChg>
        <pc:picChg chg="add mod">
          <ac:chgData name="Harshit punera" userId="221c22fa37d570ab" providerId="LiveId" clId="{D3765F60-7774-455E-A9D2-1569BA946D71}" dt="2024-02-27T05:35:24.691" v="1649" actId="1076"/>
          <ac:picMkLst>
            <pc:docMk/>
            <pc:sldMk cId="4004604118" sldId="264"/>
            <ac:picMk id="5" creationId="{80038BDC-98D0-9C35-39A2-995F30BA49AD}"/>
          </ac:picMkLst>
        </pc:picChg>
        <pc:picChg chg="add del mod">
          <ac:chgData name="Harshit punera" userId="221c22fa37d570ab" providerId="LiveId" clId="{D3765F60-7774-455E-A9D2-1569BA946D71}" dt="2024-02-26T19:43:53.067" v="1345" actId="478"/>
          <ac:picMkLst>
            <pc:docMk/>
            <pc:sldMk cId="4004604118" sldId="264"/>
            <ac:picMk id="6" creationId="{DE7C1867-A676-14C0-2153-D13EDEF0CCF6}"/>
          </ac:picMkLst>
        </pc:picChg>
        <pc:picChg chg="add del mod">
          <ac:chgData name="Harshit punera" userId="221c22fa37d570ab" providerId="LiveId" clId="{D3765F60-7774-455E-A9D2-1569BA946D71}" dt="2024-02-27T05:35:53.354" v="1650" actId="478"/>
          <ac:picMkLst>
            <pc:docMk/>
            <pc:sldMk cId="4004604118" sldId="264"/>
            <ac:picMk id="7" creationId="{46C549CA-C59B-F8EB-42D1-993CFA7556BE}"/>
          </ac:picMkLst>
        </pc:picChg>
        <pc:picChg chg="add mod">
          <ac:chgData name="Harshit punera" userId="221c22fa37d570ab" providerId="LiveId" clId="{D3765F60-7774-455E-A9D2-1569BA946D71}" dt="2024-02-27T05:36:06.440" v="1655" actId="14100"/>
          <ac:picMkLst>
            <pc:docMk/>
            <pc:sldMk cId="4004604118" sldId="264"/>
            <ac:picMk id="8" creationId="{F130692A-1E35-40F0-BCB0-F2A320D46DA2}"/>
          </ac:picMkLst>
        </pc:picChg>
      </pc:sldChg>
      <pc:sldChg chg="addSp delSp modSp new mod">
        <pc:chgData name="Harshit punera" userId="221c22fa37d570ab" providerId="LiveId" clId="{D3765F60-7774-455E-A9D2-1569BA946D71}" dt="2024-02-27T05:24:17.471" v="1565" actId="255"/>
        <pc:sldMkLst>
          <pc:docMk/>
          <pc:sldMk cId="2496692117" sldId="265"/>
        </pc:sldMkLst>
        <pc:spChg chg="mod">
          <ac:chgData name="Harshit punera" userId="221c22fa37d570ab" providerId="LiveId" clId="{D3765F60-7774-455E-A9D2-1569BA946D71}" dt="2024-02-26T19:51:18.919" v="1472" actId="115"/>
          <ac:spMkLst>
            <pc:docMk/>
            <pc:sldMk cId="2496692117" sldId="265"/>
            <ac:spMk id="2" creationId="{D9B4DB1C-A6A5-6937-F835-5DD3BF08A1B9}"/>
          </ac:spMkLst>
        </pc:spChg>
        <pc:spChg chg="add del mod">
          <ac:chgData name="Harshit punera" userId="221c22fa37d570ab" providerId="LiveId" clId="{D3765F60-7774-455E-A9D2-1569BA946D71}" dt="2024-02-27T05:24:17.471" v="1565" actId="255"/>
          <ac:spMkLst>
            <pc:docMk/>
            <pc:sldMk cId="2496692117" sldId="265"/>
            <ac:spMk id="3" creationId="{2875DDEE-F9D3-CFEE-E14B-B620426F387D}"/>
          </ac:spMkLst>
        </pc:spChg>
        <pc:spChg chg="add mod">
          <ac:chgData name="Harshit punera" userId="221c22fa37d570ab" providerId="LiveId" clId="{D3765F60-7774-455E-A9D2-1569BA946D71}" dt="2024-02-26T18:49:47.102" v="785"/>
          <ac:spMkLst>
            <pc:docMk/>
            <pc:sldMk cId="2496692117" sldId="265"/>
            <ac:spMk id="4" creationId="{6CDFBD37-0F11-B505-E3A3-AC07984131B1}"/>
          </ac:spMkLst>
        </pc:spChg>
        <pc:spChg chg="add">
          <ac:chgData name="Harshit punera" userId="221c22fa37d570ab" providerId="LiveId" clId="{D3765F60-7774-455E-A9D2-1569BA946D71}" dt="2024-02-26T19:09:44.712" v="966"/>
          <ac:spMkLst>
            <pc:docMk/>
            <pc:sldMk cId="2496692117" sldId="265"/>
            <ac:spMk id="5" creationId="{E9F45CE8-7446-B692-3700-BC12B0643365}"/>
          </ac:spMkLst>
        </pc:spChg>
        <pc:spChg chg="add">
          <ac:chgData name="Harshit punera" userId="221c22fa37d570ab" providerId="LiveId" clId="{D3765F60-7774-455E-A9D2-1569BA946D71}" dt="2024-02-26T19:10:00.949" v="967"/>
          <ac:spMkLst>
            <pc:docMk/>
            <pc:sldMk cId="2496692117" sldId="265"/>
            <ac:spMk id="6" creationId="{C992B73A-37AB-0BFD-6063-30E6E20DD856}"/>
          </ac:spMkLst>
        </pc:spChg>
        <pc:spChg chg="add">
          <ac:chgData name="Harshit punera" userId="221c22fa37d570ab" providerId="LiveId" clId="{D3765F60-7774-455E-A9D2-1569BA946D71}" dt="2024-02-26T19:10:03.391" v="968"/>
          <ac:spMkLst>
            <pc:docMk/>
            <pc:sldMk cId="2496692117" sldId="265"/>
            <ac:spMk id="7" creationId="{8AB42204-CCBA-A395-FE59-78765BF58DDB}"/>
          </ac:spMkLst>
        </pc:spChg>
        <pc:spChg chg="add">
          <ac:chgData name="Harshit punera" userId="221c22fa37d570ab" providerId="LiveId" clId="{D3765F60-7774-455E-A9D2-1569BA946D71}" dt="2024-02-26T19:10:20.771" v="969"/>
          <ac:spMkLst>
            <pc:docMk/>
            <pc:sldMk cId="2496692117" sldId="265"/>
            <ac:spMk id="8" creationId="{49E02EFC-8CBC-B076-A5EC-7B86D7D92182}"/>
          </ac:spMkLst>
        </pc:spChg>
      </pc:sldChg>
      <pc:sldChg chg="addSp delSp modSp new mod modClrScheme chgLayout">
        <pc:chgData name="Harshit punera" userId="221c22fa37d570ab" providerId="LiveId" clId="{D3765F60-7774-455E-A9D2-1569BA946D71}" dt="2024-02-27T05:26:20.470" v="1577" actId="255"/>
        <pc:sldMkLst>
          <pc:docMk/>
          <pc:sldMk cId="654430277" sldId="266"/>
        </pc:sldMkLst>
        <pc:spChg chg="del mod ord">
          <ac:chgData name="Harshit punera" userId="221c22fa37d570ab" providerId="LiveId" clId="{D3765F60-7774-455E-A9D2-1569BA946D71}" dt="2024-02-26T19:15:45.632" v="1141" actId="700"/>
          <ac:spMkLst>
            <pc:docMk/>
            <pc:sldMk cId="654430277" sldId="266"/>
            <ac:spMk id="2" creationId="{0A10C798-0F0F-39F0-4247-F9AD27BBD2FA}"/>
          </ac:spMkLst>
        </pc:spChg>
        <pc:spChg chg="del mod ord">
          <ac:chgData name="Harshit punera" userId="221c22fa37d570ab" providerId="LiveId" clId="{D3765F60-7774-455E-A9D2-1569BA946D71}" dt="2024-02-26T19:15:45.632" v="1141" actId="700"/>
          <ac:spMkLst>
            <pc:docMk/>
            <pc:sldMk cId="654430277" sldId="266"/>
            <ac:spMk id="3" creationId="{0A225842-17B1-4124-BC4A-06DAE980E4F2}"/>
          </ac:spMkLst>
        </pc:spChg>
        <pc:spChg chg="add mod ord">
          <ac:chgData name="Harshit punera" userId="221c22fa37d570ab" providerId="LiveId" clId="{D3765F60-7774-455E-A9D2-1569BA946D71}" dt="2024-02-26T19:50:24.536" v="1470" actId="115"/>
          <ac:spMkLst>
            <pc:docMk/>
            <pc:sldMk cId="654430277" sldId="266"/>
            <ac:spMk id="4" creationId="{3F7244EA-F7CD-6996-A051-752B7BD323CB}"/>
          </ac:spMkLst>
        </pc:spChg>
        <pc:spChg chg="add mod ord">
          <ac:chgData name="Harshit punera" userId="221c22fa37d570ab" providerId="LiveId" clId="{D3765F60-7774-455E-A9D2-1569BA946D71}" dt="2024-02-27T05:26:20.470" v="1577" actId="255"/>
          <ac:spMkLst>
            <pc:docMk/>
            <pc:sldMk cId="654430277" sldId="266"/>
            <ac:spMk id="5" creationId="{DB62D18B-9836-4ED7-172F-461F287945CA}"/>
          </ac:spMkLst>
        </pc:spChg>
      </pc:sldChg>
      <pc:sldChg chg="addSp delSp modSp new del mod modClrScheme chgLayout">
        <pc:chgData name="Harshit punera" userId="221c22fa37d570ab" providerId="LiveId" clId="{D3765F60-7774-455E-A9D2-1569BA946D71}" dt="2024-02-26T19:45:00.653" v="1359" actId="47"/>
        <pc:sldMkLst>
          <pc:docMk/>
          <pc:sldMk cId="16664424" sldId="267"/>
        </pc:sldMkLst>
        <pc:spChg chg="del mod ord">
          <ac:chgData name="Harshit punera" userId="221c22fa37d570ab" providerId="LiveId" clId="{D3765F60-7774-455E-A9D2-1569BA946D71}" dt="2024-02-26T19:44:50.018" v="1358" actId="700"/>
          <ac:spMkLst>
            <pc:docMk/>
            <pc:sldMk cId="16664424" sldId="267"/>
            <ac:spMk id="2" creationId="{32CA0CB0-1AFF-D4E8-42AE-961268C25DA2}"/>
          </ac:spMkLst>
        </pc:spChg>
        <pc:spChg chg="del mod ord">
          <ac:chgData name="Harshit punera" userId="221c22fa37d570ab" providerId="LiveId" clId="{D3765F60-7774-455E-A9D2-1569BA946D71}" dt="2024-02-26T19:44:50.018" v="1358" actId="700"/>
          <ac:spMkLst>
            <pc:docMk/>
            <pc:sldMk cId="16664424" sldId="267"/>
            <ac:spMk id="3" creationId="{66A731F1-0103-B02F-84C9-1654719171C5}"/>
          </ac:spMkLst>
        </pc:spChg>
        <pc:spChg chg="add mod ord">
          <ac:chgData name="Harshit punera" userId="221c22fa37d570ab" providerId="LiveId" clId="{D3765F60-7774-455E-A9D2-1569BA946D71}" dt="2024-02-26T19:44:50.018" v="1358" actId="700"/>
          <ac:spMkLst>
            <pc:docMk/>
            <pc:sldMk cId="16664424" sldId="267"/>
            <ac:spMk id="4" creationId="{7A51459E-D7EE-DBF8-68A6-8831B45F65A7}"/>
          </ac:spMkLst>
        </pc:spChg>
        <pc:spChg chg="add mod ord">
          <ac:chgData name="Harshit punera" userId="221c22fa37d570ab" providerId="LiveId" clId="{D3765F60-7774-455E-A9D2-1569BA946D71}" dt="2024-02-26T19:44:50.018" v="1358" actId="700"/>
          <ac:spMkLst>
            <pc:docMk/>
            <pc:sldMk cId="16664424" sldId="267"/>
            <ac:spMk id="5" creationId="{AA8310C5-CDFE-4B2E-B933-AEA78AF76348}"/>
          </ac:spMkLst>
        </pc:spChg>
      </pc:sldChg>
      <pc:sldChg chg="addSp delSp modSp new mod modClrScheme chgLayout">
        <pc:chgData name="Harshit punera" userId="221c22fa37d570ab" providerId="LiveId" clId="{D3765F60-7774-455E-A9D2-1569BA946D71}" dt="2024-02-27T05:37:56.135" v="1660" actId="1440"/>
        <pc:sldMkLst>
          <pc:docMk/>
          <pc:sldMk cId="3324791544" sldId="267"/>
        </pc:sldMkLst>
        <pc:spChg chg="del">
          <ac:chgData name="Harshit punera" userId="221c22fa37d570ab" providerId="LiveId" clId="{D3765F60-7774-455E-A9D2-1569BA946D71}" dt="2024-02-26T19:46:22.450" v="1466" actId="700"/>
          <ac:spMkLst>
            <pc:docMk/>
            <pc:sldMk cId="3324791544" sldId="267"/>
            <ac:spMk id="2" creationId="{9FA323A6-DB84-F5EA-A175-E28E735C04C8}"/>
          </ac:spMkLst>
        </pc:spChg>
        <pc:spChg chg="del">
          <ac:chgData name="Harshit punera" userId="221c22fa37d570ab" providerId="LiveId" clId="{D3765F60-7774-455E-A9D2-1569BA946D71}" dt="2024-02-26T19:46:22.450" v="1466" actId="700"/>
          <ac:spMkLst>
            <pc:docMk/>
            <pc:sldMk cId="3324791544" sldId="267"/>
            <ac:spMk id="3" creationId="{C1726347-88E3-EA27-56EE-829FAC088E8B}"/>
          </ac:spMkLst>
        </pc:spChg>
        <pc:picChg chg="add del mod">
          <ac:chgData name="Harshit punera" userId="221c22fa37d570ab" providerId="LiveId" clId="{D3765F60-7774-455E-A9D2-1569BA946D71}" dt="2024-02-27T05:37:40.219" v="1656" actId="478"/>
          <ac:picMkLst>
            <pc:docMk/>
            <pc:sldMk cId="3324791544" sldId="267"/>
            <ac:picMk id="3" creationId="{F138AAF8-B455-3712-D76A-4C11B1055B63}"/>
          </ac:picMkLst>
        </pc:picChg>
        <pc:picChg chg="add mod">
          <ac:chgData name="Harshit punera" userId="221c22fa37d570ab" providerId="LiveId" clId="{D3765F60-7774-455E-A9D2-1569BA946D71}" dt="2024-02-27T05:37:56.135" v="1660" actId="1440"/>
          <ac:picMkLst>
            <pc:docMk/>
            <pc:sldMk cId="3324791544" sldId="267"/>
            <ac:picMk id="4" creationId="{288F21A9-B044-4433-D989-8E3807B01A8F}"/>
          </ac:picMkLst>
        </pc:picChg>
        <pc:picChg chg="add del mod">
          <ac:chgData name="Harshit punera" userId="221c22fa37d570ab" providerId="LiveId" clId="{D3765F60-7774-455E-A9D2-1569BA946D71}" dt="2024-02-26T20:21:22.903" v="1473" actId="478"/>
          <ac:picMkLst>
            <pc:docMk/>
            <pc:sldMk cId="3324791544" sldId="267"/>
            <ac:picMk id="5" creationId="{F6785849-1E07-27F5-F048-C8EFCEB9D048}"/>
          </ac:picMkLst>
        </pc:picChg>
      </pc:sldChg>
      <pc:sldChg chg="delSp modSp new mod">
        <pc:chgData name="Harshit punera" userId="221c22fa37d570ab" providerId="LiveId" clId="{D3765F60-7774-455E-A9D2-1569BA946D71}" dt="2024-02-27T05:26:57.670" v="1593" actId="12"/>
        <pc:sldMkLst>
          <pc:docMk/>
          <pc:sldMk cId="525095022" sldId="268"/>
        </pc:sldMkLst>
        <pc:spChg chg="del">
          <ac:chgData name="Harshit punera" userId="221c22fa37d570ab" providerId="LiveId" clId="{D3765F60-7774-455E-A9D2-1569BA946D71}" dt="2024-02-27T05:26:31.494" v="1578" actId="478"/>
          <ac:spMkLst>
            <pc:docMk/>
            <pc:sldMk cId="525095022" sldId="268"/>
            <ac:spMk id="2" creationId="{66074C70-9246-65BD-8B12-6BEDAD381CCF}"/>
          </ac:spMkLst>
        </pc:spChg>
        <pc:spChg chg="mod">
          <ac:chgData name="Harshit punera" userId="221c22fa37d570ab" providerId="LiveId" clId="{D3765F60-7774-455E-A9D2-1569BA946D71}" dt="2024-02-27T05:26:57.670" v="1593" actId="12"/>
          <ac:spMkLst>
            <pc:docMk/>
            <pc:sldMk cId="525095022" sldId="268"/>
            <ac:spMk id="3" creationId="{4010B980-FF44-32DE-273F-16B51A348A55}"/>
          </ac:spMkLst>
        </pc:spChg>
      </pc:sldChg>
      <pc:sldChg chg="addSp modSp new mod modClrScheme chgLayout">
        <pc:chgData name="Harshit punera" userId="221c22fa37d570ab" providerId="LiveId" clId="{D3765F60-7774-455E-A9D2-1569BA946D71}" dt="2024-02-27T05:33:43.081" v="1641" actId="115"/>
        <pc:sldMkLst>
          <pc:docMk/>
          <pc:sldMk cId="1339419377" sldId="269"/>
        </pc:sldMkLst>
        <pc:spChg chg="add mod">
          <ac:chgData name="Harshit punera" userId="221c22fa37d570ab" providerId="LiveId" clId="{D3765F60-7774-455E-A9D2-1569BA946D71}" dt="2024-02-27T05:33:43.081" v="1641" actId="115"/>
          <ac:spMkLst>
            <pc:docMk/>
            <pc:sldMk cId="1339419377" sldId="269"/>
            <ac:spMk id="2" creationId="{33F1E593-7268-3BE1-1AB7-3D1BBF9C6D3A}"/>
          </ac:spMkLst>
        </pc:spChg>
        <pc:spChg chg="add mod">
          <ac:chgData name="Harshit punera" userId="221c22fa37d570ab" providerId="LiveId" clId="{D3765F60-7774-455E-A9D2-1569BA946D71}" dt="2024-02-27T05:33:37.870" v="1640" actId="123"/>
          <ac:spMkLst>
            <pc:docMk/>
            <pc:sldMk cId="1339419377" sldId="269"/>
            <ac:spMk id="3" creationId="{FF5249AE-CFDC-FF93-A375-A9BD68172C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deepak-kumar-g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eepakgs13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algn="ctr"/>
            <a:r>
              <a:rPr lang="en-US" sz="3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 Code Refactoring and Bug Fixing</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244EA-F7CD-6996-A051-752B7BD323CB}"/>
              </a:ext>
            </a:extLst>
          </p:cNvPr>
          <p:cNvSpPr>
            <a:spLocks noGrp="1"/>
          </p:cNvSpPr>
          <p:nvPr>
            <p:ph type="title"/>
          </p:nvPr>
        </p:nvSpPr>
        <p:spPr/>
        <p:txBody>
          <a:bodyPr/>
          <a:lstStyle/>
          <a:p>
            <a:r>
              <a:rPr lang="en-IN" u="sng" dirty="0"/>
              <a:t>Solutions of bugs</a:t>
            </a:r>
          </a:p>
        </p:txBody>
      </p:sp>
      <p:sp>
        <p:nvSpPr>
          <p:cNvPr id="5" name="Text Placeholder 4">
            <a:extLst>
              <a:ext uri="{FF2B5EF4-FFF2-40B4-BE49-F238E27FC236}">
                <a16:creationId xmlns:a16="http://schemas.microsoft.com/office/drawing/2014/main" id="{DB62D18B-9836-4ED7-172F-461F287945CA}"/>
              </a:ext>
            </a:extLst>
          </p:cNvPr>
          <p:cNvSpPr>
            <a:spLocks noGrp="1"/>
          </p:cNvSpPr>
          <p:nvPr>
            <p:ph type="body" idx="1"/>
          </p:nvPr>
        </p:nvSpPr>
        <p:spPr>
          <a:xfrm>
            <a:off x="609600" y="1520824"/>
            <a:ext cx="10515600" cy="5097689"/>
          </a:xfrm>
        </p:spPr>
        <p:txBody>
          <a:bodyPr>
            <a:noAutofit/>
          </a:bodyPr>
          <a:lstStyle/>
          <a:p>
            <a:pPr>
              <a:buFont typeface="Wingdings" panose="05000000000000000000" pitchFamily="2" charset="2"/>
              <a:buChar char="Ø"/>
            </a:pPr>
            <a:r>
              <a:rPr lang="en-US" dirty="0"/>
              <a:t> I defined a separate route `/about` for handling the `POST` request to add notes.  As This makes code organsized by making separate routes</a:t>
            </a:r>
          </a:p>
          <a:p>
            <a:pPr>
              <a:buFont typeface="Wingdings" panose="05000000000000000000" pitchFamily="2" charset="2"/>
              <a:buChar char="Ø"/>
            </a:pPr>
            <a:r>
              <a:rPr lang="en-US" dirty="0"/>
              <a:t> I used `request.form.get("note")` to access the form data in the `add_note()` function. This ensures that you retrieve the value of the `note` input field from the form submitted via `POST`.</a:t>
            </a:r>
          </a:p>
          <a:p>
            <a:pPr>
              <a:buFont typeface="Wingdings" panose="05000000000000000000" pitchFamily="2" charset="2"/>
              <a:buChar char="Ø"/>
            </a:pPr>
            <a:endParaRPr lang="en-US" dirty="0"/>
          </a:p>
          <a:p>
            <a:pPr>
              <a:buFont typeface="Wingdings" panose="05000000000000000000" pitchFamily="2" charset="2"/>
              <a:buChar char="Ø"/>
            </a:pPr>
            <a:r>
              <a:rPr lang="en-US" dirty="0"/>
              <a:t>In the `add_note()` function I append the note to the `notes` list and then render the `home.html` template with the updated `notes` list.</a:t>
            </a:r>
          </a:p>
          <a:p>
            <a:pPr marL="114300" indent="0">
              <a:buNone/>
            </a:pPr>
            <a:endParaRPr lang="en-US" sz="2000" dirty="0"/>
          </a:p>
        </p:txBody>
      </p:sp>
    </p:spTree>
    <p:extLst>
      <p:ext uri="{BB962C8B-B14F-4D97-AF65-F5344CB8AC3E}">
        <p14:creationId xmlns:p14="http://schemas.microsoft.com/office/powerpoint/2010/main" val="65443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10B980-FF44-32DE-273F-16B51A348A55}"/>
              </a:ext>
            </a:extLst>
          </p:cNvPr>
          <p:cNvSpPr>
            <a:spLocks noGrp="1"/>
          </p:cNvSpPr>
          <p:nvPr>
            <p:ph type="body" idx="1"/>
          </p:nvPr>
        </p:nvSpPr>
        <p:spPr>
          <a:xfrm>
            <a:off x="566057" y="541110"/>
            <a:ext cx="10515600" cy="5326289"/>
          </a:xfrm>
        </p:spPr>
        <p:txBody>
          <a:bodyPr/>
          <a:lstStyle/>
          <a:p>
            <a:pPr>
              <a:buFont typeface="Wingdings" panose="05000000000000000000" pitchFamily="2" charset="2"/>
              <a:buChar char="Ø"/>
            </a:pPr>
            <a:r>
              <a:rPr lang="en-US" sz="2800" dirty="0"/>
              <a:t>I kept the existing `/` route for rendering the `home.html` template initially.</a:t>
            </a:r>
          </a:p>
          <a:p>
            <a:pPr>
              <a:buFont typeface="Wingdings" panose="05000000000000000000" pitchFamily="2" charset="2"/>
              <a:buChar char="Ø"/>
            </a:pPr>
            <a:r>
              <a:rPr lang="en-US" sz="2800" dirty="0"/>
              <a:t>I also applied some Inline CSS to make the Notemaking application better</a:t>
            </a:r>
          </a:p>
          <a:p>
            <a:pPr>
              <a:buFont typeface="Wingdings" panose="05000000000000000000" pitchFamily="2" charset="2"/>
              <a:buChar char="v"/>
            </a:pPr>
            <a:r>
              <a:rPr lang="en-US" sz="2800" u="sng" dirty="0"/>
              <a:t>Conclusion</a:t>
            </a:r>
          </a:p>
          <a:p>
            <a:pPr>
              <a:buFont typeface="Wingdings" panose="05000000000000000000" pitchFamily="2" charset="2"/>
              <a:buChar char="Ø"/>
            </a:pPr>
            <a:r>
              <a:rPr lang="en-US" sz="2800" dirty="0"/>
              <a:t>This code is  now working correctly, allowing users to add notes via the form and displaying the notes on the home page.</a:t>
            </a:r>
            <a:endParaRPr lang="en-IN" sz="2800" dirty="0"/>
          </a:p>
          <a:p>
            <a:endParaRPr lang="en-IN" dirty="0"/>
          </a:p>
        </p:txBody>
      </p:sp>
    </p:spTree>
    <p:extLst>
      <p:ext uri="{BB962C8B-B14F-4D97-AF65-F5344CB8AC3E}">
        <p14:creationId xmlns:p14="http://schemas.microsoft.com/office/powerpoint/2010/main" val="52509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8F21A9-B044-4433-D989-8E3807B01A8F}"/>
              </a:ext>
            </a:extLst>
          </p:cNvPr>
          <p:cNvPicPr>
            <a:picLocks noChangeAspect="1"/>
          </p:cNvPicPr>
          <p:nvPr/>
        </p:nvPicPr>
        <p:blipFill>
          <a:blip r:embed="rId2"/>
          <a:stretch>
            <a:fillRect/>
          </a:stretch>
        </p:blipFill>
        <p:spPr>
          <a:xfrm>
            <a:off x="555170" y="673725"/>
            <a:ext cx="10744201" cy="551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479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117380"/>
            <a:ext cx="10728024" cy="150806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dirty="0">
                <a:latin typeface="Calibri" panose="020F0502020204030204" pitchFamily="34" charset="0"/>
                <a:ea typeface="Calibri" panose="020F0502020204030204" pitchFamily="34" charset="0"/>
                <a:cs typeface="Calibri" panose="020F0502020204030204" pitchFamily="34" charset="0"/>
              </a:rPr>
              <a:t>• My name is </a:t>
            </a:r>
            <a:r>
              <a:rPr lang="en-US" sz="2400" dirty="0" err="1">
                <a:latin typeface="Calibri" panose="020F0502020204030204" pitchFamily="34" charset="0"/>
                <a:ea typeface="Calibri" panose="020F0502020204030204" pitchFamily="34" charset="0"/>
                <a:cs typeface="Calibri" panose="020F0502020204030204" pitchFamily="34" charset="0"/>
              </a:rPr>
              <a:t>Deepakkumar</a:t>
            </a:r>
            <a:r>
              <a:rPr lang="en-US" sz="2400" dirty="0">
                <a:latin typeface="Calibri" panose="020F0502020204030204" pitchFamily="34" charset="0"/>
                <a:ea typeface="Calibri" panose="020F0502020204030204" pitchFamily="34" charset="0"/>
                <a:cs typeface="Calibri" panose="020F0502020204030204" pitchFamily="34" charset="0"/>
              </a:rPr>
              <a:t> G S I am a 3</a:t>
            </a:r>
            <a:r>
              <a:rPr lang="en-US" sz="2400" baseline="30000" dirty="0">
                <a:latin typeface="Calibri" panose="020F0502020204030204" pitchFamily="34" charset="0"/>
                <a:ea typeface="Calibri" panose="020F0502020204030204" pitchFamily="34" charset="0"/>
                <a:cs typeface="Calibri" panose="020F0502020204030204" pitchFamily="34" charset="0"/>
              </a:rPr>
              <a:t>rd</a:t>
            </a:r>
            <a:r>
              <a:rPr lang="en-US" sz="2400" dirty="0">
                <a:latin typeface="Calibri" panose="020F0502020204030204" pitchFamily="34" charset="0"/>
                <a:ea typeface="Calibri" panose="020F0502020204030204" pitchFamily="34" charset="0"/>
                <a:cs typeface="Calibri" panose="020F0502020204030204" pitchFamily="34" charset="0"/>
              </a:rPr>
              <a:t> year B.TECH Student </a:t>
            </a:r>
          </a:p>
          <a:p>
            <a:pPr marR="0" lvl="0" algn="l" rtl="0">
              <a:spcBef>
                <a:spcPts val="0"/>
              </a:spcBef>
              <a:spcAft>
                <a:spcPts val="0"/>
              </a:spcAft>
              <a:buClr>
                <a:schemeClr val="dk1"/>
              </a:buClr>
              <a:buSzPts val="1800"/>
            </a:pPr>
            <a:r>
              <a:rPr lang="en-US" sz="2400" dirty="0">
                <a:latin typeface="Calibri" panose="020F0502020204030204" pitchFamily="34" charset="0"/>
                <a:ea typeface="Calibri" panose="020F0502020204030204" pitchFamily="34" charset="0"/>
                <a:cs typeface="Calibri" panose="020F0502020204030204" pitchFamily="34" charset="0"/>
              </a:rPr>
              <a:t>• I want to pursue my carrier in data science </a:t>
            </a:r>
          </a:p>
          <a:p>
            <a:pPr lvl="0">
              <a:buClr>
                <a:schemeClr val="dk1"/>
              </a:buClr>
              <a:buSzPts val="1800"/>
            </a:pPr>
            <a:r>
              <a:rPr lang="en-US" sz="2400" dirty="0">
                <a:latin typeface="Calibri" panose="020F0502020204030204" pitchFamily="34" charset="0"/>
                <a:ea typeface="Calibri" panose="020F0502020204030204" pitchFamily="34" charset="0"/>
                <a:cs typeface="Calibri" panose="020F0502020204030204" pitchFamily="34" charset="0"/>
              </a:rPr>
              <a:t>• LinkedIn- </a:t>
            </a:r>
            <a:r>
              <a:rPr lang="en-US" sz="2000" b="0" i="0" dirty="0">
                <a:effectLst/>
                <a:latin typeface="Calibri" panose="020F0502020204030204" pitchFamily="34" charset="0"/>
                <a:ea typeface="Calibri" panose="020F0502020204030204" pitchFamily="34" charset="0"/>
                <a:cs typeface="Calibri" panose="020F0502020204030204" pitchFamily="34" charset="0"/>
                <a:hlinkClick r:id="rId3"/>
              </a:rPr>
              <a:t>www.linkedin.com/in/deepak-kumar-gs</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lvl="0">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rPr>
              <a:t>• GitHub- </a:t>
            </a:r>
            <a:r>
              <a:rPr lang="en-US" sz="2000" dirty="0">
                <a:latin typeface="Calibri" panose="020F0502020204030204" pitchFamily="34" charset="0"/>
                <a:ea typeface="Calibri" panose="020F0502020204030204" pitchFamily="34" charset="0"/>
                <a:cs typeface="Calibri" panose="020F0502020204030204" pitchFamily="34" charset="0"/>
                <a:hlinkClick r:id="rId4"/>
              </a:rPr>
              <a:t>https://github.com/deepakgs135</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593-7268-3BE1-1AB7-3D1BBF9C6D3A}"/>
              </a:ext>
            </a:extLst>
          </p:cNvPr>
          <p:cNvSpPr>
            <a:spLocks noGrp="1"/>
          </p:cNvSpPr>
          <p:nvPr>
            <p:ph type="title"/>
          </p:nvPr>
        </p:nvSpPr>
        <p:spPr/>
        <p:txBody>
          <a:bodyPr/>
          <a:lstStyle/>
          <a:p>
            <a:r>
              <a:rPr lang="en-US" u="sng" dirty="0"/>
              <a:t>Objective</a:t>
            </a:r>
            <a:endParaRPr lang="en-IN" u="sng" dirty="0"/>
          </a:p>
        </p:txBody>
      </p:sp>
      <p:sp>
        <p:nvSpPr>
          <p:cNvPr id="3" name="Text Placeholder 2">
            <a:extLst>
              <a:ext uri="{FF2B5EF4-FFF2-40B4-BE49-F238E27FC236}">
                <a16:creationId xmlns:a16="http://schemas.microsoft.com/office/drawing/2014/main" id="{FF5249AE-CFDC-FF93-A375-A9BD68172C6E}"/>
              </a:ext>
            </a:extLst>
          </p:cNvPr>
          <p:cNvSpPr>
            <a:spLocks noGrp="1"/>
          </p:cNvSpPr>
          <p:nvPr>
            <p:ph type="body" idx="1"/>
          </p:nvPr>
        </p:nvSpPr>
        <p:spPr/>
        <p:txBody>
          <a:bodyPr>
            <a:normAutofit/>
          </a:bodyPr>
          <a:lstStyle/>
          <a:p>
            <a:pPr algn="just"/>
            <a:r>
              <a:rPr lang="en-US" dirty="0"/>
              <a:t>The objective of this report is to conduct a comprehensive analysis of the provided Python and HTML code to identify and document any existing bugs, errors, or potential issues. The report aims to highlight areas of concern within the codebase and provide recommendations for resolution or improvement. Through examination and testing, the report will focus on identifying logical errors, syntax issues </a:t>
            </a:r>
            <a:endParaRPr lang="en-IN" dirty="0"/>
          </a:p>
        </p:txBody>
      </p:sp>
    </p:spTree>
    <p:extLst>
      <p:ext uri="{BB962C8B-B14F-4D97-AF65-F5344CB8AC3E}">
        <p14:creationId xmlns:p14="http://schemas.microsoft.com/office/powerpoint/2010/main" val="13394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77772CE-1B84-7CF9-6C6F-D81322E89DE5}"/>
              </a:ext>
            </a:extLst>
          </p:cNvPr>
          <p:cNvSpPr>
            <a:spLocks noGrp="1"/>
          </p:cNvSpPr>
          <p:nvPr>
            <p:ph type="title"/>
          </p:nvPr>
        </p:nvSpPr>
        <p:spPr>
          <a:xfrm>
            <a:off x="729343" y="160020"/>
            <a:ext cx="10733314" cy="1033261"/>
          </a:xfrm>
        </p:spPr>
        <p:txBody>
          <a:bodyPr>
            <a:normAutofit fontScale="90000"/>
          </a:bodyPr>
          <a:lstStyle/>
          <a:p>
            <a:pPr algn="ctr"/>
            <a:r>
              <a:rPr lang="en-IN" u="sng" dirty="0"/>
              <a:t>Python code with bugs</a:t>
            </a:r>
            <a:br>
              <a:rPr lang="en-IN" dirty="0"/>
            </a:br>
            <a:endParaRPr lang="en-IN" dirty="0"/>
          </a:p>
        </p:txBody>
      </p:sp>
      <p:pic>
        <p:nvPicPr>
          <p:cNvPr id="16" name="Picture 15">
            <a:extLst>
              <a:ext uri="{FF2B5EF4-FFF2-40B4-BE49-F238E27FC236}">
                <a16:creationId xmlns:a16="http://schemas.microsoft.com/office/drawing/2014/main" id="{E9D350A3-9454-5DCD-1C0C-1680CD8B5A02}"/>
              </a:ext>
            </a:extLst>
          </p:cNvPr>
          <p:cNvPicPr>
            <a:picLocks noChangeAspect="1"/>
          </p:cNvPicPr>
          <p:nvPr/>
        </p:nvPicPr>
        <p:blipFill>
          <a:blip r:embed="rId2"/>
          <a:stretch>
            <a:fillRect/>
          </a:stretch>
        </p:blipFill>
        <p:spPr>
          <a:xfrm>
            <a:off x="2086115" y="898474"/>
            <a:ext cx="7682314" cy="4533497"/>
          </a:xfrm>
          <a:prstGeom prst="rect">
            <a:avLst/>
          </a:prstGeom>
        </p:spPr>
      </p:pic>
    </p:spTree>
    <p:extLst>
      <p:ext uri="{BB962C8B-B14F-4D97-AF65-F5344CB8AC3E}">
        <p14:creationId xmlns:p14="http://schemas.microsoft.com/office/powerpoint/2010/main" val="238632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C28E5-844E-D278-C85D-7AC71049031B}"/>
              </a:ext>
            </a:extLst>
          </p:cNvPr>
          <p:cNvSpPr>
            <a:spLocks noGrp="1"/>
          </p:cNvSpPr>
          <p:nvPr>
            <p:ph type="title"/>
          </p:nvPr>
        </p:nvSpPr>
        <p:spPr/>
        <p:txBody>
          <a:bodyPr/>
          <a:lstStyle/>
          <a:p>
            <a:pPr algn="ctr"/>
            <a:r>
              <a:rPr lang="en-IN" u="sng" dirty="0"/>
              <a:t>Html code with bugs</a:t>
            </a:r>
          </a:p>
        </p:txBody>
      </p:sp>
      <p:pic>
        <p:nvPicPr>
          <p:cNvPr id="8" name="Picture 7">
            <a:extLst>
              <a:ext uri="{FF2B5EF4-FFF2-40B4-BE49-F238E27FC236}">
                <a16:creationId xmlns:a16="http://schemas.microsoft.com/office/drawing/2014/main" id="{C06F738E-9CC4-4D94-B242-0733088F373C}"/>
              </a:ext>
            </a:extLst>
          </p:cNvPr>
          <p:cNvPicPr>
            <a:picLocks noChangeAspect="1"/>
          </p:cNvPicPr>
          <p:nvPr/>
        </p:nvPicPr>
        <p:blipFill>
          <a:blip r:embed="rId2"/>
          <a:stretch>
            <a:fillRect/>
          </a:stretch>
        </p:blipFill>
        <p:spPr>
          <a:xfrm>
            <a:off x="2264229" y="1433823"/>
            <a:ext cx="7532914" cy="4324720"/>
          </a:xfrm>
          <a:prstGeom prst="rect">
            <a:avLst/>
          </a:prstGeom>
        </p:spPr>
      </p:pic>
    </p:spTree>
    <p:extLst>
      <p:ext uri="{BB962C8B-B14F-4D97-AF65-F5344CB8AC3E}">
        <p14:creationId xmlns:p14="http://schemas.microsoft.com/office/powerpoint/2010/main" val="169873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10CFC9-62F5-3F00-A708-D143BF0D8DAB}"/>
              </a:ext>
            </a:extLst>
          </p:cNvPr>
          <p:cNvSpPr>
            <a:spLocks noGrp="1"/>
          </p:cNvSpPr>
          <p:nvPr>
            <p:ph type="title"/>
          </p:nvPr>
        </p:nvSpPr>
        <p:spPr/>
        <p:txBody>
          <a:bodyPr/>
          <a:lstStyle/>
          <a:p>
            <a:r>
              <a:rPr lang="en-IN" u="sng" dirty="0"/>
              <a:t>Bugs in html code</a:t>
            </a:r>
          </a:p>
        </p:txBody>
      </p:sp>
      <p:sp>
        <p:nvSpPr>
          <p:cNvPr id="5" name="Text Placeholder 4">
            <a:extLst>
              <a:ext uri="{FF2B5EF4-FFF2-40B4-BE49-F238E27FC236}">
                <a16:creationId xmlns:a16="http://schemas.microsoft.com/office/drawing/2014/main" id="{4576C831-593D-8F2B-9F8D-4AFA7ADC9A61}"/>
              </a:ext>
            </a:extLst>
          </p:cNvPr>
          <p:cNvSpPr>
            <a:spLocks noGrp="1"/>
          </p:cNvSpPr>
          <p:nvPr>
            <p:ph type="body" idx="1"/>
          </p:nvPr>
        </p:nvSpPr>
        <p:spPr>
          <a:xfrm>
            <a:off x="838200" y="1825625"/>
            <a:ext cx="10515600" cy="3268889"/>
          </a:xfrm>
        </p:spPr>
        <p:txBody>
          <a:bodyPr>
            <a:normAutofit fontScale="92500" lnSpcReduction="10000"/>
          </a:bodyPr>
          <a:lstStyle/>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1. Bug: The form action is  an empty string (`action=""`).</a:t>
            </a: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Explanation:T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 HTML form's action attribute is present, it is set to an empty string, which doesn't  specify where the form data should be submitted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There is </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issues in the routing of form submissions.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2.Missing of POST method  in form tag</a:t>
            </a: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Explanation :the Flask route expects the form to submit data to `'/'` through a `POST` request. This can cause a mismatch between the form submission and the route handling it.</a:t>
            </a:r>
          </a:p>
          <a:p>
            <a:pPr marL="11430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56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DB1C-A6A5-6937-F835-5DD3BF08A1B9}"/>
              </a:ext>
            </a:extLst>
          </p:cNvPr>
          <p:cNvSpPr>
            <a:spLocks noGrp="1"/>
          </p:cNvSpPr>
          <p:nvPr>
            <p:ph type="title"/>
          </p:nvPr>
        </p:nvSpPr>
        <p:spPr/>
        <p:txBody>
          <a:bodyPr/>
          <a:lstStyle/>
          <a:p>
            <a:r>
              <a:rPr lang="en-IN" u="sng" dirty="0"/>
              <a:t>Bugs in python code</a:t>
            </a:r>
          </a:p>
        </p:txBody>
      </p:sp>
      <p:sp>
        <p:nvSpPr>
          <p:cNvPr id="3" name="Text Placeholder 2">
            <a:extLst>
              <a:ext uri="{FF2B5EF4-FFF2-40B4-BE49-F238E27FC236}">
                <a16:creationId xmlns:a16="http://schemas.microsoft.com/office/drawing/2014/main" id="{2875DDEE-F9D3-CFEE-E14B-B620426F387D}"/>
              </a:ext>
            </a:extLst>
          </p:cNvPr>
          <p:cNvSpPr>
            <a:spLocks noGrp="1"/>
          </p:cNvSpPr>
          <p:nvPr>
            <p:ph type="body" idx="1"/>
          </p:nvPr>
        </p:nvSpPr>
        <p:spPr/>
        <p:txBody>
          <a:bodyPr>
            <a:normAutofit/>
          </a:bodyPr>
          <a:lstStyle/>
          <a:p>
            <a:pPr marL="114300" indent="0">
              <a:buNone/>
            </a:pPr>
            <a:r>
              <a:rPr lang="en-US" dirty="0">
                <a:solidFill>
                  <a:schemeClr val="tx1"/>
                </a:solidFill>
              </a:rPr>
              <a:t>1. Bug: Incorrect method used to access form data.</a:t>
            </a:r>
          </a:p>
          <a:p>
            <a:pPr marL="114300" indent="0">
              <a:buNone/>
            </a:pPr>
            <a:r>
              <a:rPr lang="en-US" dirty="0">
                <a:solidFill>
                  <a:schemeClr val="tx1"/>
                </a:solidFill>
              </a:rPr>
              <a:t>Explanation: In the Flask route `index()`, the code tries to retrieve form data using `request.args.get("note")`. As this is incorrect for `POST` requests. Instead, `request.form.get("note")` should be used to access form data.</a:t>
            </a:r>
          </a:p>
          <a:p>
            <a:pPr marL="114300" indent="0">
              <a:buNone/>
            </a:pPr>
            <a:r>
              <a:rPr lang="en-US" dirty="0">
                <a:solidFill>
                  <a:schemeClr val="tx1"/>
                </a:solidFill>
              </a:rPr>
              <a:t>2. Bug: There is same route for get and post request this creates confusion of routing.</a:t>
            </a:r>
          </a:p>
          <a:p>
            <a:pPr marL="114300" indent="0">
              <a:buNone/>
            </a:pPr>
            <a:endParaRPr lang="en-US" b="1" dirty="0">
              <a:solidFill>
                <a:schemeClr val="tx1"/>
              </a:solidFill>
            </a:endParaRPr>
          </a:p>
        </p:txBody>
      </p:sp>
    </p:spTree>
    <p:extLst>
      <p:ext uri="{BB962C8B-B14F-4D97-AF65-F5344CB8AC3E}">
        <p14:creationId xmlns:p14="http://schemas.microsoft.com/office/powerpoint/2010/main" val="249669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DEBEC8-B0CD-EF9B-2029-17AEAE12A23C}"/>
              </a:ext>
            </a:extLst>
          </p:cNvPr>
          <p:cNvSpPr>
            <a:spLocks noGrp="1"/>
          </p:cNvSpPr>
          <p:nvPr>
            <p:ph type="title"/>
          </p:nvPr>
        </p:nvSpPr>
        <p:spPr/>
        <p:txBody>
          <a:bodyPr/>
          <a:lstStyle/>
          <a:p>
            <a:r>
              <a:rPr lang="en-IN" u="sng" dirty="0"/>
              <a:t>Corrected Python code</a:t>
            </a:r>
          </a:p>
        </p:txBody>
      </p:sp>
      <p:pic>
        <p:nvPicPr>
          <p:cNvPr id="5" name="Picture 4">
            <a:extLst>
              <a:ext uri="{FF2B5EF4-FFF2-40B4-BE49-F238E27FC236}">
                <a16:creationId xmlns:a16="http://schemas.microsoft.com/office/drawing/2014/main" id="{D74D968F-D58B-6342-86F3-C8A989AD8DAB}"/>
              </a:ext>
            </a:extLst>
          </p:cNvPr>
          <p:cNvPicPr>
            <a:picLocks noChangeAspect="1"/>
          </p:cNvPicPr>
          <p:nvPr/>
        </p:nvPicPr>
        <p:blipFill>
          <a:blip r:embed="rId2"/>
          <a:stretch>
            <a:fillRect/>
          </a:stretch>
        </p:blipFill>
        <p:spPr>
          <a:xfrm>
            <a:off x="2076027" y="1690688"/>
            <a:ext cx="6697859" cy="4610743"/>
          </a:xfrm>
          <a:prstGeom prst="rect">
            <a:avLst/>
          </a:prstGeom>
        </p:spPr>
      </p:pic>
    </p:spTree>
    <p:extLst>
      <p:ext uri="{BB962C8B-B14F-4D97-AF65-F5344CB8AC3E}">
        <p14:creationId xmlns:p14="http://schemas.microsoft.com/office/powerpoint/2010/main" val="42895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652030-5B22-E30C-B8D4-83DB82364EAD}"/>
              </a:ext>
            </a:extLst>
          </p:cNvPr>
          <p:cNvSpPr>
            <a:spLocks noGrp="1"/>
          </p:cNvSpPr>
          <p:nvPr>
            <p:ph type="title"/>
          </p:nvPr>
        </p:nvSpPr>
        <p:spPr>
          <a:xfrm>
            <a:off x="609600" y="-11430"/>
            <a:ext cx="10515600" cy="1325563"/>
          </a:xfrm>
        </p:spPr>
        <p:txBody>
          <a:bodyPr/>
          <a:lstStyle/>
          <a:p>
            <a:r>
              <a:rPr lang="en-IN" u="sng" dirty="0"/>
              <a:t>Corrected Html code</a:t>
            </a:r>
          </a:p>
        </p:txBody>
      </p:sp>
      <p:pic>
        <p:nvPicPr>
          <p:cNvPr id="5" name="Picture 4">
            <a:extLst>
              <a:ext uri="{FF2B5EF4-FFF2-40B4-BE49-F238E27FC236}">
                <a16:creationId xmlns:a16="http://schemas.microsoft.com/office/drawing/2014/main" id="{80038BDC-98D0-9C35-39A2-995F30BA49AD}"/>
              </a:ext>
            </a:extLst>
          </p:cNvPr>
          <p:cNvPicPr>
            <a:picLocks noChangeAspect="1"/>
          </p:cNvPicPr>
          <p:nvPr/>
        </p:nvPicPr>
        <p:blipFill>
          <a:blip r:embed="rId2"/>
          <a:stretch>
            <a:fillRect/>
          </a:stretch>
        </p:blipFill>
        <p:spPr>
          <a:xfrm>
            <a:off x="264592" y="1044485"/>
            <a:ext cx="5753451" cy="5574733"/>
          </a:xfrm>
          <a:prstGeom prst="rect">
            <a:avLst/>
          </a:prstGeom>
        </p:spPr>
      </p:pic>
      <p:pic>
        <p:nvPicPr>
          <p:cNvPr id="8" name="Picture 7">
            <a:extLst>
              <a:ext uri="{FF2B5EF4-FFF2-40B4-BE49-F238E27FC236}">
                <a16:creationId xmlns:a16="http://schemas.microsoft.com/office/drawing/2014/main" id="{F130692A-1E35-40F0-BCB0-F2A320D46DA2}"/>
              </a:ext>
            </a:extLst>
          </p:cNvPr>
          <p:cNvPicPr>
            <a:picLocks noChangeAspect="1"/>
          </p:cNvPicPr>
          <p:nvPr/>
        </p:nvPicPr>
        <p:blipFill>
          <a:blip r:embed="rId3"/>
          <a:stretch>
            <a:fillRect/>
          </a:stretch>
        </p:blipFill>
        <p:spPr>
          <a:xfrm>
            <a:off x="6173959" y="1055914"/>
            <a:ext cx="4646441" cy="4876799"/>
          </a:xfrm>
          <a:prstGeom prst="rect">
            <a:avLst/>
          </a:prstGeom>
        </p:spPr>
      </p:pic>
    </p:spTree>
    <p:extLst>
      <p:ext uri="{BB962C8B-B14F-4D97-AF65-F5344CB8AC3E}">
        <p14:creationId xmlns:p14="http://schemas.microsoft.com/office/powerpoint/2010/main" val="40046041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500</Words>
  <Application>Microsoft Office PowerPoint</Application>
  <PresentationFormat>Widescreen</PresentationFormat>
  <Paragraphs>31</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Wingdings</vt:lpstr>
      <vt:lpstr>Calibri</vt:lpstr>
      <vt:lpstr>Libre Baskerville</vt:lpstr>
      <vt:lpstr>Lato Black</vt:lpstr>
      <vt:lpstr>Office Theme</vt:lpstr>
      <vt:lpstr>PowerPoint Presentation</vt:lpstr>
      <vt:lpstr>PowerPoint Presentation</vt:lpstr>
      <vt:lpstr>Objective</vt:lpstr>
      <vt:lpstr>Python code with bugs </vt:lpstr>
      <vt:lpstr>Html code with bugs</vt:lpstr>
      <vt:lpstr>Bugs in html code</vt:lpstr>
      <vt:lpstr>Bugs in python code</vt:lpstr>
      <vt:lpstr>Corrected Python code</vt:lpstr>
      <vt:lpstr>Corrected Html code</vt:lpstr>
      <vt:lpstr>Solutions of bugs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deepak kumar</cp:lastModifiedBy>
  <cp:revision>5</cp:revision>
  <dcterms:created xsi:type="dcterms:W3CDTF">2021-02-16T05:19:01Z</dcterms:created>
  <dcterms:modified xsi:type="dcterms:W3CDTF">2024-02-29T17:41:46Z</dcterms:modified>
</cp:coreProperties>
</file>