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2"/>
  </p:notesMasterIdLst>
  <p:handoutMasterIdLst>
    <p:handoutMasterId r:id="rId23"/>
  </p:handoutMasterIdLst>
  <p:sldIdLst>
    <p:sldId id="256" r:id="rId5"/>
    <p:sldId id="281" r:id="rId6"/>
    <p:sldId id="289" r:id="rId7"/>
    <p:sldId id="290" r:id="rId8"/>
    <p:sldId id="306" r:id="rId9"/>
    <p:sldId id="305" r:id="rId10"/>
    <p:sldId id="288" r:id="rId11"/>
    <p:sldId id="292" r:id="rId12"/>
    <p:sldId id="307" r:id="rId13"/>
    <p:sldId id="308" r:id="rId14"/>
    <p:sldId id="313" r:id="rId15"/>
    <p:sldId id="309" r:id="rId16"/>
    <p:sldId id="287" r:id="rId17"/>
    <p:sldId id="310" r:id="rId18"/>
    <p:sldId id="311" r:id="rId19"/>
    <p:sldId id="312" r:id="rId20"/>
    <p:sldId id="31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598" autoAdjust="0"/>
  </p:normalViewPr>
  <p:slideViewPr>
    <p:cSldViewPr snapToGrid="0">
      <p:cViewPr varScale="1">
        <p:scale>
          <a:sx n="113" d="100"/>
          <a:sy n="113" d="100"/>
        </p:scale>
        <p:origin x="510" y="102"/>
      </p:cViewPr>
      <p:guideLst>
        <p:guide orient="horz" pos="2160"/>
        <p:guide pos="3840"/>
      </p:guideLst>
    </p:cSldViewPr>
  </p:slideViewPr>
  <p:outlineViewPr>
    <p:cViewPr>
      <p:scale>
        <a:sx n="33" d="100"/>
        <a:sy n="33" d="100"/>
      </p:scale>
      <p:origin x="0" y="-586"/>
    </p:cViewPr>
  </p:outlineViewPr>
  <p:notesTextViewPr>
    <p:cViewPr>
      <p:scale>
        <a:sx n="1" d="1"/>
        <a:sy n="1" d="1"/>
      </p:scale>
      <p:origin x="0" y="0"/>
    </p:cViewPr>
  </p:notesTextViewPr>
  <p:sorterViewPr>
    <p:cViewPr>
      <p:scale>
        <a:sx n="100" d="100"/>
        <a:sy n="100" d="100"/>
      </p:scale>
      <p:origin x="0" y="-485"/>
    </p:cViewPr>
  </p:sorter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D8E7403-EB4A-4177-AFCE-6A9D7B160C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AC49177-C030-4043-9380-EA6E4C94A1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C7415F-6970-4DE4-93F1-94FEF07D0F1C}" type="datetimeFigureOut">
              <a:rPr lang="en-US" smtClean="0"/>
              <a:t>2/14/2022</a:t>
            </a:fld>
            <a:endParaRPr lang="en-US"/>
          </a:p>
        </p:txBody>
      </p:sp>
      <p:sp>
        <p:nvSpPr>
          <p:cNvPr id="4" name="Footer Placeholder 3">
            <a:extLst>
              <a:ext uri="{FF2B5EF4-FFF2-40B4-BE49-F238E27FC236}">
                <a16:creationId xmlns:a16="http://schemas.microsoft.com/office/drawing/2014/main" id="{BC4C83CE-EC9B-40C4-BD7A-48797AE5B1D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EE9A75D-9B4E-4704-98C7-2A42472F118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4CC6D6D-E986-427F-AD9C-4E9408DDBE53}" type="slidenum">
              <a:rPr lang="en-US" smtClean="0"/>
              <a:t>‹#›</a:t>
            </a:fld>
            <a:endParaRPr lang="en-US"/>
          </a:p>
        </p:txBody>
      </p:sp>
    </p:spTree>
    <p:extLst>
      <p:ext uri="{BB962C8B-B14F-4D97-AF65-F5344CB8AC3E}">
        <p14:creationId xmlns:p14="http://schemas.microsoft.com/office/powerpoint/2010/main" val="2998774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86E6E5-5A19-4AE7-8D4E-049C5315C9A0}" type="datetimeFigureOut">
              <a:rPr lang="en-US" smtClean="0"/>
              <a:t>2/14/2022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5A580F-E35D-42E1-AF82-E41CC201EA91}" type="slidenum">
              <a:rPr lang="en-US" smtClean="0"/>
              <a:t>‹#›</a:t>
            </a:fld>
            <a:endParaRPr lang="en-US"/>
          </a:p>
        </p:txBody>
      </p:sp>
    </p:spTree>
    <p:extLst>
      <p:ext uri="{BB962C8B-B14F-4D97-AF65-F5344CB8AC3E}">
        <p14:creationId xmlns:p14="http://schemas.microsoft.com/office/powerpoint/2010/main" val="1453680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4EE6E-C0DF-4EB1-8875-16F6BF599544}" type="slidenum">
              <a:rPr lang="en-US" smtClean="0"/>
              <a:t>2</a:t>
            </a:fld>
            <a:endParaRPr lang="en-US"/>
          </a:p>
        </p:txBody>
      </p:sp>
    </p:spTree>
    <p:extLst>
      <p:ext uri="{BB962C8B-B14F-4D97-AF65-F5344CB8AC3E}">
        <p14:creationId xmlns:p14="http://schemas.microsoft.com/office/powerpoint/2010/main" val="37894788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769C21-FF48-4BAC-88E9-1290DC654EBC}" type="slidenum">
              <a:rPr lang="en-US" smtClean="0"/>
              <a:t>14</a:t>
            </a:fld>
            <a:endParaRPr lang="en-US"/>
          </a:p>
        </p:txBody>
      </p:sp>
    </p:spTree>
    <p:extLst>
      <p:ext uri="{BB962C8B-B14F-4D97-AF65-F5344CB8AC3E}">
        <p14:creationId xmlns:p14="http://schemas.microsoft.com/office/powerpoint/2010/main" val="29256054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769C21-FF48-4BAC-88E9-1290DC654EBC}" type="slidenum">
              <a:rPr lang="en-US" smtClean="0"/>
              <a:t>15</a:t>
            </a:fld>
            <a:endParaRPr lang="en-US"/>
          </a:p>
        </p:txBody>
      </p:sp>
    </p:spTree>
    <p:extLst>
      <p:ext uri="{BB962C8B-B14F-4D97-AF65-F5344CB8AC3E}">
        <p14:creationId xmlns:p14="http://schemas.microsoft.com/office/powerpoint/2010/main" val="36098260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769C21-FF48-4BAC-88E9-1290DC654EBC}" type="slidenum">
              <a:rPr lang="en-US" smtClean="0"/>
              <a:t>16</a:t>
            </a:fld>
            <a:endParaRPr lang="en-US"/>
          </a:p>
        </p:txBody>
      </p:sp>
    </p:spTree>
    <p:extLst>
      <p:ext uri="{BB962C8B-B14F-4D97-AF65-F5344CB8AC3E}">
        <p14:creationId xmlns:p14="http://schemas.microsoft.com/office/powerpoint/2010/main" val="4059190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F4A46A-06E0-4B10-B874-2B434C3E2E63}" type="slidenum">
              <a:rPr lang="en-US" smtClean="0"/>
              <a:t>17</a:t>
            </a:fld>
            <a:endParaRPr lang="en-US"/>
          </a:p>
        </p:txBody>
      </p:sp>
    </p:spTree>
    <p:extLst>
      <p:ext uri="{BB962C8B-B14F-4D97-AF65-F5344CB8AC3E}">
        <p14:creationId xmlns:p14="http://schemas.microsoft.com/office/powerpoint/2010/main" val="1190742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F4A46A-06E0-4B10-B874-2B434C3E2E63}" type="slidenum">
              <a:rPr lang="en-US" smtClean="0"/>
              <a:t>3</a:t>
            </a:fld>
            <a:endParaRPr lang="en-US"/>
          </a:p>
        </p:txBody>
      </p:sp>
    </p:spTree>
    <p:extLst>
      <p:ext uri="{BB962C8B-B14F-4D97-AF65-F5344CB8AC3E}">
        <p14:creationId xmlns:p14="http://schemas.microsoft.com/office/powerpoint/2010/main" val="192853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5961EFD6-34B6-4621-AFFD-CC7DD286577B}" type="slidenum">
              <a:rPr lang="en-US" smtClean="0"/>
              <a:t>4</a:t>
            </a:fld>
            <a:endParaRPr lang="en-US"/>
          </a:p>
        </p:txBody>
      </p:sp>
    </p:spTree>
    <p:extLst>
      <p:ext uri="{BB962C8B-B14F-4D97-AF65-F5344CB8AC3E}">
        <p14:creationId xmlns:p14="http://schemas.microsoft.com/office/powerpoint/2010/main" val="3362745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F4A46A-06E0-4B10-B874-2B434C3E2E63}" type="slidenum">
              <a:rPr lang="en-US" smtClean="0"/>
              <a:t>5</a:t>
            </a:fld>
            <a:endParaRPr lang="en-US"/>
          </a:p>
        </p:txBody>
      </p:sp>
    </p:spTree>
    <p:extLst>
      <p:ext uri="{BB962C8B-B14F-4D97-AF65-F5344CB8AC3E}">
        <p14:creationId xmlns:p14="http://schemas.microsoft.com/office/powerpoint/2010/main" val="17671424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5961EFD6-34B6-4621-AFFD-CC7DD286577B}" type="slidenum">
              <a:rPr lang="en-US" smtClean="0"/>
              <a:t>7</a:t>
            </a:fld>
            <a:endParaRPr lang="en-US"/>
          </a:p>
        </p:txBody>
      </p:sp>
    </p:spTree>
    <p:extLst>
      <p:ext uri="{BB962C8B-B14F-4D97-AF65-F5344CB8AC3E}">
        <p14:creationId xmlns:p14="http://schemas.microsoft.com/office/powerpoint/2010/main" val="24053589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F4A46A-06E0-4B10-B874-2B434C3E2E63}" type="slidenum">
              <a:rPr lang="en-US" smtClean="0"/>
              <a:t>9</a:t>
            </a:fld>
            <a:endParaRPr lang="en-US"/>
          </a:p>
        </p:txBody>
      </p:sp>
    </p:spTree>
    <p:extLst>
      <p:ext uri="{BB962C8B-B14F-4D97-AF65-F5344CB8AC3E}">
        <p14:creationId xmlns:p14="http://schemas.microsoft.com/office/powerpoint/2010/main" val="3946777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F4A46A-06E0-4B10-B874-2B434C3E2E63}" type="slidenum">
              <a:rPr lang="en-US" smtClean="0"/>
              <a:t>10</a:t>
            </a:fld>
            <a:endParaRPr lang="en-US"/>
          </a:p>
        </p:txBody>
      </p:sp>
    </p:spTree>
    <p:extLst>
      <p:ext uri="{BB962C8B-B14F-4D97-AF65-F5344CB8AC3E}">
        <p14:creationId xmlns:p14="http://schemas.microsoft.com/office/powerpoint/2010/main" val="23802820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F4A46A-06E0-4B10-B874-2B434C3E2E63}" type="slidenum">
              <a:rPr lang="en-US" smtClean="0"/>
              <a:t>12</a:t>
            </a:fld>
            <a:endParaRPr lang="en-US"/>
          </a:p>
        </p:txBody>
      </p:sp>
    </p:spTree>
    <p:extLst>
      <p:ext uri="{BB962C8B-B14F-4D97-AF65-F5344CB8AC3E}">
        <p14:creationId xmlns:p14="http://schemas.microsoft.com/office/powerpoint/2010/main" val="27269625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769C21-FF48-4BAC-88E9-1290DC654EBC}" type="slidenum">
              <a:rPr lang="en-US" smtClean="0"/>
              <a:t>13</a:t>
            </a:fld>
            <a:endParaRPr lang="en-US"/>
          </a:p>
        </p:txBody>
      </p:sp>
    </p:spTree>
    <p:extLst>
      <p:ext uri="{BB962C8B-B14F-4D97-AF65-F5344CB8AC3E}">
        <p14:creationId xmlns:p14="http://schemas.microsoft.com/office/powerpoint/2010/main" val="3486655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439D4E6-49E3-4273-9EDF-AD58558B9F7E}"/>
              </a:ext>
            </a:extLst>
          </p:cNvPr>
          <p:cNvSpPr>
            <a:spLocks noGrp="1"/>
          </p:cNvSpPr>
          <p:nvPr>
            <p:ph type="ctrTitle"/>
          </p:nvPr>
        </p:nvSpPr>
        <p:spPr>
          <a:xfrm>
            <a:off x="685800" y="908651"/>
            <a:ext cx="3620882" cy="3640345"/>
          </a:xfrm>
          <a:prstGeom prst="rect">
            <a:avLst/>
          </a:prstGeom>
        </p:spPr>
        <p:txBody>
          <a:bodyPr anchor="t">
            <a:normAutofit/>
          </a:bodyPr>
          <a:lstStyle>
            <a:lvl1pPr>
              <a:defRPr>
                <a:solidFill>
                  <a:schemeClr val="bg1"/>
                </a:solidFill>
              </a:defRPr>
            </a:lvl1pPr>
          </a:lstStyle>
          <a:p>
            <a:r>
              <a:rPr lang="en-US" sz="4000">
                <a:solidFill>
                  <a:schemeClr val="bg1"/>
                </a:solidFill>
              </a:rPr>
              <a:t>Click to edit Master title style</a:t>
            </a:r>
            <a:endParaRPr lang="en-US" sz="4000" dirty="0">
              <a:solidFill>
                <a:schemeClr val="bg1"/>
              </a:solidFill>
            </a:endParaRPr>
          </a:p>
        </p:txBody>
      </p:sp>
      <p:sp>
        <p:nvSpPr>
          <p:cNvPr id="10" name="Subtitle 2">
            <a:extLst>
              <a:ext uri="{FF2B5EF4-FFF2-40B4-BE49-F238E27FC236}">
                <a16:creationId xmlns:a16="http://schemas.microsoft.com/office/drawing/2014/main" id="{FE9D8936-4795-43B2-9C32-4BE93A672131}"/>
              </a:ext>
            </a:extLst>
          </p:cNvPr>
          <p:cNvSpPr>
            <a:spLocks noGrp="1"/>
          </p:cNvSpPr>
          <p:nvPr>
            <p:ph type="subTitle" idx="1" hasCustomPrompt="1"/>
          </p:nvPr>
        </p:nvSpPr>
        <p:spPr>
          <a:xfrm>
            <a:off x="705934" y="5220450"/>
            <a:ext cx="3380437" cy="570748"/>
          </a:xfrm>
          <a:prstGeom prst="rect">
            <a:avLst/>
          </a:prstGeom>
        </p:spPr>
        <p:txBody>
          <a:bodyPr anchor="b">
            <a:normAutofit/>
          </a:bodyPr>
          <a:lstStyle>
            <a:lvl1pPr marL="0" indent="0">
              <a:buNone/>
              <a:defRPr sz="1800">
                <a:solidFill>
                  <a:schemeClr val="bg1"/>
                </a:solidFill>
              </a:defRPr>
            </a:lvl1pPr>
          </a:lstStyle>
          <a:p>
            <a:r>
              <a:rPr lang="en-US" sz="1800" dirty="0">
                <a:solidFill>
                  <a:schemeClr val="bg1"/>
                </a:solidFill>
              </a:rPr>
              <a:t>Insert subtitle here</a:t>
            </a:r>
          </a:p>
        </p:txBody>
      </p:sp>
      <p:sp>
        <p:nvSpPr>
          <p:cNvPr id="18" name="Picture Placeholder 16">
            <a:extLst>
              <a:ext uri="{FF2B5EF4-FFF2-40B4-BE49-F238E27FC236}">
                <a16:creationId xmlns:a16="http://schemas.microsoft.com/office/drawing/2014/main" id="{6C8B8511-EE4E-4935-ABB8-E8C2FCB1C46F}"/>
              </a:ext>
            </a:extLst>
          </p:cNvPr>
          <p:cNvSpPr>
            <a:spLocks noGrp="1"/>
          </p:cNvSpPr>
          <p:nvPr>
            <p:ph type="pic" sz="quarter" idx="13" hasCustomPrompt="1"/>
          </p:nvPr>
        </p:nvSpPr>
        <p:spPr>
          <a:xfrm>
            <a:off x="4876158" y="0"/>
            <a:ext cx="7315841" cy="6858000"/>
          </a:xfrm>
          <a:prstGeom prst="rect">
            <a:avLst/>
          </a:prstGeom>
        </p:spPr>
        <p:txBody>
          <a:bodyPr anchor="t"/>
          <a:lstStyle>
            <a:lvl1pPr marL="0" indent="0" algn="ctr">
              <a:buNone/>
              <a:defRPr>
                <a:solidFill>
                  <a:schemeClr val="bg1"/>
                </a:solidFill>
              </a:defRPr>
            </a:lvl1pPr>
          </a:lstStyle>
          <a:p>
            <a:r>
              <a:rPr lang="en-US" dirty="0"/>
              <a:t>Insert photo here</a:t>
            </a:r>
          </a:p>
        </p:txBody>
      </p:sp>
      <p:cxnSp>
        <p:nvCxnSpPr>
          <p:cNvPr id="11" name="Straight Connector 10">
            <a:extLst>
              <a:ext uri="{FF2B5EF4-FFF2-40B4-BE49-F238E27FC236}">
                <a16:creationId xmlns:a16="http://schemas.microsoft.com/office/drawing/2014/main" id="{8239FAB6-0B6C-402C-A107-EFFF82281DAE}"/>
              </a:ext>
              <a:ext uri="{C183D7F6-B498-43B3-948B-1728B52AA6E4}">
                <adec:decorative xmlns:adec="http://schemas.microsoft.com/office/drawing/2017/decorative" val="1"/>
              </a:ext>
            </a:extLst>
          </p:cNvPr>
          <p:cNvCxnSpPr>
            <a:cxnSpLocks/>
          </p:cNvCxnSpPr>
          <p:nvPr userDrawn="1"/>
        </p:nvCxnSpPr>
        <p:spPr>
          <a:xfrm>
            <a:off x="800100" y="723900"/>
            <a:ext cx="16383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6">
            <a:extLst>
              <a:ext uri="{FF2B5EF4-FFF2-40B4-BE49-F238E27FC236}">
                <a16:creationId xmlns:a16="http://schemas.microsoft.com/office/drawing/2014/main" id="{DBE487E6-4032-4195-9823-685A39371B0C}"/>
              </a:ext>
            </a:extLst>
          </p:cNvPr>
          <p:cNvSpPr>
            <a:spLocks noGrp="1"/>
          </p:cNvSpPr>
          <p:nvPr>
            <p:ph type="ftr" sz="quarter" idx="11"/>
          </p:nvPr>
        </p:nvSpPr>
        <p:spPr>
          <a:xfrm>
            <a:off x="715383" y="6356350"/>
            <a:ext cx="4539727" cy="365125"/>
          </a:xfrm>
          <a:prstGeom prst="rect">
            <a:avLst/>
          </a:prstGeom>
        </p:spPr>
        <p:txBody>
          <a:bodyPr/>
          <a:lstStyle>
            <a:lvl1pPr>
              <a:defRPr>
                <a:solidFill>
                  <a:schemeClr val="bg1"/>
                </a:solidFill>
              </a:defRPr>
            </a:lvl1pPr>
          </a:lstStyle>
          <a:p>
            <a:r>
              <a:rPr lang="en-US"/>
              <a:t>PRESENTATION TITLE</a:t>
            </a:r>
          </a:p>
        </p:txBody>
      </p:sp>
      <p:sp>
        <p:nvSpPr>
          <p:cNvPr id="14" name="Date Placeholder 5">
            <a:extLst>
              <a:ext uri="{FF2B5EF4-FFF2-40B4-BE49-F238E27FC236}">
                <a16:creationId xmlns:a16="http://schemas.microsoft.com/office/drawing/2014/main" id="{C71E06DF-BA1B-43E6-A74C-85231D2EC37E}"/>
              </a:ext>
            </a:extLst>
          </p:cNvPr>
          <p:cNvSpPr>
            <a:spLocks noGrp="1"/>
          </p:cNvSpPr>
          <p:nvPr>
            <p:ph type="dt" sz="half" idx="10"/>
          </p:nvPr>
        </p:nvSpPr>
        <p:spPr>
          <a:xfrm>
            <a:off x="8369448" y="6356350"/>
            <a:ext cx="2592594" cy="365125"/>
          </a:xfrm>
          <a:prstGeom prst="rect">
            <a:avLst/>
          </a:prstGeom>
        </p:spPr>
        <p:txBody>
          <a:bodyPr/>
          <a:lstStyle/>
          <a:p>
            <a:r>
              <a:rPr lang="en-US">
                <a:solidFill>
                  <a:srgbClr val="FFFFFF"/>
                </a:solidFill>
                <a:effectLst>
                  <a:outerShdw blurRad="38100" dist="38100" dir="2700000" algn="tl">
                    <a:srgbClr val="000000">
                      <a:alpha val="43137"/>
                    </a:srgbClr>
                  </a:outerShdw>
                </a:effectLst>
              </a:rPr>
              <a:t>2/11/20XX</a:t>
            </a:r>
            <a:endParaRPr lang="en-US" dirty="0">
              <a:solidFill>
                <a:srgbClr val="FFFFFF"/>
              </a:solidFill>
              <a:effectLst>
                <a:outerShdw blurRad="38100" dist="38100" dir="2700000" algn="tl">
                  <a:srgbClr val="000000">
                    <a:alpha val="43137"/>
                  </a:srgbClr>
                </a:outerShdw>
              </a:effectLst>
            </a:endParaRPr>
          </a:p>
        </p:txBody>
      </p:sp>
      <p:sp>
        <p:nvSpPr>
          <p:cNvPr id="15" name="Slide Number Placeholder 7">
            <a:extLst>
              <a:ext uri="{FF2B5EF4-FFF2-40B4-BE49-F238E27FC236}">
                <a16:creationId xmlns:a16="http://schemas.microsoft.com/office/drawing/2014/main" id="{0BD36B16-3F07-4955-8D4D-BC0FD17C1CE4}"/>
              </a:ext>
            </a:extLst>
          </p:cNvPr>
          <p:cNvSpPr>
            <a:spLocks noGrp="1"/>
          </p:cNvSpPr>
          <p:nvPr>
            <p:ph type="sldNum" sz="quarter" idx="12"/>
          </p:nvPr>
        </p:nvSpPr>
        <p:spPr>
          <a:xfrm>
            <a:off x="10919012" y="6356350"/>
            <a:ext cx="672354" cy="365125"/>
          </a:xfrm>
          <a:prstGeom prst="rect">
            <a:avLst/>
          </a:prstGeom>
        </p:spPr>
        <p:txBody>
          <a:bodyPr/>
          <a:lstStyle/>
          <a:p>
            <a:fld id="{E30AF5A0-43BB-4336-8627-9123B9144D80}" type="slidenum">
              <a:rPr lang="en-US" smtClean="0">
                <a:solidFill>
                  <a:srgbClr val="FFFFFF"/>
                </a:solidFill>
                <a:effectLst>
                  <a:outerShdw blurRad="38100" dist="38100" dir="2700000" algn="tl">
                    <a:srgbClr val="000000">
                      <a:alpha val="43137"/>
                    </a:srgbClr>
                  </a:outerShdw>
                </a:effectLst>
              </a:rPr>
              <a:t>‹#›</a:t>
            </a:fld>
            <a:endParaRPr lang="en-US">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42735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8" name="Title 9">
            <a:extLst>
              <a:ext uri="{FF2B5EF4-FFF2-40B4-BE49-F238E27FC236}">
                <a16:creationId xmlns:a16="http://schemas.microsoft.com/office/drawing/2014/main" id="{4246B94A-8C64-4FBA-B409-1F9487E19CF3}"/>
              </a:ext>
            </a:extLst>
          </p:cNvPr>
          <p:cNvSpPr>
            <a:spLocks noGrp="1"/>
          </p:cNvSpPr>
          <p:nvPr>
            <p:ph type="title"/>
          </p:nvPr>
        </p:nvSpPr>
        <p:spPr>
          <a:xfrm>
            <a:off x="700087" y="909638"/>
            <a:ext cx="10691813" cy="810192"/>
          </a:xfrm>
          <a:prstGeom prst="rect">
            <a:avLst/>
          </a:prstGeom>
        </p:spPr>
        <p:txBody>
          <a:body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866F075D-9008-4BD3-A772-7AF7AD667D5A}"/>
              </a:ext>
              <a:ext uri="{C183D7F6-B498-43B3-948B-1728B52AA6E4}">
                <adec:decorative xmlns:adec="http://schemas.microsoft.com/office/drawing/2017/decorative" val="1"/>
              </a:ext>
            </a:extLst>
          </p:cNvPr>
          <p:cNvCxnSpPr>
            <a:cxnSpLocks/>
          </p:cNvCxnSpPr>
          <p:nvPr userDrawn="1"/>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 Placeholder 2">
            <a:extLst>
              <a:ext uri="{FF2B5EF4-FFF2-40B4-BE49-F238E27FC236}">
                <a16:creationId xmlns:a16="http://schemas.microsoft.com/office/drawing/2014/main" id="{4C185B95-5C0F-400E-B7DF-8FF843290737}"/>
              </a:ext>
            </a:extLst>
          </p:cNvPr>
          <p:cNvSpPr>
            <a:spLocks noGrp="1"/>
          </p:cNvSpPr>
          <p:nvPr>
            <p:ph type="body" sz="quarter" idx="15" hasCustomPrompt="1"/>
          </p:nvPr>
        </p:nvSpPr>
        <p:spPr>
          <a:xfrm>
            <a:off x="800100" y="2003375"/>
            <a:ext cx="5094288" cy="526767"/>
          </a:xfrm>
          <a:prstGeom prst="rect">
            <a:avLst/>
          </a:prstGeom>
        </p:spPr>
        <p:txBody>
          <a:bodyPr/>
          <a:lstStyle>
            <a:lvl1pPr marL="0" indent="0">
              <a:buNone/>
              <a:defRPr b="1">
                <a:solidFill>
                  <a:schemeClr val="accent4"/>
                </a:solidFill>
              </a:defRPr>
            </a:lvl1pPr>
          </a:lstStyle>
          <a:p>
            <a:pPr lvl="0"/>
            <a:r>
              <a:rPr lang="en-US" dirty="0"/>
              <a:t>Insert subtitle here</a:t>
            </a:r>
          </a:p>
        </p:txBody>
      </p:sp>
      <p:sp>
        <p:nvSpPr>
          <p:cNvPr id="11" name="Content Placeholder 10">
            <a:extLst>
              <a:ext uri="{FF2B5EF4-FFF2-40B4-BE49-F238E27FC236}">
                <a16:creationId xmlns:a16="http://schemas.microsoft.com/office/drawing/2014/main" id="{BC725AFD-5A48-451D-B91D-9E63953F8E8B}"/>
              </a:ext>
            </a:extLst>
          </p:cNvPr>
          <p:cNvSpPr>
            <a:spLocks noGrp="1"/>
          </p:cNvSpPr>
          <p:nvPr>
            <p:ph idx="1" hasCustomPrompt="1"/>
          </p:nvPr>
        </p:nvSpPr>
        <p:spPr>
          <a:xfrm>
            <a:off x="800099" y="2551176"/>
            <a:ext cx="5094673" cy="3273552"/>
          </a:xfrm>
          <a:prstGeom prst="rect">
            <a:avLst/>
          </a:prstGeom>
        </p:spPr>
        <p:txBody>
          <a:bodyPr>
            <a:normAutofit/>
          </a:bodyPr>
          <a:lstStyle>
            <a:lvl1pPr>
              <a:lnSpc>
                <a:spcPct val="100000"/>
              </a:lnSpc>
              <a:defRPr sz="1800"/>
            </a:lvl1pPr>
          </a:lstStyle>
          <a:p>
            <a:r>
              <a:rPr lang="en-US" dirty="0"/>
              <a:t>Insert text here</a:t>
            </a:r>
          </a:p>
        </p:txBody>
      </p:sp>
      <p:sp>
        <p:nvSpPr>
          <p:cNvPr id="18" name="Text Placeholder 2">
            <a:extLst>
              <a:ext uri="{FF2B5EF4-FFF2-40B4-BE49-F238E27FC236}">
                <a16:creationId xmlns:a16="http://schemas.microsoft.com/office/drawing/2014/main" id="{6ACDC650-288E-4CF5-8546-9F2D5CEC8868}"/>
              </a:ext>
            </a:extLst>
          </p:cNvPr>
          <p:cNvSpPr>
            <a:spLocks noGrp="1"/>
          </p:cNvSpPr>
          <p:nvPr>
            <p:ph type="body" sz="quarter" idx="16" hasCustomPrompt="1"/>
          </p:nvPr>
        </p:nvSpPr>
        <p:spPr>
          <a:xfrm>
            <a:off x="6297611" y="2003375"/>
            <a:ext cx="5094288" cy="526767"/>
          </a:xfrm>
          <a:prstGeom prst="rect">
            <a:avLst/>
          </a:prstGeom>
        </p:spPr>
        <p:txBody>
          <a:bodyPr/>
          <a:lstStyle>
            <a:lvl1pPr marL="0" indent="0">
              <a:buNone/>
              <a:defRPr b="1">
                <a:solidFill>
                  <a:schemeClr val="accent4"/>
                </a:solidFill>
              </a:defRPr>
            </a:lvl1pPr>
          </a:lstStyle>
          <a:p>
            <a:pPr lvl="0"/>
            <a:r>
              <a:rPr lang="en-US" dirty="0"/>
              <a:t>Insert subtitle here</a:t>
            </a:r>
          </a:p>
        </p:txBody>
      </p:sp>
      <p:sp>
        <p:nvSpPr>
          <p:cNvPr id="17" name="Content Placeholder 10">
            <a:extLst>
              <a:ext uri="{FF2B5EF4-FFF2-40B4-BE49-F238E27FC236}">
                <a16:creationId xmlns:a16="http://schemas.microsoft.com/office/drawing/2014/main" id="{956E1F7E-0B80-40DB-8F21-F06D9DD56264}"/>
              </a:ext>
            </a:extLst>
          </p:cNvPr>
          <p:cNvSpPr>
            <a:spLocks noGrp="1"/>
          </p:cNvSpPr>
          <p:nvPr>
            <p:ph idx="13" hasCustomPrompt="1"/>
          </p:nvPr>
        </p:nvSpPr>
        <p:spPr>
          <a:xfrm>
            <a:off x="6297226" y="2551176"/>
            <a:ext cx="5094673" cy="3273552"/>
          </a:xfrm>
          <a:prstGeom prst="rect">
            <a:avLst/>
          </a:prstGeom>
        </p:spPr>
        <p:txBody>
          <a:bodyPr>
            <a:normAutofit/>
          </a:bodyPr>
          <a:lstStyle>
            <a:lvl1pPr>
              <a:lnSpc>
                <a:spcPct val="100000"/>
              </a:lnSpc>
              <a:defRPr sz="1800"/>
            </a:lvl1pPr>
          </a:lstStyle>
          <a:p>
            <a:r>
              <a:rPr lang="en-US" dirty="0"/>
              <a:t>Insert text here</a:t>
            </a:r>
          </a:p>
        </p:txBody>
      </p:sp>
      <p:cxnSp>
        <p:nvCxnSpPr>
          <p:cNvPr id="12" name="Straight Connector 11">
            <a:extLst>
              <a:ext uri="{FF2B5EF4-FFF2-40B4-BE49-F238E27FC236}">
                <a16:creationId xmlns:a16="http://schemas.microsoft.com/office/drawing/2014/main" id="{D91B92C0-6B36-412A-9A49-16AB59FFBEEC}"/>
              </a:ext>
              <a:ext uri="{C183D7F6-B498-43B3-948B-1728B52AA6E4}">
                <adec:decorative xmlns:adec="http://schemas.microsoft.com/office/drawing/2017/decorative" val="1"/>
              </a:ext>
            </a:extLst>
          </p:cNvPr>
          <p:cNvCxnSpPr>
            <a:cxnSpLocks/>
          </p:cNvCxnSpPr>
          <p:nvPr userDrawn="1"/>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Footer Placeholder 7">
            <a:extLst>
              <a:ext uri="{FF2B5EF4-FFF2-40B4-BE49-F238E27FC236}">
                <a16:creationId xmlns:a16="http://schemas.microsoft.com/office/drawing/2014/main" id="{B4EFB36A-E4FD-4966-A091-9BDAF29916F8}"/>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14" name="Date Placeholder 6">
            <a:extLst>
              <a:ext uri="{FF2B5EF4-FFF2-40B4-BE49-F238E27FC236}">
                <a16:creationId xmlns:a16="http://schemas.microsoft.com/office/drawing/2014/main" id="{9B52EA1F-D8D0-4F42-B00A-F0E943F82E57}"/>
              </a:ext>
            </a:extLst>
          </p:cNvPr>
          <p:cNvSpPr>
            <a:spLocks noGrp="1"/>
          </p:cNvSpPr>
          <p:nvPr>
            <p:ph type="dt" sz="half" idx="10"/>
          </p:nvPr>
        </p:nvSpPr>
        <p:spPr>
          <a:xfrm>
            <a:off x="8369448" y="6356350"/>
            <a:ext cx="2592594" cy="365125"/>
          </a:xfrm>
        </p:spPr>
        <p:txBody>
          <a:bodyPr/>
          <a:lstStyle/>
          <a:p>
            <a:r>
              <a:rPr lang="en-US"/>
              <a:t>2/11/20XX</a:t>
            </a:r>
          </a:p>
        </p:txBody>
      </p:sp>
      <p:sp>
        <p:nvSpPr>
          <p:cNvPr id="15" name="Slide Number Placeholder 8">
            <a:extLst>
              <a:ext uri="{FF2B5EF4-FFF2-40B4-BE49-F238E27FC236}">
                <a16:creationId xmlns:a16="http://schemas.microsoft.com/office/drawing/2014/main" id="{498A6230-35B8-4147-9494-90708BFC3330}"/>
              </a:ext>
            </a:extLst>
          </p:cNvPr>
          <p:cNvSpPr>
            <a:spLocks noGrp="1"/>
          </p:cNvSpPr>
          <p:nvPr>
            <p:ph type="sldNum" sz="quarter" idx="12"/>
          </p:nvPr>
        </p:nvSpPr>
        <p:spPr>
          <a:xfrm>
            <a:off x="10919012" y="6356350"/>
            <a:ext cx="672354" cy="365125"/>
          </a:xfrm>
        </p:spPr>
        <p:txBody>
          <a:bodyPr/>
          <a:lstStyle/>
          <a:p>
            <a:fld id="{E30AF5A0-43BB-4336-8627-9123B9144D80}" type="slidenum">
              <a:rPr lang="en-US" smtClean="0"/>
              <a:t>‹#›</a:t>
            </a:fld>
            <a:endParaRPr lang="en-US"/>
          </a:p>
        </p:txBody>
      </p:sp>
    </p:spTree>
    <p:extLst>
      <p:ext uri="{BB962C8B-B14F-4D97-AF65-F5344CB8AC3E}">
        <p14:creationId xmlns:p14="http://schemas.microsoft.com/office/powerpoint/2010/main" val="101932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CC332FB-CD3F-4398-958A-CBE45129A19A}"/>
              </a:ext>
              <a:ext uri="{C183D7F6-B498-43B3-948B-1728B52AA6E4}">
                <adec:decorative xmlns:adec="http://schemas.microsoft.com/office/drawing/2017/decorative" val="1"/>
              </a:ext>
            </a:extLst>
          </p:cNvPr>
          <p:cNvCxnSpPr>
            <a:cxnSpLocks/>
          </p:cNvCxnSpPr>
          <p:nvPr userDrawn="1"/>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itle 9">
            <a:extLst>
              <a:ext uri="{FF2B5EF4-FFF2-40B4-BE49-F238E27FC236}">
                <a16:creationId xmlns:a16="http://schemas.microsoft.com/office/drawing/2014/main" id="{E566CA14-5018-43EE-BB8F-E12209B2C3BD}"/>
              </a:ext>
            </a:extLst>
          </p:cNvPr>
          <p:cNvSpPr>
            <a:spLocks noGrp="1"/>
          </p:cNvSpPr>
          <p:nvPr>
            <p:ph type="title"/>
          </p:nvPr>
        </p:nvSpPr>
        <p:spPr>
          <a:xfrm>
            <a:off x="700087" y="909638"/>
            <a:ext cx="10691813" cy="810192"/>
          </a:xfrm>
          <a:prstGeom prst="rect">
            <a:avLst/>
          </a:prstGeom>
        </p:spPr>
        <p:txBody>
          <a:bodyPr/>
          <a:lstStyle/>
          <a:p>
            <a:r>
              <a:rPr lang="en-US"/>
              <a:t>Click to edit Master title style</a:t>
            </a:r>
            <a:endParaRPr lang="en-US" dirty="0"/>
          </a:p>
        </p:txBody>
      </p:sp>
      <p:sp>
        <p:nvSpPr>
          <p:cNvPr id="14" name="Text Placeholder 2">
            <a:extLst>
              <a:ext uri="{FF2B5EF4-FFF2-40B4-BE49-F238E27FC236}">
                <a16:creationId xmlns:a16="http://schemas.microsoft.com/office/drawing/2014/main" id="{1A76201F-C7C2-400C-BE9B-F185A832CC24}"/>
              </a:ext>
            </a:extLst>
          </p:cNvPr>
          <p:cNvSpPr>
            <a:spLocks noGrp="1"/>
          </p:cNvSpPr>
          <p:nvPr>
            <p:ph type="body" sz="quarter" idx="15" hasCustomPrompt="1"/>
          </p:nvPr>
        </p:nvSpPr>
        <p:spPr>
          <a:xfrm>
            <a:off x="800099" y="2005870"/>
            <a:ext cx="3390161" cy="526756"/>
          </a:xfrm>
          <a:prstGeom prst="rect">
            <a:avLst/>
          </a:prstGeom>
        </p:spPr>
        <p:txBody>
          <a:bodyPr/>
          <a:lstStyle>
            <a:lvl1pPr marL="0" indent="0">
              <a:buNone/>
              <a:defRPr b="1">
                <a:solidFill>
                  <a:schemeClr val="accent4"/>
                </a:solidFill>
              </a:defRPr>
            </a:lvl1pPr>
          </a:lstStyle>
          <a:p>
            <a:pPr lvl="0"/>
            <a:r>
              <a:rPr lang="en-US" dirty="0"/>
              <a:t>Insert subtitle here</a:t>
            </a:r>
          </a:p>
        </p:txBody>
      </p:sp>
      <p:sp>
        <p:nvSpPr>
          <p:cNvPr id="9" name="Content Placeholder 10">
            <a:extLst>
              <a:ext uri="{FF2B5EF4-FFF2-40B4-BE49-F238E27FC236}">
                <a16:creationId xmlns:a16="http://schemas.microsoft.com/office/drawing/2014/main" id="{A742F7E8-0787-4D2C-B53F-B62C309ED6D6}"/>
              </a:ext>
            </a:extLst>
          </p:cNvPr>
          <p:cNvSpPr>
            <a:spLocks noGrp="1"/>
          </p:cNvSpPr>
          <p:nvPr>
            <p:ph idx="1" hasCustomPrompt="1"/>
          </p:nvPr>
        </p:nvSpPr>
        <p:spPr>
          <a:xfrm>
            <a:off x="800099" y="2552345"/>
            <a:ext cx="3390161" cy="3272810"/>
          </a:xfrm>
          <a:prstGeom prst="rect">
            <a:avLst/>
          </a:prstGeom>
        </p:spPr>
        <p:txBody>
          <a:bodyPr>
            <a:normAutofit/>
          </a:bodyPr>
          <a:lstStyle>
            <a:lvl1pPr>
              <a:lnSpc>
                <a:spcPct val="100000"/>
              </a:lnSpc>
              <a:defRPr sz="1800"/>
            </a:lvl1pPr>
          </a:lstStyle>
          <a:p>
            <a:r>
              <a:rPr lang="en-US" dirty="0"/>
              <a:t>Insert text here</a:t>
            </a:r>
          </a:p>
        </p:txBody>
      </p:sp>
      <p:sp>
        <p:nvSpPr>
          <p:cNvPr id="17" name="Text Placeholder 2">
            <a:extLst>
              <a:ext uri="{FF2B5EF4-FFF2-40B4-BE49-F238E27FC236}">
                <a16:creationId xmlns:a16="http://schemas.microsoft.com/office/drawing/2014/main" id="{ED178B9A-B987-49A0-B73F-70B855C42403}"/>
              </a:ext>
            </a:extLst>
          </p:cNvPr>
          <p:cNvSpPr>
            <a:spLocks noGrp="1"/>
          </p:cNvSpPr>
          <p:nvPr>
            <p:ph type="body" sz="quarter" idx="16" hasCustomPrompt="1"/>
          </p:nvPr>
        </p:nvSpPr>
        <p:spPr>
          <a:xfrm>
            <a:off x="4400919" y="2005870"/>
            <a:ext cx="3390161" cy="526756"/>
          </a:xfrm>
          <a:prstGeom prst="rect">
            <a:avLst/>
          </a:prstGeom>
        </p:spPr>
        <p:txBody>
          <a:bodyPr/>
          <a:lstStyle>
            <a:lvl1pPr marL="0" indent="0">
              <a:buNone/>
              <a:defRPr b="1">
                <a:solidFill>
                  <a:schemeClr val="accent4"/>
                </a:solidFill>
              </a:defRPr>
            </a:lvl1pPr>
          </a:lstStyle>
          <a:p>
            <a:pPr lvl="0"/>
            <a:r>
              <a:rPr lang="en-US" dirty="0"/>
              <a:t>Insert subtitle here</a:t>
            </a:r>
          </a:p>
        </p:txBody>
      </p:sp>
      <p:sp>
        <p:nvSpPr>
          <p:cNvPr id="15" name="Content Placeholder 10">
            <a:extLst>
              <a:ext uri="{FF2B5EF4-FFF2-40B4-BE49-F238E27FC236}">
                <a16:creationId xmlns:a16="http://schemas.microsoft.com/office/drawing/2014/main" id="{407D5990-6E05-4ECC-B930-EA5CF0774CFB}"/>
              </a:ext>
            </a:extLst>
          </p:cNvPr>
          <p:cNvSpPr>
            <a:spLocks noGrp="1"/>
          </p:cNvSpPr>
          <p:nvPr>
            <p:ph idx="13" hasCustomPrompt="1"/>
          </p:nvPr>
        </p:nvSpPr>
        <p:spPr>
          <a:xfrm>
            <a:off x="4400919" y="2552345"/>
            <a:ext cx="3390161" cy="3272810"/>
          </a:xfrm>
          <a:prstGeom prst="rect">
            <a:avLst/>
          </a:prstGeom>
        </p:spPr>
        <p:txBody>
          <a:bodyPr>
            <a:normAutofit/>
          </a:bodyPr>
          <a:lstStyle>
            <a:lvl1pPr>
              <a:lnSpc>
                <a:spcPct val="100000"/>
              </a:lnSpc>
              <a:defRPr sz="1800"/>
            </a:lvl1pPr>
          </a:lstStyle>
          <a:p>
            <a:r>
              <a:rPr lang="en-US" dirty="0"/>
              <a:t>Insert text here</a:t>
            </a:r>
          </a:p>
        </p:txBody>
      </p:sp>
      <p:sp>
        <p:nvSpPr>
          <p:cNvPr id="18" name="Text Placeholder 2">
            <a:extLst>
              <a:ext uri="{FF2B5EF4-FFF2-40B4-BE49-F238E27FC236}">
                <a16:creationId xmlns:a16="http://schemas.microsoft.com/office/drawing/2014/main" id="{C6A58550-98E5-4548-82F6-EE971733A79D}"/>
              </a:ext>
            </a:extLst>
          </p:cNvPr>
          <p:cNvSpPr>
            <a:spLocks noGrp="1"/>
          </p:cNvSpPr>
          <p:nvPr>
            <p:ph type="body" sz="quarter" idx="17" hasCustomPrompt="1"/>
          </p:nvPr>
        </p:nvSpPr>
        <p:spPr>
          <a:xfrm>
            <a:off x="8001739" y="2005870"/>
            <a:ext cx="3390161" cy="526756"/>
          </a:xfrm>
          <a:prstGeom prst="rect">
            <a:avLst/>
          </a:prstGeom>
        </p:spPr>
        <p:txBody>
          <a:bodyPr/>
          <a:lstStyle>
            <a:lvl1pPr marL="0" indent="0">
              <a:buNone/>
              <a:defRPr b="1">
                <a:solidFill>
                  <a:schemeClr val="accent4"/>
                </a:solidFill>
              </a:defRPr>
            </a:lvl1pPr>
          </a:lstStyle>
          <a:p>
            <a:pPr lvl="0"/>
            <a:r>
              <a:rPr lang="en-US" dirty="0"/>
              <a:t>Insert subtitle here</a:t>
            </a:r>
          </a:p>
        </p:txBody>
      </p:sp>
      <p:sp>
        <p:nvSpPr>
          <p:cNvPr id="16" name="Content Placeholder 10">
            <a:extLst>
              <a:ext uri="{FF2B5EF4-FFF2-40B4-BE49-F238E27FC236}">
                <a16:creationId xmlns:a16="http://schemas.microsoft.com/office/drawing/2014/main" id="{6B90AFA0-EDA3-4F21-A480-F56AA1D0BEB6}"/>
              </a:ext>
            </a:extLst>
          </p:cNvPr>
          <p:cNvSpPr>
            <a:spLocks noGrp="1"/>
          </p:cNvSpPr>
          <p:nvPr>
            <p:ph idx="14" hasCustomPrompt="1"/>
          </p:nvPr>
        </p:nvSpPr>
        <p:spPr>
          <a:xfrm>
            <a:off x="8001739" y="2552345"/>
            <a:ext cx="3390161" cy="3272810"/>
          </a:xfrm>
          <a:prstGeom prst="rect">
            <a:avLst/>
          </a:prstGeom>
        </p:spPr>
        <p:txBody>
          <a:bodyPr>
            <a:normAutofit/>
          </a:bodyPr>
          <a:lstStyle>
            <a:lvl1pPr>
              <a:lnSpc>
                <a:spcPct val="100000"/>
              </a:lnSpc>
              <a:defRPr sz="1800"/>
            </a:lvl1pPr>
          </a:lstStyle>
          <a:p>
            <a:r>
              <a:rPr lang="en-US" dirty="0"/>
              <a:t>Insert text here</a:t>
            </a:r>
          </a:p>
        </p:txBody>
      </p:sp>
      <p:cxnSp>
        <p:nvCxnSpPr>
          <p:cNvPr id="10" name="Straight Connector 9">
            <a:extLst>
              <a:ext uri="{FF2B5EF4-FFF2-40B4-BE49-F238E27FC236}">
                <a16:creationId xmlns:a16="http://schemas.microsoft.com/office/drawing/2014/main" id="{9346E7C8-F905-4B13-8FD6-185A0418404C}"/>
              </a:ext>
              <a:ext uri="{C183D7F6-B498-43B3-948B-1728B52AA6E4}">
                <adec:decorative xmlns:adec="http://schemas.microsoft.com/office/drawing/2017/decorative" val="1"/>
              </a:ext>
            </a:extLst>
          </p:cNvPr>
          <p:cNvCxnSpPr>
            <a:cxnSpLocks/>
          </p:cNvCxnSpPr>
          <p:nvPr userDrawn="1"/>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Footer Placeholder 7">
            <a:extLst>
              <a:ext uri="{FF2B5EF4-FFF2-40B4-BE49-F238E27FC236}">
                <a16:creationId xmlns:a16="http://schemas.microsoft.com/office/drawing/2014/main" id="{A0E3EE3A-87F3-4F60-90D8-938E4BBC2B4D}"/>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12" name="Date Placeholder 6">
            <a:extLst>
              <a:ext uri="{FF2B5EF4-FFF2-40B4-BE49-F238E27FC236}">
                <a16:creationId xmlns:a16="http://schemas.microsoft.com/office/drawing/2014/main" id="{F1449B0C-8214-4186-9666-E63CCA09094E}"/>
              </a:ext>
            </a:extLst>
          </p:cNvPr>
          <p:cNvSpPr>
            <a:spLocks noGrp="1"/>
          </p:cNvSpPr>
          <p:nvPr>
            <p:ph type="dt" sz="half" idx="10"/>
          </p:nvPr>
        </p:nvSpPr>
        <p:spPr>
          <a:xfrm>
            <a:off x="8369448" y="6356350"/>
            <a:ext cx="2592594" cy="365125"/>
          </a:xfrm>
        </p:spPr>
        <p:txBody>
          <a:bodyPr/>
          <a:lstStyle/>
          <a:p>
            <a:r>
              <a:rPr lang="en-US"/>
              <a:t>2/11/20XX</a:t>
            </a:r>
          </a:p>
        </p:txBody>
      </p:sp>
      <p:sp>
        <p:nvSpPr>
          <p:cNvPr id="13" name="Slide Number Placeholder 8">
            <a:extLst>
              <a:ext uri="{FF2B5EF4-FFF2-40B4-BE49-F238E27FC236}">
                <a16:creationId xmlns:a16="http://schemas.microsoft.com/office/drawing/2014/main" id="{F5DDBFC0-CC80-4B03-B5F5-3C57166DCA88}"/>
              </a:ext>
            </a:extLst>
          </p:cNvPr>
          <p:cNvSpPr>
            <a:spLocks noGrp="1"/>
          </p:cNvSpPr>
          <p:nvPr>
            <p:ph type="sldNum" sz="quarter" idx="12"/>
          </p:nvPr>
        </p:nvSpPr>
        <p:spPr>
          <a:xfrm>
            <a:off x="10919012" y="6356350"/>
            <a:ext cx="672354" cy="365125"/>
          </a:xfrm>
        </p:spPr>
        <p:txBody>
          <a:bodyPr/>
          <a:lstStyle/>
          <a:p>
            <a:fld id="{E30AF5A0-43BB-4336-8627-9123B9144D80}" type="slidenum">
              <a:rPr lang="en-US" smtClean="0"/>
              <a:t>‹#›</a:t>
            </a:fld>
            <a:endParaRPr lang="en-US"/>
          </a:p>
        </p:txBody>
      </p:sp>
    </p:spTree>
    <p:extLst>
      <p:ext uri="{BB962C8B-B14F-4D97-AF65-F5344CB8AC3E}">
        <p14:creationId xmlns:p14="http://schemas.microsoft.com/office/powerpoint/2010/main" val="2986452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id="{F01BF5DB-2BF3-4196-B1CF-82B7CDCC02DC}"/>
              </a:ext>
              <a:ext uri="{C183D7F6-B498-43B3-948B-1728B52AA6E4}">
                <adec:decorative xmlns:adec="http://schemas.microsoft.com/office/drawing/2017/decorative" val="1"/>
              </a:ext>
            </a:extLst>
          </p:cNvPr>
          <p:cNvCxnSpPr>
            <a:cxnSpLocks/>
          </p:cNvCxnSpPr>
          <p:nvPr userDrawn="1"/>
        </p:nvCxnSpPr>
        <p:spPr>
          <a:xfrm>
            <a:off x="7987523" y="729692"/>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itle 12">
            <a:extLst>
              <a:ext uri="{FF2B5EF4-FFF2-40B4-BE49-F238E27FC236}">
                <a16:creationId xmlns:a16="http://schemas.microsoft.com/office/drawing/2014/main" id="{168DC13D-FFC6-4CC5-B9F8-B3B0961093A9}"/>
              </a:ext>
            </a:extLst>
          </p:cNvPr>
          <p:cNvSpPr>
            <a:spLocks noGrp="1"/>
          </p:cNvSpPr>
          <p:nvPr>
            <p:ph type="title"/>
          </p:nvPr>
        </p:nvSpPr>
        <p:spPr>
          <a:xfrm>
            <a:off x="7887511" y="909639"/>
            <a:ext cx="3703856" cy="1290636"/>
          </a:xfrm>
          <a:prstGeom prst="rect">
            <a:avLst/>
          </a:prstGeom>
        </p:spPr>
        <p:txBody>
          <a:bodyPr>
            <a:normAutofit/>
          </a:bodyPr>
          <a:lstStyle/>
          <a:p>
            <a:r>
              <a:rPr lang="en-US"/>
              <a:t>Click to edit Master title style</a:t>
            </a:r>
            <a:endParaRPr lang="en-US" dirty="0"/>
          </a:p>
        </p:txBody>
      </p:sp>
      <p:sp>
        <p:nvSpPr>
          <p:cNvPr id="51" name="Picture Placeholder 37">
            <a:extLst>
              <a:ext uri="{FF2B5EF4-FFF2-40B4-BE49-F238E27FC236}">
                <a16:creationId xmlns:a16="http://schemas.microsoft.com/office/drawing/2014/main" id="{F1AD5C34-DDA9-421B-A3C2-4D014B3D3FBD}"/>
              </a:ext>
            </a:extLst>
          </p:cNvPr>
          <p:cNvSpPr>
            <a:spLocks noGrp="1"/>
          </p:cNvSpPr>
          <p:nvPr>
            <p:ph type="pic" sz="quarter" idx="13" hasCustomPrompt="1"/>
          </p:nvPr>
        </p:nvSpPr>
        <p:spPr>
          <a:xfrm>
            <a:off x="715383" y="723900"/>
            <a:ext cx="3179762" cy="2160588"/>
          </a:xfrm>
          <a:prstGeom prst="rect">
            <a:avLst/>
          </a:prstGeom>
        </p:spPr>
        <p:txBody>
          <a:bodyPr/>
          <a:lstStyle>
            <a:lvl1pPr marL="0" indent="0" algn="ctr">
              <a:buNone/>
              <a:defRPr/>
            </a:lvl1pPr>
          </a:lstStyle>
          <a:p>
            <a:r>
              <a:rPr lang="en-US" dirty="0"/>
              <a:t>Insert photo here</a:t>
            </a:r>
          </a:p>
        </p:txBody>
      </p:sp>
      <p:sp>
        <p:nvSpPr>
          <p:cNvPr id="53" name="Picture Placeholder 43">
            <a:extLst>
              <a:ext uri="{FF2B5EF4-FFF2-40B4-BE49-F238E27FC236}">
                <a16:creationId xmlns:a16="http://schemas.microsoft.com/office/drawing/2014/main" id="{11508423-C6F4-4605-9E6D-1ED73334D0F5}"/>
              </a:ext>
            </a:extLst>
          </p:cNvPr>
          <p:cNvSpPr>
            <a:spLocks noGrp="1"/>
          </p:cNvSpPr>
          <p:nvPr>
            <p:ph type="pic" sz="quarter" idx="15" hasCustomPrompt="1"/>
          </p:nvPr>
        </p:nvSpPr>
        <p:spPr>
          <a:xfrm>
            <a:off x="715383" y="3048000"/>
            <a:ext cx="3178175" cy="3086100"/>
          </a:xfrm>
          <a:prstGeom prst="rect">
            <a:avLst/>
          </a:prstGeom>
        </p:spPr>
        <p:txBody>
          <a:bodyPr/>
          <a:lstStyle>
            <a:lvl1pPr marL="0" indent="0" algn="ctr">
              <a:buNone/>
              <a:defRPr/>
            </a:lvl1pPr>
          </a:lstStyle>
          <a:p>
            <a:r>
              <a:rPr lang="en-US" dirty="0"/>
              <a:t>Insert photo here</a:t>
            </a:r>
          </a:p>
        </p:txBody>
      </p:sp>
      <p:sp>
        <p:nvSpPr>
          <p:cNvPr id="57" name="Picture Placeholder 55">
            <a:extLst>
              <a:ext uri="{FF2B5EF4-FFF2-40B4-BE49-F238E27FC236}">
                <a16:creationId xmlns:a16="http://schemas.microsoft.com/office/drawing/2014/main" id="{1692DD91-8169-4A90-9D17-8A60286225FF}"/>
              </a:ext>
            </a:extLst>
          </p:cNvPr>
          <p:cNvSpPr>
            <a:spLocks noGrp="1"/>
          </p:cNvSpPr>
          <p:nvPr>
            <p:ph type="pic" sz="quarter" idx="17" hasCustomPrompt="1"/>
          </p:nvPr>
        </p:nvSpPr>
        <p:spPr>
          <a:xfrm>
            <a:off x="4040188" y="723900"/>
            <a:ext cx="3371850" cy="3159125"/>
          </a:xfrm>
          <a:prstGeom prst="rect">
            <a:avLst/>
          </a:prstGeom>
        </p:spPr>
        <p:txBody>
          <a:bodyPr/>
          <a:lstStyle>
            <a:lvl1pPr marL="0" indent="0" algn="ctr">
              <a:buNone/>
              <a:defRPr/>
            </a:lvl1pPr>
          </a:lstStyle>
          <a:p>
            <a:r>
              <a:rPr lang="en-US" dirty="0"/>
              <a:t>Insert photo here</a:t>
            </a:r>
          </a:p>
        </p:txBody>
      </p:sp>
      <p:sp>
        <p:nvSpPr>
          <p:cNvPr id="54" name="Picture Placeholder 45">
            <a:extLst>
              <a:ext uri="{FF2B5EF4-FFF2-40B4-BE49-F238E27FC236}">
                <a16:creationId xmlns:a16="http://schemas.microsoft.com/office/drawing/2014/main" id="{30A5BEAE-CA80-4FFD-8DD4-5B7413AF51D2}"/>
              </a:ext>
            </a:extLst>
          </p:cNvPr>
          <p:cNvSpPr>
            <a:spLocks noGrp="1"/>
          </p:cNvSpPr>
          <p:nvPr>
            <p:ph type="pic" sz="quarter" idx="16" hasCustomPrompt="1"/>
          </p:nvPr>
        </p:nvSpPr>
        <p:spPr>
          <a:xfrm>
            <a:off x="4039608" y="4038600"/>
            <a:ext cx="3371659" cy="2095500"/>
          </a:xfrm>
          <a:prstGeom prst="rect">
            <a:avLst/>
          </a:prstGeom>
        </p:spPr>
        <p:txBody>
          <a:bodyPr/>
          <a:lstStyle>
            <a:lvl1pPr marL="0" indent="0" algn="ctr">
              <a:buNone/>
              <a:defRPr/>
            </a:lvl1pPr>
          </a:lstStyle>
          <a:p>
            <a:r>
              <a:rPr lang="en-US" dirty="0"/>
              <a:t>Insert photo here</a:t>
            </a:r>
          </a:p>
        </p:txBody>
      </p:sp>
      <p:sp>
        <p:nvSpPr>
          <p:cNvPr id="29" name="Content Placeholder 14">
            <a:extLst>
              <a:ext uri="{FF2B5EF4-FFF2-40B4-BE49-F238E27FC236}">
                <a16:creationId xmlns:a16="http://schemas.microsoft.com/office/drawing/2014/main" id="{4B2044C0-1C45-402D-BC20-0EB82BDB4F68}"/>
              </a:ext>
            </a:extLst>
          </p:cNvPr>
          <p:cNvSpPr>
            <a:spLocks noGrp="1"/>
          </p:cNvSpPr>
          <p:nvPr>
            <p:ph idx="1"/>
          </p:nvPr>
        </p:nvSpPr>
        <p:spPr>
          <a:xfrm>
            <a:off x="7887510" y="2380221"/>
            <a:ext cx="3703856" cy="3866403"/>
          </a:xfrm>
          <a:prstGeom prst="rect">
            <a:avLst/>
          </a:prstGeom>
        </p:spPr>
        <p:txBody>
          <a:bodyPr>
            <a:normAutofit/>
          </a:bodyPr>
          <a:lstStyle>
            <a:lvl1pPr marL="0" indent="0">
              <a:lnSpc>
                <a:spcPct val="100000"/>
              </a:lnSpc>
              <a:buNone/>
              <a:defRPr sz="1800"/>
            </a:lvl1pPr>
          </a:lstStyle>
          <a:p>
            <a:pPr lvl="0"/>
            <a:r>
              <a:rPr lang="en-US"/>
              <a:t>Click to edit Master text styles</a:t>
            </a:r>
          </a:p>
        </p:txBody>
      </p:sp>
      <p:sp>
        <p:nvSpPr>
          <p:cNvPr id="34" name="Footer Placeholder 7">
            <a:extLst>
              <a:ext uri="{FF2B5EF4-FFF2-40B4-BE49-F238E27FC236}">
                <a16:creationId xmlns:a16="http://schemas.microsoft.com/office/drawing/2014/main" id="{30EE29E3-4F8E-469E-9B99-E29176094DE4}"/>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35" name="Date Placeholder 6">
            <a:extLst>
              <a:ext uri="{FF2B5EF4-FFF2-40B4-BE49-F238E27FC236}">
                <a16:creationId xmlns:a16="http://schemas.microsoft.com/office/drawing/2014/main" id="{58513823-D81E-4B8B-85E6-EB11EA54DF40}"/>
              </a:ext>
            </a:extLst>
          </p:cNvPr>
          <p:cNvSpPr>
            <a:spLocks noGrp="1"/>
          </p:cNvSpPr>
          <p:nvPr>
            <p:ph type="dt" sz="half" idx="10"/>
          </p:nvPr>
        </p:nvSpPr>
        <p:spPr>
          <a:xfrm>
            <a:off x="8369448" y="6356350"/>
            <a:ext cx="2592594" cy="365125"/>
          </a:xfrm>
        </p:spPr>
        <p:txBody>
          <a:bodyPr/>
          <a:lstStyle/>
          <a:p>
            <a:r>
              <a:rPr lang="en-US"/>
              <a:t>2/11/20XX</a:t>
            </a:r>
          </a:p>
        </p:txBody>
      </p:sp>
      <p:sp>
        <p:nvSpPr>
          <p:cNvPr id="36" name="Slide Number Placeholder 8">
            <a:extLst>
              <a:ext uri="{FF2B5EF4-FFF2-40B4-BE49-F238E27FC236}">
                <a16:creationId xmlns:a16="http://schemas.microsoft.com/office/drawing/2014/main" id="{9D43A613-4A7D-4C9F-B407-154A1FB83858}"/>
              </a:ext>
            </a:extLst>
          </p:cNvPr>
          <p:cNvSpPr>
            <a:spLocks noGrp="1"/>
          </p:cNvSpPr>
          <p:nvPr>
            <p:ph type="sldNum" sz="quarter" idx="12"/>
          </p:nvPr>
        </p:nvSpPr>
        <p:spPr>
          <a:xfrm>
            <a:off x="10919012" y="6356350"/>
            <a:ext cx="672354" cy="365125"/>
          </a:xfrm>
        </p:spPr>
        <p:txBody>
          <a:bodyPr/>
          <a:lstStyle/>
          <a:p>
            <a:fld id="{DE330D17-32E5-404A-9262-6A998ABC0878}" type="slidenum">
              <a:rPr lang="en-US" smtClean="0"/>
              <a:t>‹#›</a:t>
            </a:fld>
            <a:endParaRPr lang="en-US"/>
          </a:p>
        </p:txBody>
      </p:sp>
    </p:spTree>
    <p:extLst>
      <p:ext uri="{BB962C8B-B14F-4D97-AF65-F5344CB8AC3E}">
        <p14:creationId xmlns:p14="http://schemas.microsoft.com/office/powerpoint/2010/main" val="25227067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tx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A2404A1-BF4E-4858-BD1C-1BEFE71B63DE}"/>
              </a:ext>
            </a:extLst>
          </p:cNvPr>
          <p:cNvSpPr>
            <a:spLocks noGrp="1"/>
          </p:cNvSpPr>
          <p:nvPr>
            <p:ph type="ctrTitle" hasCustomPrompt="1"/>
          </p:nvPr>
        </p:nvSpPr>
        <p:spPr>
          <a:xfrm>
            <a:off x="695325" y="4296094"/>
            <a:ext cx="10782299" cy="1100621"/>
          </a:xfrm>
          <a:prstGeom prst="rect">
            <a:avLst/>
          </a:prstGeom>
        </p:spPr>
        <p:txBody>
          <a:bodyPr>
            <a:normAutofit/>
          </a:bodyPr>
          <a:lstStyle>
            <a:lvl1pPr>
              <a:defRPr>
                <a:solidFill>
                  <a:schemeClr val="bg1"/>
                </a:solidFill>
              </a:defRPr>
            </a:lvl1pPr>
          </a:lstStyle>
          <a:p>
            <a:r>
              <a:rPr lang="en-US" dirty="0"/>
              <a:t>Click to add title</a:t>
            </a:r>
          </a:p>
        </p:txBody>
      </p:sp>
      <p:sp>
        <p:nvSpPr>
          <p:cNvPr id="9" name="Subtitle 2">
            <a:extLst>
              <a:ext uri="{FF2B5EF4-FFF2-40B4-BE49-F238E27FC236}">
                <a16:creationId xmlns:a16="http://schemas.microsoft.com/office/drawing/2014/main" id="{B0053544-3012-4C81-98D6-E2665A3A3F5D}"/>
              </a:ext>
            </a:extLst>
          </p:cNvPr>
          <p:cNvSpPr>
            <a:spLocks noGrp="1"/>
          </p:cNvSpPr>
          <p:nvPr>
            <p:ph type="subTitle" idx="1" hasCustomPrompt="1"/>
          </p:nvPr>
        </p:nvSpPr>
        <p:spPr>
          <a:xfrm>
            <a:off x="695324" y="5533242"/>
            <a:ext cx="9972675" cy="543505"/>
          </a:xfrm>
          <a:prstGeom prst="rect">
            <a:avLst/>
          </a:prstGeom>
        </p:spPr>
        <p:txBody>
          <a:bodyPr anchor="t"/>
          <a:lstStyle>
            <a:lvl1pPr marL="0" indent="0">
              <a:buNone/>
              <a:defRPr sz="1800">
                <a:solidFill>
                  <a:schemeClr val="bg1"/>
                </a:solidFill>
              </a:defRPr>
            </a:lvl1pPr>
          </a:lstStyle>
          <a:p>
            <a:r>
              <a:rPr lang="en-US" dirty="0"/>
              <a:t>Click to add subtitle</a:t>
            </a:r>
          </a:p>
        </p:txBody>
      </p:sp>
      <p:sp>
        <p:nvSpPr>
          <p:cNvPr id="20" name="Picture Placeholder 16">
            <a:extLst>
              <a:ext uri="{FF2B5EF4-FFF2-40B4-BE49-F238E27FC236}">
                <a16:creationId xmlns:a16="http://schemas.microsoft.com/office/drawing/2014/main" id="{C177CBDB-952D-484B-B43B-F988558931C5}"/>
              </a:ext>
            </a:extLst>
          </p:cNvPr>
          <p:cNvSpPr>
            <a:spLocks noGrp="1"/>
          </p:cNvSpPr>
          <p:nvPr>
            <p:ph type="pic" sz="quarter" idx="13" hasCustomPrompt="1"/>
          </p:nvPr>
        </p:nvSpPr>
        <p:spPr>
          <a:xfrm>
            <a:off x="800100" y="727075"/>
            <a:ext cx="5176838" cy="3071813"/>
          </a:xfrm>
          <a:prstGeom prst="rect">
            <a:avLst/>
          </a:prstGeom>
        </p:spPr>
        <p:txBody>
          <a:bodyPr/>
          <a:lstStyle>
            <a:lvl1pPr marL="0" indent="0" algn="ctr">
              <a:buNone/>
              <a:defRPr>
                <a:solidFill>
                  <a:schemeClr val="bg1"/>
                </a:solidFill>
              </a:defRPr>
            </a:lvl1pPr>
          </a:lstStyle>
          <a:p>
            <a:r>
              <a:rPr lang="en-US" dirty="0"/>
              <a:t>Insert photo here</a:t>
            </a:r>
          </a:p>
        </p:txBody>
      </p:sp>
      <p:sp>
        <p:nvSpPr>
          <p:cNvPr id="21" name="Picture Placeholder 18">
            <a:extLst>
              <a:ext uri="{FF2B5EF4-FFF2-40B4-BE49-F238E27FC236}">
                <a16:creationId xmlns:a16="http://schemas.microsoft.com/office/drawing/2014/main" id="{D789E88D-76E7-4745-B062-102E233A6722}"/>
              </a:ext>
            </a:extLst>
          </p:cNvPr>
          <p:cNvSpPr>
            <a:spLocks noGrp="1"/>
          </p:cNvSpPr>
          <p:nvPr>
            <p:ph type="pic" sz="quarter" idx="14" hasCustomPrompt="1"/>
          </p:nvPr>
        </p:nvSpPr>
        <p:spPr>
          <a:xfrm>
            <a:off x="6146800" y="727075"/>
            <a:ext cx="5245100" cy="3070225"/>
          </a:xfrm>
          <a:prstGeom prst="rect">
            <a:avLst/>
          </a:prstGeom>
        </p:spPr>
        <p:txBody>
          <a:bodyPr/>
          <a:lstStyle>
            <a:lvl1pPr marL="0" indent="0" algn="ctr">
              <a:buNone/>
              <a:defRPr>
                <a:solidFill>
                  <a:schemeClr val="bg1"/>
                </a:solidFill>
              </a:defRPr>
            </a:lvl1pPr>
          </a:lstStyle>
          <a:p>
            <a:r>
              <a:rPr lang="en-US" dirty="0"/>
              <a:t>Insert photo here</a:t>
            </a:r>
          </a:p>
        </p:txBody>
      </p:sp>
      <p:cxnSp>
        <p:nvCxnSpPr>
          <p:cNvPr id="12" name="Straight Connector 11">
            <a:extLst>
              <a:ext uri="{FF2B5EF4-FFF2-40B4-BE49-F238E27FC236}">
                <a16:creationId xmlns:a16="http://schemas.microsoft.com/office/drawing/2014/main" id="{433A5CE3-0C01-4DBF-926A-2F9BFD0432AB}"/>
              </a:ext>
              <a:ext uri="{C183D7F6-B498-43B3-948B-1728B52AA6E4}">
                <adec:decorative xmlns:adec="http://schemas.microsoft.com/office/drawing/2017/decorative" val="1"/>
              </a:ext>
            </a:extLst>
          </p:cNvPr>
          <p:cNvCxnSpPr>
            <a:cxnSpLocks/>
          </p:cNvCxnSpPr>
          <p:nvPr userDrawn="1"/>
        </p:nvCxnSpPr>
        <p:spPr>
          <a:xfrm>
            <a:off x="800100" y="4144434"/>
            <a:ext cx="106299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11">
            <a:extLst>
              <a:ext uri="{FF2B5EF4-FFF2-40B4-BE49-F238E27FC236}">
                <a16:creationId xmlns:a16="http://schemas.microsoft.com/office/drawing/2014/main" id="{083D82F8-F43B-4D01-891B-F77BC6F6F877}"/>
              </a:ext>
            </a:extLst>
          </p:cNvPr>
          <p:cNvSpPr>
            <a:spLocks noGrp="1"/>
          </p:cNvSpPr>
          <p:nvPr>
            <p:ph type="ftr" sz="quarter" idx="11"/>
          </p:nvPr>
        </p:nvSpPr>
        <p:spPr>
          <a:xfrm>
            <a:off x="715383" y="6356350"/>
            <a:ext cx="4539727" cy="365125"/>
          </a:xfrm>
        </p:spPr>
        <p:txBody>
          <a:bodyPr/>
          <a:lstStyle>
            <a:lvl1pPr>
              <a:defRPr>
                <a:solidFill>
                  <a:schemeClr val="bg1"/>
                </a:solidFill>
              </a:defRPr>
            </a:lvl1pPr>
          </a:lstStyle>
          <a:p>
            <a:r>
              <a:rPr lang="en-US" dirty="0"/>
              <a:t>PRESENTATION TITLE</a:t>
            </a:r>
          </a:p>
        </p:txBody>
      </p:sp>
      <p:sp>
        <p:nvSpPr>
          <p:cNvPr id="14" name="Date Placeholder 6">
            <a:extLst>
              <a:ext uri="{FF2B5EF4-FFF2-40B4-BE49-F238E27FC236}">
                <a16:creationId xmlns:a16="http://schemas.microsoft.com/office/drawing/2014/main" id="{B8CBC856-A31F-40C2-B7EA-91B860D3066C}"/>
              </a:ext>
            </a:extLst>
          </p:cNvPr>
          <p:cNvSpPr>
            <a:spLocks noGrp="1"/>
          </p:cNvSpPr>
          <p:nvPr>
            <p:ph type="dt" sz="half" idx="10"/>
          </p:nvPr>
        </p:nvSpPr>
        <p:spPr>
          <a:xfrm>
            <a:off x="8369448" y="6356350"/>
            <a:ext cx="2592594" cy="365125"/>
          </a:xfrm>
        </p:spPr>
        <p:txBody>
          <a:bodyPr/>
          <a:lstStyle>
            <a:lvl1pPr>
              <a:defRPr>
                <a:solidFill>
                  <a:schemeClr val="bg1"/>
                </a:solidFill>
              </a:defRPr>
            </a:lvl1pPr>
          </a:lstStyle>
          <a:p>
            <a:r>
              <a:rPr lang="en-US"/>
              <a:t>2/11/20XX</a:t>
            </a:r>
            <a:endParaRPr lang="en-US" dirty="0"/>
          </a:p>
        </p:txBody>
      </p:sp>
      <p:sp>
        <p:nvSpPr>
          <p:cNvPr id="15" name="Slide Number Placeholder 10">
            <a:extLst>
              <a:ext uri="{FF2B5EF4-FFF2-40B4-BE49-F238E27FC236}">
                <a16:creationId xmlns:a16="http://schemas.microsoft.com/office/drawing/2014/main" id="{966FFB51-C55B-469E-B3C6-1A6369920BE5}"/>
              </a:ext>
            </a:extLst>
          </p:cNvPr>
          <p:cNvSpPr>
            <a:spLocks noGrp="1"/>
          </p:cNvSpPr>
          <p:nvPr>
            <p:ph type="sldNum" sz="quarter" idx="12"/>
          </p:nvPr>
        </p:nvSpPr>
        <p:spPr>
          <a:xfrm>
            <a:off x="10919012" y="6356350"/>
            <a:ext cx="672354" cy="365125"/>
          </a:xfrm>
        </p:spPr>
        <p:txBody>
          <a:bodyPr/>
          <a:lstStyle>
            <a:lvl1pPr>
              <a:defRPr>
                <a:solidFill>
                  <a:schemeClr val="bg1"/>
                </a:solidFill>
              </a:defRPr>
            </a:lvl1pPr>
          </a:lstStyle>
          <a:p>
            <a:fld id="{A53D7EE4-1EDB-42FD-B6B7-A82C9F31F0F4}" type="slidenum">
              <a:rPr lang="en-US" smtClean="0"/>
              <a:pPr/>
              <a:t>‹#›</a:t>
            </a:fld>
            <a:endParaRPr lang="en-US" dirty="0"/>
          </a:p>
        </p:txBody>
      </p:sp>
    </p:spTree>
    <p:extLst>
      <p:ext uri="{BB962C8B-B14F-4D97-AF65-F5344CB8AC3E}">
        <p14:creationId xmlns:p14="http://schemas.microsoft.com/office/powerpoint/2010/main" val="3370977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695A76E-1EF3-4F47-9E87-6FCAB7D5DFE2}"/>
              </a:ext>
            </a:extLst>
          </p:cNvPr>
          <p:cNvSpPr>
            <a:spLocks noGrp="1"/>
          </p:cNvSpPr>
          <p:nvPr>
            <p:ph type="title"/>
          </p:nvPr>
        </p:nvSpPr>
        <p:spPr>
          <a:xfrm>
            <a:off x="5604846" y="860615"/>
            <a:ext cx="5922279" cy="1272986"/>
          </a:xfrm>
          <a:prstGeom prst="rect">
            <a:avLst/>
          </a:prstGeom>
        </p:spPr>
        <p:txBody>
          <a:bodyPr>
            <a:normAutofit/>
          </a:bodyPr>
          <a:lstStyle/>
          <a:p>
            <a:r>
              <a:rPr lang="en-US" sz="4000"/>
              <a:t>Click to edit Master title style</a:t>
            </a:r>
            <a:endParaRPr lang="en-US" sz="4000" dirty="0"/>
          </a:p>
        </p:txBody>
      </p:sp>
      <p:sp>
        <p:nvSpPr>
          <p:cNvPr id="18" name="Picture Placeholder 16">
            <a:extLst>
              <a:ext uri="{FF2B5EF4-FFF2-40B4-BE49-F238E27FC236}">
                <a16:creationId xmlns:a16="http://schemas.microsoft.com/office/drawing/2014/main" id="{EAD023B5-9ABC-4D4A-A1AD-D4D83D662192}"/>
              </a:ext>
            </a:extLst>
          </p:cNvPr>
          <p:cNvSpPr>
            <a:spLocks noGrp="1"/>
          </p:cNvSpPr>
          <p:nvPr>
            <p:ph type="pic" sz="quarter" idx="13" hasCustomPrompt="1"/>
          </p:nvPr>
        </p:nvSpPr>
        <p:spPr>
          <a:xfrm>
            <a:off x="-1" y="1"/>
            <a:ext cx="4876799" cy="6858000"/>
          </a:xfrm>
          <a:prstGeom prst="rect">
            <a:avLst/>
          </a:prstGeom>
        </p:spPr>
        <p:txBody>
          <a:bodyPr/>
          <a:lstStyle>
            <a:lvl1pPr marL="0" indent="0" algn="ctr">
              <a:buNone/>
              <a:defRPr/>
            </a:lvl1pPr>
          </a:lstStyle>
          <a:p>
            <a:r>
              <a:rPr lang="en-US" dirty="0"/>
              <a:t>Insert photo here</a:t>
            </a:r>
          </a:p>
        </p:txBody>
      </p:sp>
      <p:cxnSp>
        <p:nvCxnSpPr>
          <p:cNvPr id="10" name="Straight Connector 9">
            <a:extLst>
              <a:ext uri="{FF2B5EF4-FFF2-40B4-BE49-F238E27FC236}">
                <a16:creationId xmlns:a16="http://schemas.microsoft.com/office/drawing/2014/main" id="{C0AFB647-646C-4130-9EF5-C19C686B184A}"/>
              </a:ext>
              <a:ext uri="{C183D7F6-B498-43B3-948B-1728B52AA6E4}">
                <adec:decorative xmlns:adec="http://schemas.microsoft.com/office/drawing/2017/decorative" val="1"/>
              </a:ext>
            </a:extLst>
          </p:cNvPr>
          <p:cNvCxnSpPr>
            <a:cxnSpLocks/>
          </p:cNvCxnSpPr>
          <p:nvPr userDrawn="1"/>
        </p:nvCxnSpPr>
        <p:spPr>
          <a:xfrm>
            <a:off x="5715000" y="738013"/>
            <a:ext cx="5676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A09D5546-AD01-4B29-B174-EDA7105100BE}"/>
              </a:ext>
            </a:extLst>
          </p:cNvPr>
          <p:cNvSpPr>
            <a:spLocks noGrp="1"/>
          </p:cNvSpPr>
          <p:nvPr>
            <p:ph idx="1"/>
          </p:nvPr>
        </p:nvSpPr>
        <p:spPr>
          <a:xfrm>
            <a:off x="5566943" y="2133600"/>
            <a:ext cx="6005933" cy="3774464"/>
          </a:xfrm>
          <a:prstGeom prst="rect">
            <a:avLst/>
          </a:prstGeom>
        </p:spPr>
        <p:txBody>
          <a:bodyPr>
            <a:normAutofit/>
          </a:bodyPr>
          <a:lstStyle>
            <a:lvl1pPr marL="0" indent="0">
              <a:lnSpc>
                <a:spcPct val="100000"/>
              </a:lnSpc>
              <a:buNone/>
              <a:defRPr sz="1800"/>
            </a:lvl1pPr>
          </a:lstStyle>
          <a:p>
            <a:pPr lvl="0"/>
            <a:r>
              <a:rPr lang="en-US"/>
              <a:t>Click to edit Master text styles</a:t>
            </a:r>
          </a:p>
        </p:txBody>
      </p:sp>
      <p:cxnSp>
        <p:nvCxnSpPr>
          <p:cNvPr id="12" name="Straight Connector 11">
            <a:extLst>
              <a:ext uri="{FF2B5EF4-FFF2-40B4-BE49-F238E27FC236}">
                <a16:creationId xmlns:a16="http://schemas.microsoft.com/office/drawing/2014/main" id="{5C0A0972-FD9A-4E9D-A0A3-BD0AF8C7B74C}"/>
              </a:ext>
              <a:ext uri="{C183D7F6-B498-43B3-948B-1728B52AA6E4}">
                <adec:decorative xmlns:adec="http://schemas.microsoft.com/office/drawing/2017/decorative" val="1"/>
              </a:ext>
            </a:extLst>
          </p:cNvPr>
          <p:cNvCxnSpPr>
            <a:cxnSpLocks/>
          </p:cNvCxnSpPr>
          <p:nvPr userDrawn="1"/>
        </p:nvCxnSpPr>
        <p:spPr>
          <a:xfrm>
            <a:off x="5715000" y="6134100"/>
            <a:ext cx="5676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Footer Placeholder 4">
            <a:extLst>
              <a:ext uri="{FF2B5EF4-FFF2-40B4-BE49-F238E27FC236}">
                <a16:creationId xmlns:a16="http://schemas.microsoft.com/office/drawing/2014/main" id="{F3B2F557-7BE5-4154-A82F-928EE54A585D}"/>
              </a:ext>
            </a:extLst>
          </p:cNvPr>
          <p:cNvSpPr>
            <a:spLocks noGrp="1"/>
          </p:cNvSpPr>
          <p:nvPr>
            <p:ph type="ftr" sz="quarter" idx="11"/>
          </p:nvPr>
        </p:nvSpPr>
        <p:spPr>
          <a:xfrm>
            <a:off x="715383" y="6356350"/>
            <a:ext cx="4539727" cy="365125"/>
          </a:xfrm>
          <a:prstGeom prst="rect">
            <a:avLst/>
          </a:prstGeom>
        </p:spPr>
        <p:txBody>
          <a:bodyPr/>
          <a:lstStyle>
            <a:lvl1pPr>
              <a:defRPr>
                <a:solidFill>
                  <a:schemeClr val="bg1"/>
                </a:solidFill>
                <a:effectLst/>
              </a:defRPr>
            </a:lvl1pPr>
          </a:lstStyle>
          <a:p>
            <a:r>
              <a:rPr lang="en-US"/>
              <a:t>PRESENTATION TITLE</a:t>
            </a:r>
            <a:endParaRPr lang="en-US" dirty="0"/>
          </a:p>
        </p:txBody>
      </p:sp>
      <p:sp>
        <p:nvSpPr>
          <p:cNvPr id="14" name="Date Placeholder 3">
            <a:extLst>
              <a:ext uri="{FF2B5EF4-FFF2-40B4-BE49-F238E27FC236}">
                <a16:creationId xmlns:a16="http://schemas.microsoft.com/office/drawing/2014/main" id="{DE54A7E3-1026-464C-BB67-2D7F714067E7}"/>
              </a:ext>
            </a:extLst>
          </p:cNvPr>
          <p:cNvSpPr>
            <a:spLocks noGrp="1"/>
          </p:cNvSpPr>
          <p:nvPr>
            <p:ph type="dt" sz="half" idx="10"/>
          </p:nvPr>
        </p:nvSpPr>
        <p:spPr>
          <a:xfrm>
            <a:off x="8369448" y="6356350"/>
            <a:ext cx="2592594" cy="365125"/>
          </a:xfrm>
          <a:prstGeom prst="rect">
            <a:avLst/>
          </a:prstGeom>
        </p:spPr>
        <p:txBody>
          <a:bodyPr/>
          <a:lstStyle/>
          <a:p>
            <a:r>
              <a:rPr lang="en-US"/>
              <a:t>2/11/20XX</a:t>
            </a:r>
          </a:p>
        </p:txBody>
      </p:sp>
      <p:sp>
        <p:nvSpPr>
          <p:cNvPr id="15" name="Slide Number Placeholder 5">
            <a:extLst>
              <a:ext uri="{FF2B5EF4-FFF2-40B4-BE49-F238E27FC236}">
                <a16:creationId xmlns:a16="http://schemas.microsoft.com/office/drawing/2014/main" id="{F1723F54-B646-4D12-AEA1-08269C254710}"/>
              </a:ext>
            </a:extLst>
          </p:cNvPr>
          <p:cNvSpPr>
            <a:spLocks noGrp="1"/>
          </p:cNvSpPr>
          <p:nvPr>
            <p:ph type="sldNum" sz="quarter" idx="12"/>
          </p:nvPr>
        </p:nvSpPr>
        <p:spPr>
          <a:xfrm>
            <a:off x="10919012" y="6356350"/>
            <a:ext cx="672354" cy="365125"/>
          </a:xfrm>
          <a:prstGeom prst="rect">
            <a:avLst/>
          </a:prstGeom>
        </p:spPr>
        <p:txBody>
          <a:bodyPr/>
          <a:lstStyle/>
          <a:p>
            <a:fld id="{E30AF5A0-43BB-4336-8627-9123B9144D80}" type="slidenum">
              <a:rPr lang="en-US" smtClean="0"/>
              <a:t>‹#›</a:t>
            </a:fld>
            <a:endParaRPr lang="en-US"/>
          </a:p>
        </p:txBody>
      </p:sp>
    </p:spTree>
    <p:extLst>
      <p:ext uri="{BB962C8B-B14F-4D97-AF65-F5344CB8AC3E}">
        <p14:creationId xmlns:p14="http://schemas.microsoft.com/office/powerpoint/2010/main" val="31346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8" name="Title 9">
            <a:extLst>
              <a:ext uri="{FF2B5EF4-FFF2-40B4-BE49-F238E27FC236}">
                <a16:creationId xmlns:a16="http://schemas.microsoft.com/office/drawing/2014/main" id="{C8837BA0-445B-4D04-ADA9-C65084B15F90}"/>
              </a:ext>
            </a:extLst>
          </p:cNvPr>
          <p:cNvSpPr>
            <a:spLocks noGrp="1"/>
          </p:cNvSpPr>
          <p:nvPr>
            <p:ph type="title"/>
          </p:nvPr>
        </p:nvSpPr>
        <p:spPr>
          <a:xfrm>
            <a:off x="800099" y="904730"/>
            <a:ext cx="4152900" cy="1652590"/>
          </a:xfrm>
          <a:prstGeom prst="rect">
            <a:avLst/>
          </a:prstGeom>
        </p:spPr>
        <p:txBody>
          <a:bodyPr>
            <a:normAutofit/>
          </a:bodyPr>
          <a:lstStyle/>
          <a:p>
            <a:r>
              <a:rPr lang="en-US"/>
              <a:t>Click to edit Master title style</a:t>
            </a:r>
            <a:endParaRPr lang="en-US" dirty="0"/>
          </a:p>
        </p:txBody>
      </p:sp>
      <p:sp>
        <p:nvSpPr>
          <p:cNvPr id="10" name="Content Placeholder 10">
            <a:extLst>
              <a:ext uri="{FF2B5EF4-FFF2-40B4-BE49-F238E27FC236}">
                <a16:creationId xmlns:a16="http://schemas.microsoft.com/office/drawing/2014/main" id="{0CFA4CCF-323F-4998-B6BF-56207329CDA8}"/>
              </a:ext>
            </a:extLst>
          </p:cNvPr>
          <p:cNvSpPr>
            <a:spLocks noGrp="1"/>
          </p:cNvSpPr>
          <p:nvPr>
            <p:ph idx="1"/>
          </p:nvPr>
        </p:nvSpPr>
        <p:spPr>
          <a:xfrm>
            <a:off x="5133975" y="952368"/>
            <a:ext cx="6257926" cy="1773893"/>
          </a:xfrm>
          <a:prstGeom prst="rect">
            <a:avLst/>
          </a:prstGeom>
        </p:spPr>
        <p:txBody>
          <a:bodyPr>
            <a:normAutofit/>
          </a:bodyPr>
          <a:lstStyle>
            <a:lvl1pPr marL="0" indent="0">
              <a:lnSpc>
                <a:spcPct val="100000"/>
              </a:lnSpc>
              <a:buNone/>
              <a:defRPr sz="1800"/>
            </a:lvl1pPr>
          </a:lstStyle>
          <a:p>
            <a:pPr lvl="0"/>
            <a:r>
              <a:rPr lang="en-US"/>
              <a:t>Click to edit Master text styles</a:t>
            </a:r>
          </a:p>
        </p:txBody>
      </p:sp>
      <p:cxnSp>
        <p:nvCxnSpPr>
          <p:cNvPr id="13" name="Straight Connector 12">
            <a:extLst>
              <a:ext uri="{FF2B5EF4-FFF2-40B4-BE49-F238E27FC236}">
                <a16:creationId xmlns:a16="http://schemas.microsoft.com/office/drawing/2014/main" id="{DFFFF70A-3EED-4002-B2F8-FB8301C80C77}"/>
              </a:ext>
              <a:ext uri="{C183D7F6-B498-43B3-948B-1728B52AA6E4}">
                <adec:decorative xmlns:adec="http://schemas.microsoft.com/office/drawing/2017/decorative" val="1"/>
              </a:ext>
            </a:extLst>
          </p:cNvPr>
          <p:cNvCxnSpPr>
            <a:cxnSpLocks/>
          </p:cNvCxnSpPr>
          <p:nvPr userDrawn="1"/>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Picture Placeholder 17">
            <a:extLst>
              <a:ext uri="{FF2B5EF4-FFF2-40B4-BE49-F238E27FC236}">
                <a16:creationId xmlns:a16="http://schemas.microsoft.com/office/drawing/2014/main" id="{DD78C1EE-0224-4362-B796-4CC7B06992BD}"/>
              </a:ext>
            </a:extLst>
          </p:cNvPr>
          <p:cNvSpPr>
            <a:spLocks noGrp="1"/>
          </p:cNvSpPr>
          <p:nvPr>
            <p:ph type="pic" sz="quarter" idx="13" hasCustomPrompt="1"/>
          </p:nvPr>
        </p:nvSpPr>
        <p:spPr>
          <a:xfrm>
            <a:off x="800099" y="3048000"/>
            <a:ext cx="5133990" cy="2737531"/>
          </a:xfrm>
          <a:prstGeom prst="rect">
            <a:avLst/>
          </a:prstGeom>
        </p:spPr>
        <p:txBody>
          <a:bodyPr/>
          <a:lstStyle>
            <a:lvl1pPr marL="0" indent="0" algn="ctr">
              <a:buNone/>
              <a:defRPr/>
            </a:lvl1pPr>
          </a:lstStyle>
          <a:p>
            <a:r>
              <a:rPr lang="en-US" dirty="0"/>
              <a:t>Insert photo here</a:t>
            </a:r>
          </a:p>
        </p:txBody>
      </p:sp>
      <p:sp>
        <p:nvSpPr>
          <p:cNvPr id="21" name="Picture Placeholder 17">
            <a:extLst>
              <a:ext uri="{FF2B5EF4-FFF2-40B4-BE49-F238E27FC236}">
                <a16:creationId xmlns:a16="http://schemas.microsoft.com/office/drawing/2014/main" id="{2C1748F4-2D05-4407-8CB0-D854F9602DA3}"/>
              </a:ext>
            </a:extLst>
          </p:cNvPr>
          <p:cNvSpPr>
            <a:spLocks noGrp="1"/>
          </p:cNvSpPr>
          <p:nvPr>
            <p:ph type="pic" sz="quarter" idx="14" hasCustomPrompt="1"/>
          </p:nvPr>
        </p:nvSpPr>
        <p:spPr>
          <a:xfrm>
            <a:off x="6209621" y="3048000"/>
            <a:ext cx="5182278" cy="2737531"/>
          </a:xfrm>
          <a:prstGeom prst="rect">
            <a:avLst/>
          </a:prstGeom>
        </p:spPr>
        <p:txBody>
          <a:bodyPr/>
          <a:lstStyle>
            <a:lvl1pPr marL="0" indent="0" algn="ctr">
              <a:buNone/>
              <a:defRPr/>
            </a:lvl1pPr>
          </a:lstStyle>
          <a:p>
            <a:r>
              <a:rPr lang="en-US" dirty="0"/>
              <a:t>Insert photo here</a:t>
            </a:r>
          </a:p>
        </p:txBody>
      </p:sp>
      <p:sp>
        <p:nvSpPr>
          <p:cNvPr id="14" name="Footer Placeholder 7">
            <a:extLst>
              <a:ext uri="{FF2B5EF4-FFF2-40B4-BE49-F238E27FC236}">
                <a16:creationId xmlns:a16="http://schemas.microsoft.com/office/drawing/2014/main" id="{59837BA4-E3C3-4F0D-A113-75128BC03EF4}"/>
              </a:ext>
            </a:extLst>
          </p:cNvPr>
          <p:cNvSpPr>
            <a:spLocks noGrp="1"/>
          </p:cNvSpPr>
          <p:nvPr>
            <p:ph type="ftr" sz="quarter" idx="11"/>
          </p:nvPr>
        </p:nvSpPr>
        <p:spPr>
          <a:xfrm>
            <a:off x="715383" y="6356350"/>
            <a:ext cx="4539727" cy="365125"/>
          </a:xfrm>
          <a:prstGeom prst="rect">
            <a:avLst/>
          </a:prstGeom>
        </p:spPr>
        <p:txBody>
          <a:bodyPr/>
          <a:lstStyle>
            <a:lvl1pPr>
              <a:defRPr/>
            </a:lvl1pPr>
          </a:lstStyle>
          <a:p>
            <a:r>
              <a:rPr lang="en-US" dirty="0"/>
              <a:t>PRESENTATION TITLE</a:t>
            </a:r>
          </a:p>
        </p:txBody>
      </p:sp>
      <p:sp>
        <p:nvSpPr>
          <p:cNvPr id="15" name="Date Placeholder 1">
            <a:extLst>
              <a:ext uri="{FF2B5EF4-FFF2-40B4-BE49-F238E27FC236}">
                <a16:creationId xmlns:a16="http://schemas.microsoft.com/office/drawing/2014/main" id="{5DA65157-50C9-4A85-912D-6DC9A606192F}"/>
              </a:ext>
            </a:extLst>
          </p:cNvPr>
          <p:cNvSpPr>
            <a:spLocks noGrp="1"/>
          </p:cNvSpPr>
          <p:nvPr>
            <p:ph type="dt" sz="half" idx="10"/>
          </p:nvPr>
        </p:nvSpPr>
        <p:spPr>
          <a:xfrm>
            <a:off x="8369448" y="6356350"/>
            <a:ext cx="2592594" cy="365125"/>
          </a:xfrm>
          <a:prstGeom prst="rect">
            <a:avLst/>
          </a:prstGeom>
        </p:spPr>
        <p:txBody>
          <a:bodyPr/>
          <a:lstStyle/>
          <a:p>
            <a:r>
              <a:rPr lang="en-US"/>
              <a:t>2/11/20XX</a:t>
            </a:r>
          </a:p>
        </p:txBody>
      </p:sp>
      <p:sp>
        <p:nvSpPr>
          <p:cNvPr id="16" name="Slide Number Placeholder 6">
            <a:extLst>
              <a:ext uri="{FF2B5EF4-FFF2-40B4-BE49-F238E27FC236}">
                <a16:creationId xmlns:a16="http://schemas.microsoft.com/office/drawing/2014/main" id="{9DE415B0-F0C3-4971-8C76-0D54D6407C42}"/>
              </a:ext>
            </a:extLst>
          </p:cNvPr>
          <p:cNvSpPr>
            <a:spLocks noGrp="1"/>
          </p:cNvSpPr>
          <p:nvPr>
            <p:ph type="sldNum" sz="quarter" idx="12"/>
          </p:nvPr>
        </p:nvSpPr>
        <p:spPr>
          <a:xfrm>
            <a:off x="10919012" y="6356350"/>
            <a:ext cx="672354" cy="365125"/>
          </a:xfrm>
          <a:prstGeom prst="rect">
            <a:avLst/>
          </a:prstGeom>
        </p:spPr>
        <p:txBody>
          <a:bodyPr/>
          <a:lstStyle/>
          <a:p>
            <a:fld id="{A53D7EE4-1EDB-42FD-B6B7-A82C9F31F0F4}" type="slidenum">
              <a:rPr lang="en-US" smtClean="0"/>
              <a:t>‹#›</a:t>
            </a:fld>
            <a:endParaRPr lang="en-US"/>
          </a:p>
        </p:txBody>
      </p:sp>
    </p:spTree>
    <p:extLst>
      <p:ext uri="{BB962C8B-B14F-4D97-AF65-F5344CB8AC3E}">
        <p14:creationId xmlns:p14="http://schemas.microsoft.com/office/powerpoint/2010/main" val="1251209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20" name="Title 10">
            <a:extLst>
              <a:ext uri="{FF2B5EF4-FFF2-40B4-BE49-F238E27FC236}">
                <a16:creationId xmlns:a16="http://schemas.microsoft.com/office/drawing/2014/main" id="{6DC3399C-8B0E-4D7D-A955-FB1F37CF3672}"/>
              </a:ext>
            </a:extLst>
          </p:cNvPr>
          <p:cNvSpPr>
            <a:spLocks noGrp="1"/>
          </p:cNvSpPr>
          <p:nvPr>
            <p:ph type="ctrTitle"/>
          </p:nvPr>
        </p:nvSpPr>
        <p:spPr>
          <a:xfrm>
            <a:off x="684643" y="871758"/>
            <a:ext cx="5227171" cy="3871143"/>
          </a:xfrm>
          <a:prstGeom prst="rect">
            <a:avLst/>
          </a:prstGeom>
        </p:spPr>
        <p:txBody>
          <a:bodyPr/>
          <a:lstStyle/>
          <a:p>
            <a:r>
              <a:rPr lang="en-US"/>
              <a:t>Click to edit Master title style</a:t>
            </a:r>
            <a:endParaRPr lang="en-US" dirty="0"/>
          </a:p>
        </p:txBody>
      </p:sp>
      <p:sp>
        <p:nvSpPr>
          <p:cNvPr id="21" name="Subtitle 11">
            <a:extLst>
              <a:ext uri="{FF2B5EF4-FFF2-40B4-BE49-F238E27FC236}">
                <a16:creationId xmlns:a16="http://schemas.microsoft.com/office/drawing/2014/main" id="{13C3C1EB-2C5B-4710-893A-9DD6284D5CB0}"/>
              </a:ext>
            </a:extLst>
          </p:cNvPr>
          <p:cNvSpPr>
            <a:spLocks noGrp="1"/>
          </p:cNvSpPr>
          <p:nvPr>
            <p:ph type="subTitle" idx="1"/>
          </p:nvPr>
        </p:nvSpPr>
        <p:spPr>
          <a:xfrm>
            <a:off x="695325" y="4785543"/>
            <a:ext cx="4857857" cy="1005657"/>
          </a:xfrm>
          <a:prstGeom prst="rect">
            <a:avLst/>
          </a:prstGeom>
        </p:spPr>
        <p:txBody>
          <a:bodyPr/>
          <a:lstStyle>
            <a:lvl1pPr marL="0" indent="0">
              <a:buNone/>
              <a:defRPr sz="1800"/>
            </a:lvl1pPr>
          </a:lstStyle>
          <a:p>
            <a:r>
              <a:rPr lang="en-US"/>
              <a:t>Click to edit Master subtitle style</a:t>
            </a:r>
            <a:endParaRPr lang="en-US" dirty="0"/>
          </a:p>
        </p:txBody>
      </p:sp>
      <p:sp>
        <p:nvSpPr>
          <p:cNvPr id="30" name="Picture Placeholder 28">
            <a:extLst>
              <a:ext uri="{FF2B5EF4-FFF2-40B4-BE49-F238E27FC236}">
                <a16:creationId xmlns:a16="http://schemas.microsoft.com/office/drawing/2014/main" id="{E335E712-C7FD-4BAC-B89C-58AF6594A4E7}"/>
              </a:ext>
            </a:extLst>
          </p:cNvPr>
          <p:cNvSpPr>
            <a:spLocks noGrp="1"/>
          </p:cNvSpPr>
          <p:nvPr>
            <p:ph type="pic" sz="quarter" idx="13" hasCustomPrompt="1"/>
          </p:nvPr>
        </p:nvSpPr>
        <p:spPr>
          <a:xfrm>
            <a:off x="6515100" y="0"/>
            <a:ext cx="5676900" cy="6858000"/>
          </a:xfrm>
          <a:prstGeom prst="rect">
            <a:avLst/>
          </a:prstGeom>
        </p:spPr>
        <p:txBody>
          <a:bodyPr/>
          <a:lstStyle>
            <a:lvl1pPr marL="0" indent="0" algn="ctr">
              <a:buNone/>
              <a:defRPr/>
            </a:lvl1pPr>
          </a:lstStyle>
          <a:p>
            <a:r>
              <a:rPr lang="en-US" dirty="0"/>
              <a:t>Insert photo here</a:t>
            </a:r>
          </a:p>
        </p:txBody>
      </p:sp>
      <p:cxnSp>
        <p:nvCxnSpPr>
          <p:cNvPr id="22" name="Straight Connector 21">
            <a:extLst>
              <a:ext uri="{FF2B5EF4-FFF2-40B4-BE49-F238E27FC236}">
                <a16:creationId xmlns:a16="http://schemas.microsoft.com/office/drawing/2014/main" id="{51E8A8BA-B48F-4CEA-A820-8955D55D05DC}"/>
              </a:ext>
              <a:ext uri="{C183D7F6-B498-43B3-948B-1728B52AA6E4}">
                <adec:decorative xmlns:adec="http://schemas.microsoft.com/office/drawing/2017/decorative" val="1"/>
              </a:ext>
            </a:extLst>
          </p:cNvPr>
          <p:cNvCxnSpPr>
            <a:cxnSpLocks/>
          </p:cNvCxnSpPr>
          <p:nvPr userDrawn="1"/>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94FBB1-EC2B-4CAB-AE4E-A7A156244F26}"/>
              </a:ext>
              <a:ext uri="{C183D7F6-B498-43B3-948B-1728B52AA6E4}">
                <adec:decorative xmlns:adec="http://schemas.microsoft.com/office/drawing/2017/decorative" val="1"/>
              </a:ext>
            </a:extLst>
          </p:cNvPr>
          <p:cNvCxnSpPr>
            <a:cxnSpLocks/>
          </p:cNvCxnSpPr>
          <p:nvPr userDrawn="1"/>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3555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9D49AB0A-D330-4415-9B9C-C769A852DF2D}"/>
              </a:ext>
            </a:extLst>
          </p:cNvPr>
          <p:cNvSpPr>
            <a:spLocks noGrp="1"/>
          </p:cNvSpPr>
          <p:nvPr>
            <p:ph type="title" hasCustomPrompt="1"/>
          </p:nvPr>
        </p:nvSpPr>
        <p:spPr>
          <a:xfrm>
            <a:off x="695325" y="888999"/>
            <a:ext cx="10798176" cy="1051914"/>
          </a:xfrm>
          <a:prstGeom prst="rect">
            <a:avLst/>
          </a:prstGeom>
        </p:spPr>
        <p:txBody>
          <a:bodyPr/>
          <a:lstStyle>
            <a:lvl1pPr algn="r">
              <a:defRPr/>
            </a:lvl1pPr>
          </a:lstStyle>
          <a:p>
            <a:r>
              <a:rPr lang="en-US" dirty="0" err="1"/>
              <a:t>ClICK</a:t>
            </a:r>
            <a:r>
              <a:rPr lang="en-US" dirty="0"/>
              <a:t> TO ADD TITLE</a:t>
            </a:r>
          </a:p>
        </p:txBody>
      </p:sp>
      <p:cxnSp>
        <p:nvCxnSpPr>
          <p:cNvPr id="18" name="Straight Connector 17">
            <a:extLst>
              <a:ext uri="{FF2B5EF4-FFF2-40B4-BE49-F238E27FC236}">
                <a16:creationId xmlns:a16="http://schemas.microsoft.com/office/drawing/2014/main" id="{37EFB8CD-537B-4E5E-8F93-82EED2C8412C}"/>
              </a:ext>
              <a:ext uri="{C183D7F6-B498-43B3-948B-1728B52AA6E4}">
                <adec:decorative xmlns:adec="http://schemas.microsoft.com/office/drawing/2017/decorative" val="1"/>
              </a:ext>
            </a:extLst>
          </p:cNvPr>
          <p:cNvCxnSpPr>
            <a:cxnSpLocks/>
          </p:cNvCxnSpPr>
          <p:nvPr userDrawn="1"/>
        </p:nvCxnSpPr>
        <p:spPr>
          <a:xfrm>
            <a:off x="9751536"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20CA687-1C2C-48EE-99B9-EC8CF30289F1}"/>
              </a:ext>
            </a:extLst>
          </p:cNvPr>
          <p:cNvSpPr>
            <a:spLocks noGrp="1"/>
          </p:cNvSpPr>
          <p:nvPr>
            <p:ph sz="quarter" idx="13" hasCustomPrompt="1"/>
          </p:nvPr>
        </p:nvSpPr>
        <p:spPr>
          <a:xfrm>
            <a:off x="1335088" y="1995488"/>
            <a:ext cx="9521825" cy="4051300"/>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sp>
        <p:nvSpPr>
          <p:cNvPr id="19" name="Footer Placeholder 9">
            <a:extLst>
              <a:ext uri="{FF2B5EF4-FFF2-40B4-BE49-F238E27FC236}">
                <a16:creationId xmlns:a16="http://schemas.microsoft.com/office/drawing/2014/main" id="{8135C37F-29C2-41B0-B777-64FAC1F70FE4}"/>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20" name="Date Placeholder 8">
            <a:extLst>
              <a:ext uri="{FF2B5EF4-FFF2-40B4-BE49-F238E27FC236}">
                <a16:creationId xmlns:a16="http://schemas.microsoft.com/office/drawing/2014/main" id="{FAC325DA-0D81-49D1-BDBC-680AF5D62C71}"/>
              </a:ext>
            </a:extLst>
          </p:cNvPr>
          <p:cNvSpPr>
            <a:spLocks noGrp="1"/>
          </p:cNvSpPr>
          <p:nvPr>
            <p:ph type="dt" sz="half" idx="10"/>
          </p:nvPr>
        </p:nvSpPr>
        <p:spPr>
          <a:xfrm>
            <a:off x="8369448" y="6356350"/>
            <a:ext cx="2592594" cy="365125"/>
          </a:xfrm>
        </p:spPr>
        <p:txBody>
          <a:bodyPr/>
          <a:lstStyle/>
          <a:p>
            <a:r>
              <a:rPr lang="en-US"/>
              <a:t>2/11/20XX</a:t>
            </a:r>
          </a:p>
        </p:txBody>
      </p:sp>
      <p:sp>
        <p:nvSpPr>
          <p:cNvPr id="21" name="Slide Number Placeholder 10">
            <a:extLst>
              <a:ext uri="{FF2B5EF4-FFF2-40B4-BE49-F238E27FC236}">
                <a16:creationId xmlns:a16="http://schemas.microsoft.com/office/drawing/2014/main" id="{13980C1F-6344-4AC2-8573-0D9F35314B84}"/>
              </a:ext>
            </a:extLst>
          </p:cNvPr>
          <p:cNvSpPr>
            <a:spLocks noGrp="1"/>
          </p:cNvSpPr>
          <p:nvPr>
            <p:ph type="sldNum" sz="quarter" idx="12"/>
          </p:nvPr>
        </p:nvSpPr>
        <p:spPr>
          <a:xfrm>
            <a:off x="10919012" y="6356350"/>
            <a:ext cx="672354" cy="365125"/>
          </a:xfrm>
        </p:spPr>
        <p:txBody>
          <a:bodyPr/>
          <a:lstStyle/>
          <a:p>
            <a:fld id="{0303F77D-1BEF-481A-B8C1-15974ED46EB7}" type="slidenum">
              <a:rPr lang="en-US" smtClean="0"/>
              <a:t>‹#›</a:t>
            </a:fld>
            <a:endParaRPr lang="en-US"/>
          </a:p>
        </p:txBody>
      </p:sp>
    </p:spTree>
    <p:extLst>
      <p:ext uri="{BB962C8B-B14F-4D97-AF65-F5344CB8AC3E}">
        <p14:creationId xmlns:p14="http://schemas.microsoft.com/office/powerpoint/2010/main" val="1678275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D5221BF9-9559-4D62-ADC6-2362970143F9}"/>
              </a:ext>
            </a:extLst>
          </p:cNvPr>
          <p:cNvSpPr>
            <a:spLocks noGrp="1"/>
          </p:cNvSpPr>
          <p:nvPr>
            <p:ph type="title" hasCustomPrompt="1"/>
          </p:nvPr>
        </p:nvSpPr>
        <p:spPr>
          <a:xfrm>
            <a:off x="695325" y="888999"/>
            <a:ext cx="10798176" cy="1051914"/>
          </a:xfrm>
          <a:prstGeom prst="rect">
            <a:avLst/>
          </a:prstGeom>
        </p:spPr>
        <p:txBody>
          <a:bodyPr/>
          <a:lstStyle>
            <a:lvl1pPr algn="r">
              <a:defRPr/>
            </a:lvl1pPr>
          </a:lstStyle>
          <a:p>
            <a:r>
              <a:rPr lang="en-US" dirty="0" err="1"/>
              <a:t>ClICK</a:t>
            </a:r>
            <a:r>
              <a:rPr lang="en-US" dirty="0"/>
              <a:t> TO ADD TITLE</a:t>
            </a:r>
          </a:p>
        </p:txBody>
      </p:sp>
      <p:cxnSp>
        <p:nvCxnSpPr>
          <p:cNvPr id="7" name="Straight Connector 6">
            <a:extLst>
              <a:ext uri="{FF2B5EF4-FFF2-40B4-BE49-F238E27FC236}">
                <a16:creationId xmlns:a16="http://schemas.microsoft.com/office/drawing/2014/main" id="{7FB4C3E1-495D-437D-A1DB-87F3028BBA42}"/>
              </a:ext>
              <a:ext uri="{C183D7F6-B498-43B3-948B-1728B52AA6E4}">
                <adec:decorative xmlns:adec="http://schemas.microsoft.com/office/drawing/2017/decorative" val="1"/>
              </a:ext>
            </a:extLst>
          </p:cNvPr>
          <p:cNvCxnSpPr>
            <a:cxnSpLocks/>
          </p:cNvCxnSpPr>
          <p:nvPr userDrawn="1"/>
        </p:nvCxnSpPr>
        <p:spPr>
          <a:xfrm>
            <a:off x="9751536"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6AAB131D-0F50-4923-96D1-8C59A3D8EEC3}"/>
              </a:ext>
            </a:extLst>
          </p:cNvPr>
          <p:cNvSpPr>
            <a:spLocks noGrp="1"/>
          </p:cNvSpPr>
          <p:nvPr>
            <p:ph sz="quarter" idx="13" hasCustomPrompt="1"/>
          </p:nvPr>
        </p:nvSpPr>
        <p:spPr>
          <a:xfrm>
            <a:off x="1762875" y="2386654"/>
            <a:ext cx="8663075" cy="3310890"/>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sp>
        <p:nvSpPr>
          <p:cNvPr id="8" name="Footer Placeholder 9">
            <a:extLst>
              <a:ext uri="{FF2B5EF4-FFF2-40B4-BE49-F238E27FC236}">
                <a16:creationId xmlns:a16="http://schemas.microsoft.com/office/drawing/2014/main" id="{F30DBE8A-9D17-4F79-86F8-9FEA11DF06E9}"/>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9" name="Date Placeholder 8">
            <a:extLst>
              <a:ext uri="{FF2B5EF4-FFF2-40B4-BE49-F238E27FC236}">
                <a16:creationId xmlns:a16="http://schemas.microsoft.com/office/drawing/2014/main" id="{FC9023F8-E1A8-4C1E-B745-6658DCD6718F}"/>
              </a:ext>
            </a:extLst>
          </p:cNvPr>
          <p:cNvSpPr>
            <a:spLocks noGrp="1"/>
          </p:cNvSpPr>
          <p:nvPr>
            <p:ph type="dt" sz="half" idx="10"/>
          </p:nvPr>
        </p:nvSpPr>
        <p:spPr>
          <a:xfrm>
            <a:off x="8369448" y="6356350"/>
            <a:ext cx="2592594" cy="365125"/>
          </a:xfrm>
        </p:spPr>
        <p:txBody>
          <a:bodyPr/>
          <a:lstStyle/>
          <a:p>
            <a:r>
              <a:rPr lang="en-US"/>
              <a:t>2/11/20XX</a:t>
            </a:r>
          </a:p>
        </p:txBody>
      </p:sp>
      <p:sp>
        <p:nvSpPr>
          <p:cNvPr id="10" name="Slide Number Placeholder 10">
            <a:extLst>
              <a:ext uri="{FF2B5EF4-FFF2-40B4-BE49-F238E27FC236}">
                <a16:creationId xmlns:a16="http://schemas.microsoft.com/office/drawing/2014/main" id="{E51CCEBF-A77A-4DDA-94D4-73646D552252}"/>
              </a:ext>
            </a:extLst>
          </p:cNvPr>
          <p:cNvSpPr>
            <a:spLocks noGrp="1"/>
          </p:cNvSpPr>
          <p:nvPr>
            <p:ph type="sldNum" sz="quarter" idx="12"/>
          </p:nvPr>
        </p:nvSpPr>
        <p:spPr>
          <a:xfrm>
            <a:off x="10919012" y="6356350"/>
            <a:ext cx="672354" cy="365125"/>
          </a:xfrm>
        </p:spPr>
        <p:txBody>
          <a:bodyPr/>
          <a:lstStyle/>
          <a:p>
            <a:fld id="{0303F77D-1BEF-481A-B8C1-15974ED46EB7}" type="slidenum">
              <a:rPr lang="en-US" smtClean="0"/>
              <a:t>‹#›</a:t>
            </a:fld>
            <a:endParaRPr lang="en-US"/>
          </a:p>
        </p:txBody>
      </p:sp>
    </p:spTree>
    <p:extLst>
      <p:ext uri="{BB962C8B-B14F-4D97-AF65-F5344CB8AC3E}">
        <p14:creationId xmlns:p14="http://schemas.microsoft.com/office/powerpoint/2010/main" val="3544094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6371D84D-B708-4A20-8D50-CDA4E3EC6F9C}"/>
              </a:ext>
            </a:extLst>
          </p:cNvPr>
          <p:cNvSpPr>
            <a:spLocks noGrp="1"/>
          </p:cNvSpPr>
          <p:nvPr>
            <p:ph type="pic" sz="quarter" idx="13" hasCustomPrompt="1"/>
          </p:nvPr>
        </p:nvSpPr>
        <p:spPr>
          <a:xfrm>
            <a:off x="0" y="0"/>
            <a:ext cx="12192000" cy="6858000"/>
          </a:xfrm>
          <a:custGeom>
            <a:avLst/>
            <a:gdLst>
              <a:gd name="connsiteX0" fmla="*/ 800476 w 12192000"/>
              <a:gd name="connsiteY0" fmla="*/ 6126480 h 6858000"/>
              <a:gd name="connsiteX1" fmla="*/ 800476 w 12192000"/>
              <a:gd name="connsiteY1" fmla="*/ 6144768 h 6858000"/>
              <a:gd name="connsiteX2" fmla="*/ 11407516 w 12192000"/>
              <a:gd name="connsiteY2" fmla="*/ 6144768 h 6858000"/>
              <a:gd name="connsiteX3" fmla="*/ 11407516 w 12192000"/>
              <a:gd name="connsiteY3" fmla="*/ 6126480 h 6858000"/>
              <a:gd name="connsiteX4" fmla="*/ 800476 w 12192000"/>
              <a:gd name="connsiteY4" fmla="*/ 701040 h 6858000"/>
              <a:gd name="connsiteX5" fmla="*/ 800476 w 12192000"/>
              <a:gd name="connsiteY5" fmla="*/ 746759 h 6858000"/>
              <a:gd name="connsiteX6" fmla="*/ 11407516 w 12192000"/>
              <a:gd name="connsiteY6" fmla="*/ 746759 h 6858000"/>
              <a:gd name="connsiteX7" fmla="*/ 11407516 w 12192000"/>
              <a:gd name="connsiteY7" fmla="*/ 701040 h 6858000"/>
              <a:gd name="connsiteX8" fmla="*/ 0 w 12192000"/>
              <a:gd name="connsiteY8" fmla="*/ 0 h 6858000"/>
              <a:gd name="connsiteX9" fmla="*/ 12192000 w 12192000"/>
              <a:gd name="connsiteY9" fmla="*/ 0 h 6858000"/>
              <a:gd name="connsiteX10" fmla="*/ 12192000 w 12192000"/>
              <a:gd name="connsiteY10" fmla="*/ 6858000 h 6858000"/>
              <a:gd name="connsiteX11" fmla="*/ 0 w 1219200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0">
                <a:moveTo>
                  <a:pt x="800476" y="6126480"/>
                </a:moveTo>
                <a:lnTo>
                  <a:pt x="800476" y="6144768"/>
                </a:lnTo>
                <a:lnTo>
                  <a:pt x="11407516" y="6144768"/>
                </a:lnTo>
                <a:lnTo>
                  <a:pt x="11407516" y="6126480"/>
                </a:lnTo>
                <a:close/>
                <a:moveTo>
                  <a:pt x="800476" y="701040"/>
                </a:moveTo>
                <a:lnTo>
                  <a:pt x="800476" y="746759"/>
                </a:lnTo>
                <a:lnTo>
                  <a:pt x="11407516" y="746759"/>
                </a:lnTo>
                <a:lnTo>
                  <a:pt x="11407516" y="701040"/>
                </a:lnTo>
                <a:close/>
                <a:moveTo>
                  <a:pt x="0" y="0"/>
                </a:moveTo>
                <a:lnTo>
                  <a:pt x="12192000" y="0"/>
                </a:lnTo>
                <a:lnTo>
                  <a:pt x="12192000" y="6858000"/>
                </a:lnTo>
                <a:lnTo>
                  <a:pt x="0" y="6858000"/>
                </a:lnTo>
                <a:close/>
              </a:path>
            </a:pathLst>
          </a:custGeom>
        </p:spPr>
        <p:txBody>
          <a:bodyPr wrap="square">
            <a:noAutofit/>
          </a:bodyPr>
          <a:lstStyle>
            <a:lvl1pPr marL="0" indent="0" algn="ctr">
              <a:buNone/>
              <a:defRPr/>
            </a:lvl1pPr>
          </a:lstStyle>
          <a:p>
            <a:r>
              <a:rPr lang="en-US" dirty="0"/>
              <a:t>Insert photo here</a:t>
            </a:r>
          </a:p>
        </p:txBody>
      </p:sp>
      <p:sp>
        <p:nvSpPr>
          <p:cNvPr id="2" name="Title 1">
            <a:extLst>
              <a:ext uri="{FF2B5EF4-FFF2-40B4-BE49-F238E27FC236}">
                <a16:creationId xmlns:a16="http://schemas.microsoft.com/office/drawing/2014/main" id="{21A03AD3-C316-411C-9844-6C8D950DC403}"/>
              </a:ext>
            </a:extLst>
          </p:cNvPr>
          <p:cNvSpPr>
            <a:spLocks noGrp="1"/>
          </p:cNvSpPr>
          <p:nvPr>
            <p:ph type="title" hasCustomPrompt="1"/>
          </p:nvPr>
        </p:nvSpPr>
        <p:spPr>
          <a:xfrm>
            <a:off x="6601766" y="1837677"/>
            <a:ext cx="4930901" cy="2334828"/>
          </a:xfrm>
          <a:prstGeom prst="rect">
            <a:avLst/>
          </a:prstGeom>
        </p:spPr>
        <p:txBody>
          <a:bodyPr/>
          <a:lstStyle>
            <a:lvl1pPr algn="r">
              <a:defRPr cap="none">
                <a:solidFill>
                  <a:schemeClr val="bg1"/>
                </a:solidFill>
                <a:effectLst>
                  <a:outerShdw blurRad="38100" dist="38100" dir="2700000" algn="tl">
                    <a:srgbClr val="000000">
                      <a:alpha val="43137"/>
                    </a:srgbClr>
                  </a:outerShdw>
                </a:effectLst>
              </a:defRPr>
            </a:lvl1pPr>
          </a:lstStyle>
          <a:p>
            <a:r>
              <a:rPr lang="en-US" dirty="0"/>
              <a:t>Insert text here</a:t>
            </a:r>
          </a:p>
        </p:txBody>
      </p:sp>
      <p:sp>
        <p:nvSpPr>
          <p:cNvPr id="25" name="Subtitle 2">
            <a:extLst>
              <a:ext uri="{FF2B5EF4-FFF2-40B4-BE49-F238E27FC236}">
                <a16:creationId xmlns:a16="http://schemas.microsoft.com/office/drawing/2014/main" id="{F00A8C60-C81E-4C2C-AB11-00AE1AC04ECE}"/>
              </a:ext>
            </a:extLst>
          </p:cNvPr>
          <p:cNvSpPr>
            <a:spLocks noGrp="1"/>
          </p:cNvSpPr>
          <p:nvPr>
            <p:ph type="subTitle" idx="1" hasCustomPrompt="1"/>
          </p:nvPr>
        </p:nvSpPr>
        <p:spPr>
          <a:xfrm>
            <a:off x="6347532" y="4408305"/>
            <a:ext cx="5175797" cy="909420"/>
          </a:xfrm>
          <a:prstGeom prst="rect">
            <a:avLst/>
          </a:prstGeom>
        </p:spPr>
        <p:txBody>
          <a:bodyPr anchor="t">
            <a:normAutofit/>
          </a:bodyPr>
          <a:lstStyle>
            <a:lvl1pPr marL="0" indent="0" algn="r">
              <a:buNone/>
              <a:defRPr sz="2800">
                <a:solidFill>
                  <a:schemeClr val="bg1"/>
                </a:solidFill>
                <a:effectLst>
                  <a:outerShdw blurRad="38100" dist="38100" dir="2700000" algn="tl">
                    <a:srgbClr val="000000">
                      <a:alpha val="43137"/>
                    </a:srgbClr>
                  </a:outerShdw>
                </a:effectLst>
              </a:defRPr>
            </a:lvl1pPr>
          </a:lstStyle>
          <a:p>
            <a:r>
              <a:rPr lang="en-US" sz="1800" dirty="0">
                <a:solidFill>
                  <a:schemeClr val="bg1"/>
                </a:solidFill>
              </a:rPr>
              <a:t>Insert subtitle here</a:t>
            </a:r>
          </a:p>
        </p:txBody>
      </p:sp>
      <p:sp>
        <p:nvSpPr>
          <p:cNvPr id="14" name="Footer Placeholder 4">
            <a:extLst>
              <a:ext uri="{FF2B5EF4-FFF2-40B4-BE49-F238E27FC236}">
                <a16:creationId xmlns:a16="http://schemas.microsoft.com/office/drawing/2014/main" id="{9F7D24C8-FDC6-4FCE-85C6-520D6469380F}"/>
              </a:ext>
            </a:extLst>
          </p:cNvPr>
          <p:cNvSpPr>
            <a:spLocks noGrp="1"/>
          </p:cNvSpPr>
          <p:nvPr>
            <p:ph type="ftr" sz="quarter" idx="11"/>
          </p:nvPr>
        </p:nvSpPr>
        <p:spPr>
          <a:xfrm>
            <a:off x="715383" y="6356350"/>
            <a:ext cx="4539727"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a:t>PRESENTATION TITLE</a:t>
            </a:r>
            <a:endParaRPr lang="en-US" dirty="0"/>
          </a:p>
        </p:txBody>
      </p:sp>
      <p:sp>
        <p:nvSpPr>
          <p:cNvPr id="15" name="Date Placeholder 3">
            <a:extLst>
              <a:ext uri="{FF2B5EF4-FFF2-40B4-BE49-F238E27FC236}">
                <a16:creationId xmlns:a16="http://schemas.microsoft.com/office/drawing/2014/main" id="{450E2155-DD21-4098-82EF-B19C466B239E}"/>
              </a:ext>
            </a:extLst>
          </p:cNvPr>
          <p:cNvSpPr>
            <a:spLocks noGrp="1"/>
          </p:cNvSpPr>
          <p:nvPr>
            <p:ph type="dt" sz="half" idx="10"/>
          </p:nvPr>
        </p:nvSpPr>
        <p:spPr>
          <a:xfrm>
            <a:off x="8369448" y="6356350"/>
            <a:ext cx="2592594"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a:t>2/11/20XX</a:t>
            </a:r>
          </a:p>
        </p:txBody>
      </p:sp>
      <p:sp>
        <p:nvSpPr>
          <p:cNvPr id="16" name="Slide Number Placeholder 5">
            <a:extLst>
              <a:ext uri="{FF2B5EF4-FFF2-40B4-BE49-F238E27FC236}">
                <a16:creationId xmlns:a16="http://schemas.microsoft.com/office/drawing/2014/main" id="{130CB194-35B9-4229-9CFE-5C3B911EC2A3}"/>
              </a:ext>
            </a:extLst>
          </p:cNvPr>
          <p:cNvSpPr>
            <a:spLocks noGrp="1"/>
          </p:cNvSpPr>
          <p:nvPr>
            <p:ph type="sldNum" sz="quarter" idx="12"/>
          </p:nvPr>
        </p:nvSpPr>
        <p:spPr>
          <a:xfrm>
            <a:off x="10919012" y="6356350"/>
            <a:ext cx="672354" cy="365125"/>
          </a:xfrm>
        </p:spPr>
        <p:txBody>
          <a:bodyPr/>
          <a:lstStyle>
            <a:lvl1pPr>
              <a:defRPr>
                <a:solidFill>
                  <a:schemeClr val="bg1"/>
                </a:solidFill>
                <a:effectLst>
                  <a:outerShdw blurRad="38100" dist="38100" dir="2700000" algn="tl">
                    <a:srgbClr val="000000">
                      <a:alpha val="43137"/>
                    </a:srgbClr>
                  </a:outerShdw>
                </a:effectLst>
              </a:defRPr>
            </a:lvl1pPr>
          </a:lstStyle>
          <a:p>
            <a:fld id="{A2AE2B76-F97F-4BE2-8670-72276A5F21A5}" type="slidenum">
              <a:rPr lang="en-US" smtClean="0"/>
              <a:pPr/>
              <a:t>‹#›</a:t>
            </a:fld>
            <a:endParaRPr lang="en-US"/>
          </a:p>
        </p:txBody>
      </p:sp>
      <p:cxnSp>
        <p:nvCxnSpPr>
          <p:cNvPr id="8" name="Straight Connector 7">
            <a:extLst>
              <a:ext uri="{FF2B5EF4-FFF2-40B4-BE49-F238E27FC236}">
                <a16:creationId xmlns:a16="http://schemas.microsoft.com/office/drawing/2014/main" id="{EBDF219B-DD0E-4D26-8B59-3FE43A252543}"/>
              </a:ext>
              <a:ext uri="{C183D7F6-B498-43B3-948B-1728B52AA6E4}">
                <adec:decorative xmlns:adec="http://schemas.microsoft.com/office/drawing/2017/decorative" val="1"/>
              </a:ext>
            </a:extLst>
          </p:cNvPr>
          <p:cNvCxnSpPr>
            <a:cxnSpLocks/>
          </p:cNvCxnSpPr>
          <p:nvPr userDrawn="1"/>
        </p:nvCxnSpPr>
        <p:spPr>
          <a:xfrm>
            <a:off x="800476" y="723900"/>
            <a:ext cx="10610474" cy="0"/>
          </a:xfrm>
          <a:prstGeom prst="line">
            <a:avLst/>
          </a:prstGeom>
          <a:ln w="44450">
            <a:solidFill>
              <a:srgbClr val="FFFFFF"/>
            </a:solidFill>
          </a:ln>
          <a:effectLst>
            <a:outerShdw blurRad="50800" dist="25400" dir="2700000" sx="99000" sy="99000" algn="t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3180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1DFFB204-6AE4-4FC9-9B60-312D7206B03F}"/>
              </a:ext>
            </a:extLst>
          </p:cNvPr>
          <p:cNvSpPr>
            <a:spLocks noGrp="1"/>
          </p:cNvSpPr>
          <p:nvPr>
            <p:ph type="title"/>
          </p:nvPr>
        </p:nvSpPr>
        <p:spPr>
          <a:xfrm>
            <a:off x="695325" y="888999"/>
            <a:ext cx="10798176" cy="1051914"/>
          </a:xfrm>
          <a:prstGeom prst="rect">
            <a:avLst/>
          </a:prstGeom>
        </p:spPr>
        <p:txBody>
          <a:body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9254F317-DDB0-4841-A973-FFC12960827B}"/>
              </a:ext>
            </a:extLst>
          </p:cNvPr>
          <p:cNvSpPr>
            <a:spLocks noGrp="1"/>
          </p:cNvSpPr>
          <p:nvPr>
            <p:ph sz="quarter" idx="13" hasCustomPrompt="1"/>
          </p:nvPr>
        </p:nvSpPr>
        <p:spPr>
          <a:xfrm>
            <a:off x="390669" y="1789993"/>
            <a:ext cx="11407487" cy="4351338"/>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cxnSp>
        <p:nvCxnSpPr>
          <p:cNvPr id="10" name="Straight Connector 9">
            <a:extLst>
              <a:ext uri="{FF2B5EF4-FFF2-40B4-BE49-F238E27FC236}">
                <a16:creationId xmlns:a16="http://schemas.microsoft.com/office/drawing/2014/main" id="{E7B3A45C-71C1-4ADC-89E0-AF6924CA17F4}"/>
              </a:ext>
              <a:ext uri="{C183D7F6-B498-43B3-948B-1728B52AA6E4}">
                <adec:decorative xmlns:adec="http://schemas.microsoft.com/office/drawing/2017/decorative" val="1"/>
              </a:ext>
            </a:extLst>
          </p:cNvPr>
          <p:cNvCxnSpPr>
            <a:cxnSpLocks/>
          </p:cNvCxnSpPr>
          <p:nvPr userDrawn="1"/>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Footer Placeholder 9">
            <a:extLst>
              <a:ext uri="{FF2B5EF4-FFF2-40B4-BE49-F238E27FC236}">
                <a16:creationId xmlns:a16="http://schemas.microsoft.com/office/drawing/2014/main" id="{B9239148-0308-46C3-9FF0-4027CC8E85E7}"/>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13" name="Date Placeholder 8">
            <a:extLst>
              <a:ext uri="{FF2B5EF4-FFF2-40B4-BE49-F238E27FC236}">
                <a16:creationId xmlns:a16="http://schemas.microsoft.com/office/drawing/2014/main" id="{774C5953-38DD-4451-A5AA-9A578D59365B}"/>
              </a:ext>
            </a:extLst>
          </p:cNvPr>
          <p:cNvSpPr>
            <a:spLocks noGrp="1"/>
          </p:cNvSpPr>
          <p:nvPr>
            <p:ph type="dt" sz="half" idx="10"/>
          </p:nvPr>
        </p:nvSpPr>
        <p:spPr>
          <a:xfrm>
            <a:off x="8369448" y="6356350"/>
            <a:ext cx="2592594" cy="365125"/>
          </a:xfrm>
        </p:spPr>
        <p:txBody>
          <a:bodyPr/>
          <a:lstStyle/>
          <a:p>
            <a:r>
              <a:rPr lang="en-US"/>
              <a:t>2/11/20XX</a:t>
            </a:r>
          </a:p>
        </p:txBody>
      </p:sp>
      <p:sp>
        <p:nvSpPr>
          <p:cNvPr id="14" name="Slide Number Placeholder 10">
            <a:extLst>
              <a:ext uri="{FF2B5EF4-FFF2-40B4-BE49-F238E27FC236}">
                <a16:creationId xmlns:a16="http://schemas.microsoft.com/office/drawing/2014/main" id="{39D06D66-ACB3-4B9C-B4EB-FC3EC5BD75A6}"/>
              </a:ext>
            </a:extLst>
          </p:cNvPr>
          <p:cNvSpPr>
            <a:spLocks noGrp="1"/>
          </p:cNvSpPr>
          <p:nvPr>
            <p:ph type="sldNum" sz="quarter" idx="12"/>
          </p:nvPr>
        </p:nvSpPr>
        <p:spPr>
          <a:xfrm>
            <a:off x="10919012" y="6356350"/>
            <a:ext cx="672354" cy="365125"/>
          </a:xfrm>
        </p:spPr>
        <p:txBody>
          <a:bodyPr/>
          <a:lstStyle/>
          <a:p>
            <a:fld id="{0303F77D-1BEF-481A-B8C1-15974ED46EB7}" type="slidenum">
              <a:rPr lang="en-US" smtClean="0"/>
              <a:t>‹#›</a:t>
            </a:fld>
            <a:endParaRPr lang="en-US"/>
          </a:p>
        </p:txBody>
      </p:sp>
    </p:spTree>
    <p:extLst>
      <p:ext uri="{BB962C8B-B14F-4D97-AF65-F5344CB8AC3E}">
        <p14:creationId xmlns:p14="http://schemas.microsoft.com/office/powerpoint/2010/main" val="652202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CC9BE23-A0EC-4866-A7A4-FD7255EF8F5E}"/>
              </a:ext>
            </a:extLst>
          </p:cNvPr>
          <p:cNvSpPr>
            <a:spLocks noGrp="1"/>
          </p:cNvSpPr>
          <p:nvPr>
            <p:ph type="title"/>
          </p:nvPr>
        </p:nvSpPr>
        <p:spPr>
          <a:xfrm>
            <a:off x="695325" y="888999"/>
            <a:ext cx="10798176" cy="1051914"/>
          </a:xfrm>
          <a:prstGeom prst="rect">
            <a:avLst/>
          </a:prstGeom>
        </p:spPr>
        <p:txBody>
          <a:body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203BC10E-3DDD-4EC5-BD6D-D8D180BF3990}"/>
              </a:ext>
              <a:ext uri="{C183D7F6-B498-43B3-948B-1728B52AA6E4}">
                <adec:decorative xmlns:adec="http://schemas.microsoft.com/office/drawing/2017/decorative" val="1"/>
              </a:ext>
            </a:extLst>
          </p:cNvPr>
          <p:cNvCxnSpPr>
            <a:cxnSpLocks/>
          </p:cNvCxnSpPr>
          <p:nvPr userDrawn="1"/>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1FD4AD3C-6727-49EE-9625-F87A6B8AE0B7}"/>
              </a:ext>
            </a:extLst>
          </p:cNvPr>
          <p:cNvSpPr>
            <a:spLocks noGrp="1"/>
          </p:cNvSpPr>
          <p:nvPr>
            <p:ph sz="quarter" idx="13" hasCustomPrompt="1"/>
          </p:nvPr>
        </p:nvSpPr>
        <p:spPr>
          <a:xfrm>
            <a:off x="695326" y="1940913"/>
            <a:ext cx="10798176" cy="4021586"/>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sp>
        <p:nvSpPr>
          <p:cNvPr id="10" name="Footer Placeholder 9">
            <a:extLst>
              <a:ext uri="{FF2B5EF4-FFF2-40B4-BE49-F238E27FC236}">
                <a16:creationId xmlns:a16="http://schemas.microsoft.com/office/drawing/2014/main" id="{4489FA96-DDCF-4A83-91EB-4F5F6179F0D0}"/>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11" name="Date Placeholder 8">
            <a:extLst>
              <a:ext uri="{FF2B5EF4-FFF2-40B4-BE49-F238E27FC236}">
                <a16:creationId xmlns:a16="http://schemas.microsoft.com/office/drawing/2014/main" id="{F7CC7848-0B2C-4FBE-96B0-0717CC5A9FF1}"/>
              </a:ext>
            </a:extLst>
          </p:cNvPr>
          <p:cNvSpPr>
            <a:spLocks noGrp="1"/>
          </p:cNvSpPr>
          <p:nvPr>
            <p:ph type="dt" sz="half" idx="10"/>
          </p:nvPr>
        </p:nvSpPr>
        <p:spPr>
          <a:xfrm>
            <a:off x="8369448" y="6356350"/>
            <a:ext cx="2592594" cy="365125"/>
          </a:xfrm>
        </p:spPr>
        <p:txBody>
          <a:bodyPr/>
          <a:lstStyle/>
          <a:p>
            <a:r>
              <a:rPr lang="en-US"/>
              <a:t>2/11/20XX</a:t>
            </a:r>
          </a:p>
        </p:txBody>
      </p:sp>
      <p:sp>
        <p:nvSpPr>
          <p:cNvPr id="12" name="Slide Number Placeholder 10">
            <a:extLst>
              <a:ext uri="{FF2B5EF4-FFF2-40B4-BE49-F238E27FC236}">
                <a16:creationId xmlns:a16="http://schemas.microsoft.com/office/drawing/2014/main" id="{4CD16377-DD1B-4262-BDAE-760577F5B81D}"/>
              </a:ext>
            </a:extLst>
          </p:cNvPr>
          <p:cNvSpPr>
            <a:spLocks noGrp="1"/>
          </p:cNvSpPr>
          <p:nvPr>
            <p:ph type="sldNum" sz="quarter" idx="12"/>
          </p:nvPr>
        </p:nvSpPr>
        <p:spPr>
          <a:xfrm>
            <a:off x="10919012" y="6356350"/>
            <a:ext cx="672354" cy="365125"/>
          </a:xfrm>
        </p:spPr>
        <p:txBody>
          <a:bodyPr/>
          <a:lstStyle/>
          <a:p>
            <a:fld id="{0303F77D-1BEF-481A-B8C1-15974ED46EB7}" type="slidenum">
              <a:rPr lang="en-US" smtClean="0"/>
              <a:t>‹#›</a:t>
            </a:fld>
            <a:endParaRPr lang="en-US"/>
          </a:p>
        </p:txBody>
      </p:sp>
    </p:spTree>
    <p:extLst>
      <p:ext uri="{BB962C8B-B14F-4D97-AF65-F5344CB8AC3E}">
        <p14:creationId xmlns:p14="http://schemas.microsoft.com/office/powerpoint/2010/main" val="3697066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r>
              <a:rPr lang="en-US"/>
              <a:t>2/11/20XX</a:t>
            </a:r>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28664708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672">
          <p15:clr>
            <a:srgbClr val="F26B43"/>
          </p15:clr>
        </p15:guide>
        <p15:guide id="4" orient="horz" pos="912">
          <p15:clr>
            <a:srgbClr val="F26B43"/>
          </p15:clr>
        </p15:guide>
        <p15:guide id="5" pos="7176">
          <p15:clr>
            <a:srgbClr val="F26B43"/>
          </p15:clr>
        </p15:guide>
        <p15:guide id="6" pos="504">
          <p15:clr>
            <a:srgbClr val="F26B43"/>
          </p15:clr>
        </p15:guide>
        <p15:guide id="7" orient="horz" pos="3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5D67320-FCFD-4931-AAF7-C6C853329C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53AE5B2F-2CD3-4E51-91D5-FEF8CE8FEFA9}"/>
              </a:ext>
            </a:extLst>
          </p:cNvPr>
          <p:cNvSpPr>
            <a:spLocks noGrp="1"/>
          </p:cNvSpPr>
          <p:nvPr>
            <p:ph type="ctrTitle"/>
          </p:nvPr>
        </p:nvSpPr>
        <p:spPr>
          <a:xfrm>
            <a:off x="685800" y="908651"/>
            <a:ext cx="3784600" cy="3640345"/>
          </a:xfrm>
        </p:spPr>
        <p:txBody>
          <a:bodyPr vert="horz" lIns="91440" tIns="45720" rIns="91440" bIns="45720" rtlCol="0" anchor="t">
            <a:normAutofit/>
          </a:bodyPr>
          <a:lstStyle/>
          <a:p>
            <a:pPr>
              <a:lnSpc>
                <a:spcPct val="90000"/>
              </a:lnSpc>
            </a:pPr>
            <a:r>
              <a:rPr lang="en-US" sz="3400" dirty="0"/>
              <a:t>Project Demonstration :</a:t>
            </a:r>
            <a:br>
              <a:rPr lang="en-US" sz="3400" dirty="0"/>
            </a:br>
            <a:br>
              <a:rPr lang="en-US" sz="3400" dirty="0"/>
            </a:br>
            <a:r>
              <a:rPr lang="en-US" sz="3400" dirty="0"/>
              <a:t>Draught game implementation in C</a:t>
            </a:r>
          </a:p>
        </p:txBody>
      </p:sp>
      <p:sp>
        <p:nvSpPr>
          <p:cNvPr id="8" name="Subtitle 7">
            <a:extLst>
              <a:ext uri="{FF2B5EF4-FFF2-40B4-BE49-F238E27FC236}">
                <a16:creationId xmlns:a16="http://schemas.microsoft.com/office/drawing/2014/main" id="{952DE27F-5BED-4BCC-887D-5872F796F65F}"/>
              </a:ext>
            </a:extLst>
          </p:cNvPr>
          <p:cNvSpPr>
            <a:spLocks noGrp="1"/>
          </p:cNvSpPr>
          <p:nvPr>
            <p:ph type="subTitle" idx="1"/>
          </p:nvPr>
        </p:nvSpPr>
        <p:spPr>
          <a:xfrm>
            <a:off x="705934" y="5220450"/>
            <a:ext cx="3380437" cy="570748"/>
          </a:xfrm>
        </p:spPr>
        <p:txBody>
          <a:bodyPr vert="horz" lIns="91440" tIns="45720" rIns="91440" bIns="45720" rtlCol="0" anchor="b">
            <a:normAutofit/>
          </a:bodyPr>
          <a:lstStyle/>
          <a:p>
            <a:r>
              <a:rPr lang="en-US" dirty="0"/>
              <a:t>Prepared By : Karthick Srinivas</a:t>
            </a:r>
          </a:p>
        </p:txBody>
      </p:sp>
      <p:cxnSp>
        <p:nvCxnSpPr>
          <p:cNvPr id="24" name="Straight Connector 23">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pic>
        <p:nvPicPr>
          <p:cNvPr id="11" name="Picture Placeholder 10">
            <a:extLst>
              <a:ext uri="{FF2B5EF4-FFF2-40B4-BE49-F238E27FC236}">
                <a16:creationId xmlns:a16="http://schemas.microsoft.com/office/drawing/2014/main" id="{BC408C47-2E2A-42C6-99D2-EBED0E23C9B6}"/>
              </a:ext>
            </a:extLst>
          </p:cNvPr>
          <p:cNvPicPr>
            <a:picLocks noGrp="1" noChangeAspect="1"/>
          </p:cNvPicPr>
          <p:nvPr>
            <p:ph type="pic" sz="quarter" idx="13"/>
          </p:nvPr>
        </p:nvPicPr>
        <p:blipFill rotWithShape="1">
          <a:blip r:embed="rId2"/>
          <a:srcRect l="12008" r="17052"/>
          <a:stretch/>
        </p:blipFill>
        <p:spPr>
          <a:xfrm>
            <a:off x="4876158" y="10"/>
            <a:ext cx="7315841" cy="6857990"/>
          </a:xfrm>
          <a:prstGeom prst="rect">
            <a:avLst/>
          </a:prstGeom>
        </p:spPr>
      </p:pic>
    </p:spTree>
    <p:extLst>
      <p:ext uri="{BB962C8B-B14F-4D97-AF65-F5344CB8AC3E}">
        <p14:creationId xmlns:p14="http://schemas.microsoft.com/office/powerpoint/2010/main" val="1633438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4" name="Straight Connector 74">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76">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86" name="Rectangle 7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0">
            <a:extLst>
              <a:ext uri="{FF2B5EF4-FFF2-40B4-BE49-F238E27FC236}">
                <a16:creationId xmlns:a16="http://schemas.microsoft.com/office/drawing/2014/main" id="{A5D67320-FCFD-4931-AAF7-C6C853329C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itle 69">
            <a:extLst>
              <a:ext uri="{FF2B5EF4-FFF2-40B4-BE49-F238E27FC236}">
                <a16:creationId xmlns:a16="http://schemas.microsoft.com/office/drawing/2014/main" id="{1272E09B-CE1D-409C-82FE-09F0399EB86A}"/>
              </a:ext>
            </a:extLst>
          </p:cNvPr>
          <p:cNvSpPr>
            <a:spLocks noGrp="1"/>
          </p:cNvSpPr>
          <p:nvPr>
            <p:ph type="title"/>
          </p:nvPr>
        </p:nvSpPr>
        <p:spPr>
          <a:xfrm>
            <a:off x="641556" y="937469"/>
            <a:ext cx="4308429" cy="3640345"/>
          </a:xfrm>
        </p:spPr>
        <p:txBody>
          <a:bodyPr vert="horz" lIns="91440" tIns="45720" rIns="91440" bIns="45720" rtlCol="0" anchor="t">
            <a:normAutofit/>
          </a:bodyPr>
          <a:lstStyle/>
          <a:p>
            <a:pPr algn="l">
              <a:lnSpc>
                <a:spcPct val="90000"/>
              </a:lnSpc>
            </a:pPr>
            <a:r>
              <a:rPr lang="en-US" sz="3200" cap="all" dirty="0"/>
              <a:t>Segment 4 :</a:t>
            </a:r>
            <a:br>
              <a:rPr lang="en-US" sz="3200" cap="all" dirty="0"/>
            </a:br>
            <a:r>
              <a:rPr lang="en-US" sz="3200" cap="all" dirty="0"/>
              <a:t>Explanation of Additional Features.</a:t>
            </a:r>
          </a:p>
        </p:txBody>
      </p:sp>
      <p:cxnSp>
        <p:nvCxnSpPr>
          <p:cNvPr id="83" name="Straight Connector 8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Picture Placeholder 18">
            <a:extLst>
              <a:ext uri="{FF2B5EF4-FFF2-40B4-BE49-F238E27FC236}">
                <a16:creationId xmlns:a16="http://schemas.microsoft.com/office/drawing/2014/main" id="{DF38965B-ECCE-431F-9B6C-E1F3E5B2D13E}"/>
              </a:ext>
            </a:extLst>
          </p:cNvPr>
          <p:cNvPicPr>
            <a:picLocks noGrp="1" noChangeAspect="1"/>
          </p:cNvPicPr>
          <p:nvPr>
            <p:ph type="pic" sz="quarter" idx="13"/>
          </p:nvPr>
        </p:nvPicPr>
        <p:blipFill rotWithShape="1">
          <a:blip r:embed="rId3"/>
          <a:srcRect r="28793" b="-1"/>
          <a:stretch/>
        </p:blipFill>
        <p:spPr>
          <a:xfrm>
            <a:off x="4876158" y="10"/>
            <a:ext cx="7315841" cy="6857990"/>
          </a:xfrm>
          <a:prstGeom prst="rect">
            <a:avLst/>
          </a:prstGeom>
        </p:spPr>
      </p:pic>
      <p:sp>
        <p:nvSpPr>
          <p:cNvPr id="14" name="Slide Number Placeholder 13">
            <a:extLst>
              <a:ext uri="{FF2B5EF4-FFF2-40B4-BE49-F238E27FC236}">
                <a16:creationId xmlns:a16="http://schemas.microsoft.com/office/drawing/2014/main" id="{1E895843-157C-4992-8BC1-1CB6E44394E9}"/>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A2AE2B76-F97F-4BE2-8670-72276A5F21A5}" type="slidenum">
              <a:rPr lang="en-US">
                <a:solidFill>
                  <a:srgbClr val="FFFFFF"/>
                </a:solidFill>
              </a:rPr>
              <a:pPr>
                <a:lnSpc>
                  <a:spcPct val="90000"/>
                </a:lnSpc>
                <a:spcAft>
                  <a:spcPts val="600"/>
                </a:spcAft>
              </a:pPr>
              <a:t>10</a:t>
            </a:fld>
            <a:endParaRPr lang="en-US">
              <a:solidFill>
                <a:srgbClr val="FFFFFF"/>
              </a:solidFill>
            </a:endParaRPr>
          </a:p>
        </p:txBody>
      </p:sp>
    </p:spTree>
    <p:extLst>
      <p:ext uri="{BB962C8B-B14F-4D97-AF65-F5344CB8AC3E}">
        <p14:creationId xmlns:p14="http://schemas.microsoft.com/office/powerpoint/2010/main" val="3716847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A6A2756-6ED6-43F6-B815-E072B1534E2C}"/>
              </a:ext>
            </a:extLst>
          </p:cNvPr>
          <p:cNvSpPr>
            <a:spLocks noGrp="1"/>
          </p:cNvSpPr>
          <p:nvPr>
            <p:ph type="title"/>
          </p:nvPr>
        </p:nvSpPr>
        <p:spPr>
          <a:xfrm>
            <a:off x="700087" y="909638"/>
            <a:ext cx="10691813" cy="810192"/>
          </a:xfrm>
        </p:spPr>
        <p:txBody>
          <a:bodyPr/>
          <a:lstStyle/>
          <a:p>
            <a:r>
              <a:rPr lang="en-US" sz="3200" dirty="0"/>
              <a:t>Additional Features : </a:t>
            </a:r>
          </a:p>
        </p:txBody>
      </p:sp>
      <p:sp>
        <p:nvSpPr>
          <p:cNvPr id="9" name="Content Placeholder 8">
            <a:extLst>
              <a:ext uri="{FF2B5EF4-FFF2-40B4-BE49-F238E27FC236}">
                <a16:creationId xmlns:a16="http://schemas.microsoft.com/office/drawing/2014/main" id="{6AFCC9BD-B6E6-44EF-893D-F3E542646ADC}"/>
              </a:ext>
            </a:extLst>
          </p:cNvPr>
          <p:cNvSpPr>
            <a:spLocks noGrp="1"/>
          </p:cNvSpPr>
          <p:nvPr>
            <p:ph idx="1"/>
          </p:nvPr>
        </p:nvSpPr>
        <p:spPr>
          <a:xfrm>
            <a:off x="800100" y="1572462"/>
            <a:ext cx="10691813" cy="3272810"/>
          </a:xfrm>
        </p:spPr>
        <p:txBody>
          <a:bodyPr>
            <a:normAutofit/>
          </a:bodyPr>
          <a:lstStyle/>
          <a:p>
            <a:pPr marL="0" indent="0">
              <a:buNone/>
            </a:pPr>
            <a:r>
              <a:rPr lang="en-US" sz="2000" dirty="0"/>
              <a:t>1.) Board Architecture used as reference to devise a co-ordinate system which is used as a basis for movement of checkers.</a:t>
            </a:r>
          </a:p>
          <a:p>
            <a:pPr marL="0" indent="0">
              <a:buNone/>
            </a:pPr>
            <a:r>
              <a:rPr lang="en-US" sz="2000" dirty="0"/>
              <a:t>     Eg : X axis : a to </a:t>
            </a:r>
            <a:r>
              <a:rPr lang="en-US" sz="2000" dirty="0">
                <a:sym typeface="Wingdings" panose="05000000000000000000" pitchFamily="2" charset="2"/>
              </a:rPr>
              <a:t>h  &amp; Y axis : 1 to 8</a:t>
            </a:r>
            <a:endParaRPr lang="en-US" sz="2000" dirty="0"/>
          </a:p>
          <a:p>
            <a:pPr marL="0" indent="0">
              <a:buNone/>
            </a:pPr>
            <a:r>
              <a:rPr lang="en-US" sz="2000" dirty="0"/>
              <a:t>2.) System validation for wrong inputs and invalid moves.</a:t>
            </a:r>
          </a:p>
          <a:p>
            <a:pPr marL="0" indent="0">
              <a:buNone/>
            </a:pPr>
            <a:r>
              <a:rPr lang="en-US" sz="2000" dirty="0"/>
              <a:t>     Eg : Direction of checker movement, Co-ordinates entered by the user is out of bounds etc. </a:t>
            </a:r>
          </a:p>
          <a:p>
            <a:pPr marL="0" indent="0">
              <a:buNone/>
            </a:pPr>
            <a:r>
              <a:rPr lang="en-US" sz="2000" dirty="0"/>
              <a:t>3.) Tracking and generation of game numbers.</a:t>
            </a:r>
          </a:p>
          <a:p>
            <a:pPr marL="0" indent="0">
              <a:buNone/>
            </a:pPr>
            <a:r>
              <a:rPr lang="en-US" sz="2000" dirty="0"/>
              <a:t>4.) Displaying all the rules of the Checkers game at the start of play.</a:t>
            </a:r>
          </a:p>
        </p:txBody>
      </p:sp>
      <p:sp>
        <p:nvSpPr>
          <p:cNvPr id="6" name="Slide Number Placeholder 5">
            <a:extLst>
              <a:ext uri="{FF2B5EF4-FFF2-40B4-BE49-F238E27FC236}">
                <a16:creationId xmlns:a16="http://schemas.microsoft.com/office/drawing/2014/main" id="{175B920D-84E7-484C-AD47-6294D4E4D6C0}"/>
              </a:ext>
            </a:extLst>
          </p:cNvPr>
          <p:cNvSpPr>
            <a:spLocks noGrp="1"/>
          </p:cNvSpPr>
          <p:nvPr>
            <p:ph type="sldNum" sz="quarter" idx="12"/>
          </p:nvPr>
        </p:nvSpPr>
        <p:spPr>
          <a:xfrm>
            <a:off x="10919012" y="6356350"/>
            <a:ext cx="672354" cy="365125"/>
          </a:xfrm>
        </p:spPr>
        <p:txBody>
          <a:bodyPr/>
          <a:lstStyle/>
          <a:p>
            <a:fld id="{E30AF5A0-43BB-4336-8627-9123B9144D80}" type="slidenum">
              <a:rPr lang="en-US" smtClean="0"/>
              <a:pPr/>
              <a:t>11</a:t>
            </a:fld>
            <a:endParaRPr lang="en-US"/>
          </a:p>
        </p:txBody>
      </p:sp>
    </p:spTree>
    <p:extLst>
      <p:ext uri="{BB962C8B-B14F-4D97-AF65-F5344CB8AC3E}">
        <p14:creationId xmlns:p14="http://schemas.microsoft.com/office/powerpoint/2010/main" val="74946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4" name="Straight Connector 74">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76">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86" name="Rectangle 7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0">
            <a:extLst>
              <a:ext uri="{FF2B5EF4-FFF2-40B4-BE49-F238E27FC236}">
                <a16:creationId xmlns:a16="http://schemas.microsoft.com/office/drawing/2014/main" id="{A5D67320-FCFD-4931-AAF7-C6C853329C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itle 69">
            <a:extLst>
              <a:ext uri="{FF2B5EF4-FFF2-40B4-BE49-F238E27FC236}">
                <a16:creationId xmlns:a16="http://schemas.microsoft.com/office/drawing/2014/main" id="{1272E09B-CE1D-409C-82FE-09F0399EB86A}"/>
              </a:ext>
            </a:extLst>
          </p:cNvPr>
          <p:cNvSpPr>
            <a:spLocks noGrp="1"/>
          </p:cNvSpPr>
          <p:nvPr>
            <p:ph type="title"/>
          </p:nvPr>
        </p:nvSpPr>
        <p:spPr>
          <a:xfrm>
            <a:off x="641556" y="937469"/>
            <a:ext cx="4308429" cy="3640345"/>
          </a:xfrm>
        </p:spPr>
        <p:txBody>
          <a:bodyPr vert="horz" lIns="91440" tIns="45720" rIns="91440" bIns="45720" rtlCol="0" anchor="t">
            <a:normAutofit/>
          </a:bodyPr>
          <a:lstStyle/>
          <a:p>
            <a:pPr algn="l">
              <a:lnSpc>
                <a:spcPct val="90000"/>
              </a:lnSpc>
            </a:pPr>
            <a:r>
              <a:rPr lang="en-US" sz="3200" cap="all" dirty="0"/>
              <a:t>Segment 5 :</a:t>
            </a:r>
            <a:br>
              <a:rPr lang="en-US" sz="3200" cap="all" dirty="0"/>
            </a:br>
            <a:r>
              <a:rPr lang="en-US" sz="3200" cap="all" dirty="0"/>
              <a:t>Statement of contributions.</a:t>
            </a:r>
          </a:p>
        </p:txBody>
      </p:sp>
      <p:cxnSp>
        <p:nvCxnSpPr>
          <p:cNvPr id="83" name="Straight Connector 8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Picture Placeholder 18">
            <a:extLst>
              <a:ext uri="{FF2B5EF4-FFF2-40B4-BE49-F238E27FC236}">
                <a16:creationId xmlns:a16="http://schemas.microsoft.com/office/drawing/2014/main" id="{DF38965B-ECCE-431F-9B6C-E1F3E5B2D13E}"/>
              </a:ext>
            </a:extLst>
          </p:cNvPr>
          <p:cNvPicPr>
            <a:picLocks noGrp="1" noChangeAspect="1"/>
          </p:cNvPicPr>
          <p:nvPr>
            <p:ph type="pic" sz="quarter" idx="13"/>
          </p:nvPr>
        </p:nvPicPr>
        <p:blipFill rotWithShape="1">
          <a:blip r:embed="rId3"/>
          <a:srcRect r="28793" b="-1"/>
          <a:stretch/>
        </p:blipFill>
        <p:spPr>
          <a:xfrm>
            <a:off x="4876158" y="10"/>
            <a:ext cx="7315841" cy="6857990"/>
          </a:xfrm>
          <a:prstGeom prst="rect">
            <a:avLst/>
          </a:prstGeom>
        </p:spPr>
      </p:pic>
      <p:sp>
        <p:nvSpPr>
          <p:cNvPr id="14" name="Slide Number Placeholder 13">
            <a:extLst>
              <a:ext uri="{FF2B5EF4-FFF2-40B4-BE49-F238E27FC236}">
                <a16:creationId xmlns:a16="http://schemas.microsoft.com/office/drawing/2014/main" id="{1E895843-157C-4992-8BC1-1CB6E44394E9}"/>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A2AE2B76-F97F-4BE2-8670-72276A5F21A5}" type="slidenum">
              <a:rPr lang="en-US">
                <a:solidFill>
                  <a:srgbClr val="FFFFFF"/>
                </a:solidFill>
              </a:rPr>
              <a:pPr>
                <a:lnSpc>
                  <a:spcPct val="90000"/>
                </a:lnSpc>
                <a:spcAft>
                  <a:spcPts val="600"/>
                </a:spcAft>
              </a:pPr>
              <a:t>12</a:t>
            </a:fld>
            <a:endParaRPr lang="en-US">
              <a:solidFill>
                <a:srgbClr val="FFFFFF"/>
              </a:solidFill>
            </a:endParaRPr>
          </a:p>
        </p:txBody>
      </p:sp>
    </p:spTree>
    <p:extLst>
      <p:ext uri="{BB962C8B-B14F-4D97-AF65-F5344CB8AC3E}">
        <p14:creationId xmlns:p14="http://schemas.microsoft.com/office/powerpoint/2010/main" val="568326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22C7F04A-6CF6-4CF1-BAEE-2B210EFC6B58}"/>
              </a:ext>
            </a:extLst>
          </p:cNvPr>
          <p:cNvSpPr>
            <a:spLocks noGrp="1"/>
          </p:cNvSpPr>
          <p:nvPr>
            <p:ph type="title"/>
          </p:nvPr>
        </p:nvSpPr>
        <p:spPr>
          <a:xfrm>
            <a:off x="694111" y="909637"/>
            <a:ext cx="5933795" cy="1362073"/>
          </a:xfrm>
        </p:spPr>
        <p:txBody>
          <a:bodyPr vert="horz" lIns="91440" tIns="45720" rIns="91440" bIns="45720" rtlCol="0" anchor="t">
            <a:normAutofit/>
          </a:bodyPr>
          <a:lstStyle/>
          <a:p>
            <a:r>
              <a:rPr lang="en-US" kern="1200" cap="all" spc="30" baseline="0">
                <a:solidFill>
                  <a:schemeClr val="tx1"/>
                </a:solidFill>
                <a:latin typeface="+mj-lt"/>
                <a:ea typeface="+mj-ea"/>
                <a:cs typeface="+mj-cs"/>
              </a:rPr>
              <a:t>Bala Saatvik : </a:t>
            </a:r>
          </a:p>
        </p:txBody>
      </p:sp>
      <p:cxnSp>
        <p:nvCxnSpPr>
          <p:cNvPr id="27" name="Straight Connector 26">
            <a:extLst>
              <a:ext uri="{FF2B5EF4-FFF2-40B4-BE49-F238E27FC236}">
                <a16:creationId xmlns:a16="http://schemas.microsoft.com/office/drawing/2014/main" id="{511FC409-B3C2-4F68-865C-C5333D6F27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5715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F35FCE68-0761-421A-922F-077DEB02E062}"/>
              </a:ext>
            </a:extLst>
          </p:cNvPr>
          <p:cNvSpPr>
            <a:spLocks noGrp="1"/>
          </p:cNvSpPr>
          <p:nvPr>
            <p:ph idx="1"/>
          </p:nvPr>
        </p:nvSpPr>
        <p:spPr>
          <a:xfrm>
            <a:off x="715383" y="1768474"/>
            <a:ext cx="6041371" cy="3553109"/>
          </a:xfrm>
        </p:spPr>
        <p:txBody>
          <a:bodyPr vert="horz" lIns="91440" tIns="45720" rIns="91440" bIns="45720" rtlCol="0">
            <a:normAutofit/>
          </a:bodyPr>
          <a:lstStyle/>
          <a:p>
            <a:pPr indent="-228600">
              <a:lnSpc>
                <a:spcPct val="120000"/>
              </a:lnSpc>
              <a:buFont typeface="Arial" panose="020B0604020202020204" pitchFamily="34" charset="0"/>
              <a:buChar char="•"/>
            </a:pPr>
            <a:r>
              <a:rPr lang="en-US" dirty="0">
                <a:solidFill>
                  <a:schemeClr val="tx1">
                    <a:lumMod val="85000"/>
                    <a:lumOff val="15000"/>
                  </a:schemeClr>
                </a:solidFill>
              </a:rPr>
              <a:t>Core Contribution </a:t>
            </a:r>
            <a:r>
              <a:rPr lang="en-US" dirty="0">
                <a:solidFill>
                  <a:schemeClr val="tx1">
                    <a:lumMod val="85000"/>
                    <a:lumOff val="15000"/>
                  </a:schemeClr>
                </a:solidFill>
                <a:effectLst/>
              </a:rPr>
              <a:t>: helped to develop the procedures which involved the display of the checkerboard and movement of the Draught coins.</a:t>
            </a:r>
          </a:p>
          <a:p>
            <a:pPr indent="-228600">
              <a:lnSpc>
                <a:spcPct val="120000"/>
              </a:lnSpc>
              <a:buFont typeface="Arial" panose="020B0604020202020204" pitchFamily="34" charset="0"/>
              <a:buChar char="•"/>
            </a:pPr>
            <a:r>
              <a:rPr lang="en-US" dirty="0">
                <a:solidFill>
                  <a:schemeClr val="tx1">
                    <a:lumMod val="85000"/>
                    <a:lumOff val="15000"/>
                  </a:schemeClr>
                </a:solidFill>
              </a:rPr>
              <a:t>Other contribution : </a:t>
            </a:r>
            <a:r>
              <a:rPr lang="en-US" dirty="0">
                <a:solidFill>
                  <a:schemeClr val="tx1">
                    <a:lumMod val="85000"/>
                    <a:lumOff val="15000"/>
                  </a:schemeClr>
                </a:solidFill>
                <a:effectLst/>
              </a:rPr>
              <a:t>Authored the Project Report.</a:t>
            </a:r>
          </a:p>
          <a:p>
            <a:pPr>
              <a:lnSpc>
                <a:spcPct val="120000"/>
              </a:lnSpc>
            </a:pPr>
            <a:endParaRPr lang="en-US" dirty="0"/>
          </a:p>
        </p:txBody>
      </p:sp>
      <p:pic>
        <p:nvPicPr>
          <p:cNvPr id="16" name="Picture 15" descr="A person taking a selfie&#10;&#10;Description automatically generated">
            <a:extLst>
              <a:ext uri="{FF2B5EF4-FFF2-40B4-BE49-F238E27FC236}">
                <a16:creationId xmlns:a16="http://schemas.microsoft.com/office/drawing/2014/main" id="{A0B4C197-76FD-43D0-AF31-81A326C74DBC}"/>
              </a:ext>
            </a:extLst>
          </p:cNvPr>
          <p:cNvPicPr>
            <a:picLocks noChangeAspect="1"/>
          </p:cNvPicPr>
          <p:nvPr/>
        </p:nvPicPr>
        <p:blipFill rotWithShape="1">
          <a:blip r:embed="rId3"/>
          <a:srcRect t="8646" r="-1" b="23895"/>
          <a:stretch/>
        </p:blipFill>
        <p:spPr>
          <a:xfrm>
            <a:off x="7315200" y="715218"/>
            <a:ext cx="4076700" cy="5418871"/>
          </a:xfrm>
          <a:prstGeom prst="rect">
            <a:avLst/>
          </a:prstGeom>
        </p:spPr>
      </p:pic>
      <p:cxnSp>
        <p:nvCxnSpPr>
          <p:cNvPr id="29" name="Straight Connector 28">
            <a:extLst>
              <a:ext uri="{FF2B5EF4-FFF2-40B4-BE49-F238E27FC236}">
                <a16:creationId xmlns:a16="http://schemas.microsoft.com/office/drawing/2014/main" id="{B810270D-76A7-44B3-9746-7EDF578860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5715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A5BB3454-C461-4318-8C59-919AC8FD3CDF}"/>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A53D7EE4-1EDB-42FD-B6B7-A82C9F31F0F4}" type="slidenum">
              <a:rPr lang="en-US" smtClean="0"/>
              <a:pPr>
                <a:lnSpc>
                  <a:spcPct val="90000"/>
                </a:lnSpc>
                <a:spcAft>
                  <a:spcPts val="600"/>
                </a:spcAft>
              </a:pPr>
              <a:t>13</a:t>
            </a:fld>
            <a:endParaRPr lang="en-US"/>
          </a:p>
        </p:txBody>
      </p:sp>
    </p:spTree>
    <p:extLst>
      <p:ext uri="{BB962C8B-B14F-4D97-AF65-F5344CB8AC3E}">
        <p14:creationId xmlns:p14="http://schemas.microsoft.com/office/powerpoint/2010/main" val="683725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4" name="Straight Connector 33">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8" name="Rectangle 37">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22C7F04A-6CF6-4CF1-BAEE-2B210EFC6B58}"/>
              </a:ext>
            </a:extLst>
          </p:cNvPr>
          <p:cNvSpPr>
            <a:spLocks noGrp="1"/>
          </p:cNvSpPr>
          <p:nvPr>
            <p:ph type="title"/>
          </p:nvPr>
        </p:nvSpPr>
        <p:spPr>
          <a:xfrm>
            <a:off x="694111" y="909637"/>
            <a:ext cx="5933795" cy="1362073"/>
          </a:xfrm>
        </p:spPr>
        <p:txBody>
          <a:bodyPr vert="horz" lIns="91440" tIns="45720" rIns="91440" bIns="45720" rtlCol="0" anchor="t">
            <a:normAutofit/>
          </a:bodyPr>
          <a:lstStyle/>
          <a:p>
            <a:r>
              <a:rPr lang="en-US" dirty="0"/>
              <a:t>Karthick Srinivas </a:t>
            </a:r>
            <a:r>
              <a:rPr lang="en-US" kern="1200" cap="all" spc="30" baseline="0" dirty="0">
                <a:solidFill>
                  <a:schemeClr val="tx1"/>
                </a:solidFill>
                <a:latin typeface="+mj-lt"/>
                <a:ea typeface="+mj-ea"/>
                <a:cs typeface="+mj-cs"/>
              </a:rPr>
              <a:t> : </a:t>
            </a:r>
          </a:p>
        </p:txBody>
      </p:sp>
      <p:cxnSp>
        <p:nvCxnSpPr>
          <p:cNvPr id="40" name="Straight Connector 39">
            <a:extLst>
              <a:ext uri="{FF2B5EF4-FFF2-40B4-BE49-F238E27FC236}">
                <a16:creationId xmlns:a16="http://schemas.microsoft.com/office/drawing/2014/main" id="{511FC409-B3C2-4F68-865C-C5333D6F27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5715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F35FCE68-0761-421A-922F-077DEB02E062}"/>
              </a:ext>
            </a:extLst>
          </p:cNvPr>
          <p:cNvSpPr>
            <a:spLocks noGrp="1"/>
          </p:cNvSpPr>
          <p:nvPr>
            <p:ph idx="1"/>
          </p:nvPr>
        </p:nvSpPr>
        <p:spPr>
          <a:xfrm>
            <a:off x="700088" y="2276474"/>
            <a:ext cx="6041371" cy="3553109"/>
          </a:xfrm>
        </p:spPr>
        <p:txBody>
          <a:bodyPr vert="horz" lIns="91440" tIns="45720" rIns="91440" bIns="45720" rtlCol="0">
            <a:normAutofit/>
          </a:bodyPr>
          <a:lstStyle/>
          <a:p>
            <a:pPr indent="-228600">
              <a:lnSpc>
                <a:spcPct val="120000"/>
              </a:lnSpc>
              <a:buFont typeface="Arial" panose="020B0604020202020204" pitchFamily="34" charset="0"/>
              <a:buChar char="•"/>
            </a:pPr>
            <a:r>
              <a:rPr lang="en-US" dirty="0">
                <a:solidFill>
                  <a:schemeClr val="tx1">
                    <a:lumMod val="85000"/>
                    <a:lumOff val="15000"/>
                  </a:schemeClr>
                </a:solidFill>
              </a:rPr>
              <a:t>Core Contribution </a:t>
            </a:r>
            <a:r>
              <a:rPr lang="en-US" dirty="0">
                <a:solidFill>
                  <a:schemeClr val="tx1">
                    <a:lumMod val="85000"/>
                    <a:lumOff val="15000"/>
                  </a:schemeClr>
                </a:solidFill>
                <a:effectLst/>
              </a:rPr>
              <a:t>: </a:t>
            </a:r>
            <a:r>
              <a:rPr lang="en-US" sz="1800" dirty="0">
                <a:solidFill>
                  <a:schemeClr val="tx1">
                    <a:lumMod val="85000"/>
                    <a:lumOff val="15000"/>
                  </a:schemeClr>
                </a:solidFill>
                <a:effectLst/>
                <a:ea typeface="Constantia" panose="02030602050306030303" pitchFamily="18" charset="0"/>
                <a:cs typeface="Constantia" panose="02030602050306030303" pitchFamily="18" charset="0"/>
              </a:rPr>
              <a:t>helped to develop the procedures which involved movement and capturing of the Draught coins.</a:t>
            </a:r>
            <a:endParaRPr lang="en-US" dirty="0">
              <a:solidFill>
                <a:schemeClr val="tx1">
                  <a:lumMod val="85000"/>
                  <a:lumOff val="15000"/>
                </a:schemeClr>
              </a:solidFill>
              <a:effectLst/>
            </a:endParaRPr>
          </a:p>
          <a:p>
            <a:pPr indent="-228600">
              <a:lnSpc>
                <a:spcPct val="120000"/>
              </a:lnSpc>
              <a:buFont typeface="Arial" panose="020B0604020202020204" pitchFamily="34" charset="0"/>
              <a:buChar char="•"/>
            </a:pPr>
            <a:r>
              <a:rPr lang="en-US" dirty="0">
                <a:solidFill>
                  <a:schemeClr val="tx1">
                    <a:lumMod val="85000"/>
                    <a:lumOff val="15000"/>
                  </a:schemeClr>
                </a:solidFill>
              </a:rPr>
              <a:t>Other contribution : </a:t>
            </a:r>
            <a:r>
              <a:rPr lang="en-US" sz="1800" dirty="0">
                <a:solidFill>
                  <a:schemeClr val="tx1">
                    <a:lumMod val="85000"/>
                    <a:lumOff val="15000"/>
                  </a:schemeClr>
                </a:solidFill>
                <a:effectLst/>
                <a:ea typeface="Constantia" panose="02030602050306030303" pitchFamily="18" charset="0"/>
                <a:cs typeface="Constantia" panose="02030602050306030303" pitchFamily="18" charset="0"/>
              </a:rPr>
              <a:t>Added comments to the final version of the program which will enhance the readability of the program. Also Proof read and applied editing and formatting wherever required in the project report and brief.</a:t>
            </a:r>
            <a:endParaRPr lang="en-IN" sz="1800" dirty="0">
              <a:solidFill>
                <a:schemeClr val="tx1">
                  <a:lumMod val="85000"/>
                  <a:lumOff val="15000"/>
                </a:schemeClr>
              </a:solidFill>
              <a:effectLst/>
              <a:ea typeface="Constantia" panose="02030602050306030303" pitchFamily="18" charset="0"/>
              <a:cs typeface="Times New Roman" panose="02020603050405020304" pitchFamily="18" charset="0"/>
            </a:endParaRPr>
          </a:p>
          <a:p>
            <a:pPr>
              <a:lnSpc>
                <a:spcPct val="120000"/>
              </a:lnSpc>
            </a:pPr>
            <a:endParaRPr lang="en-US" dirty="0">
              <a:effectLst/>
            </a:endParaRPr>
          </a:p>
          <a:p>
            <a:pPr indent="-228600">
              <a:lnSpc>
                <a:spcPct val="120000"/>
              </a:lnSpc>
              <a:buFont typeface="Arial" panose="020B0604020202020204" pitchFamily="34" charset="0"/>
              <a:buChar char="•"/>
            </a:pPr>
            <a:endParaRPr lang="en-US" dirty="0"/>
          </a:p>
        </p:txBody>
      </p:sp>
      <p:pic>
        <p:nvPicPr>
          <p:cNvPr id="16" name="Picture 15">
            <a:extLst>
              <a:ext uri="{FF2B5EF4-FFF2-40B4-BE49-F238E27FC236}">
                <a16:creationId xmlns:a16="http://schemas.microsoft.com/office/drawing/2014/main" id="{A0B4C197-76FD-43D0-AF31-81A326C74DBC}"/>
              </a:ext>
            </a:extLst>
          </p:cNvPr>
          <p:cNvPicPr>
            <a:picLocks noChangeAspect="1"/>
          </p:cNvPicPr>
          <p:nvPr/>
        </p:nvPicPr>
        <p:blipFill rotWithShape="1">
          <a:blip r:embed="rId3"/>
          <a:srcRect l="2844" t="1174" r="3242"/>
          <a:stretch/>
        </p:blipFill>
        <p:spPr>
          <a:xfrm>
            <a:off x="7441547" y="787401"/>
            <a:ext cx="3950352" cy="5346688"/>
          </a:xfrm>
          <a:prstGeom prst="rect">
            <a:avLst/>
          </a:prstGeom>
        </p:spPr>
      </p:pic>
      <p:cxnSp>
        <p:nvCxnSpPr>
          <p:cNvPr id="42" name="Straight Connector 41">
            <a:extLst>
              <a:ext uri="{FF2B5EF4-FFF2-40B4-BE49-F238E27FC236}">
                <a16:creationId xmlns:a16="http://schemas.microsoft.com/office/drawing/2014/main" id="{B810270D-76A7-44B3-9746-7EDF578860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5715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A5BB3454-C461-4318-8C59-919AC8FD3CDF}"/>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A53D7EE4-1EDB-42FD-B6B7-A82C9F31F0F4}" type="slidenum">
              <a:rPr lang="en-US" smtClean="0"/>
              <a:pPr>
                <a:lnSpc>
                  <a:spcPct val="90000"/>
                </a:lnSpc>
                <a:spcAft>
                  <a:spcPts val="600"/>
                </a:spcAft>
              </a:pPr>
              <a:t>14</a:t>
            </a:fld>
            <a:endParaRPr lang="en-US"/>
          </a:p>
        </p:txBody>
      </p:sp>
    </p:spTree>
    <p:extLst>
      <p:ext uri="{BB962C8B-B14F-4D97-AF65-F5344CB8AC3E}">
        <p14:creationId xmlns:p14="http://schemas.microsoft.com/office/powerpoint/2010/main" val="2005160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7" name="Straight Connector 46">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51" name="Rectangle 50">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22C7F04A-6CF6-4CF1-BAEE-2B210EFC6B58}"/>
              </a:ext>
            </a:extLst>
          </p:cNvPr>
          <p:cNvSpPr>
            <a:spLocks noGrp="1"/>
          </p:cNvSpPr>
          <p:nvPr>
            <p:ph type="title"/>
          </p:nvPr>
        </p:nvSpPr>
        <p:spPr>
          <a:xfrm>
            <a:off x="694111" y="909637"/>
            <a:ext cx="5933795" cy="1362073"/>
          </a:xfrm>
        </p:spPr>
        <p:txBody>
          <a:bodyPr vert="horz" lIns="91440" tIns="45720" rIns="91440" bIns="45720" rtlCol="0" anchor="t">
            <a:normAutofit/>
          </a:bodyPr>
          <a:lstStyle/>
          <a:p>
            <a:r>
              <a:rPr lang="en-US" kern="1200" cap="all" spc="30" baseline="0" dirty="0">
                <a:solidFill>
                  <a:schemeClr val="tx1"/>
                </a:solidFill>
                <a:latin typeface="+mj-lt"/>
                <a:ea typeface="+mj-ea"/>
                <a:cs typeface="+mj-cs"/>
              </a:rPr>
              <a:t>Deepak kumar : </a:t>
            </a:r>
          </a:p>
        </p:txBody>
      </p:sp>
      <p:cxnSp>
        <p:nvCxnSpPr>
          <p:cNvPr id="53" name="Straight Connector 52">
            <a:extLst>
              <a:ext uri="{FF2B5EF4-FFF2-40B4-BE49-F238E27FC236}">
                <a16:creationId xmlns:a16="http://schemas.microsoft.com/office/drawing/2014/main" id="{511FC409-B3C2-4F68-865C-C5333D6F27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5715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F35FCE68-0761-421A-922F-077DEB02E062}"/>
              </a:ext>
            </a:extLst>
          </p:cNvPr>
          <p:cNvSpPr>
            <a:spLocks noGrp="1"/>
          </p:cNvSpPr>
          <p:nvPr>
            <p:ph idx="1"/>
          </p:nvPr>
        </p:nvSpPr>
        <p:spPr>
          <a:xfrm>
            <a:off x="700088" y="2276474"/>
            <a:ext cx="6041371" cy="3553109"/>
          </a:xfrm>
        </p:spPr>
        <p:txBody>
          <a:bodyPr vert="horz" lIns="91440" tIns="45720" rIns="91440" bIns="45720" rtlCol="0">
            <a:normAutofit/>
          </a:bodyPr>
          <a:lstStyle/>
          <a:p>
            <a:pPr indent="-228600">
              <a:lnSpc>
                <a:spcPct val="120000"/>
              </a:lnSpc>
              <a:buFont typeface="Arial" panose="020B0604020202020204" pitchFamily="34" charset="0"/>
              <a:buChar char="•"/>
            </a:pPr>
            <a:r>
              <a:rPr lang="en-US" dirty="0">
                <a:solidFill>
                  <a:schemeClr val="tx1">
                    <a:lumMod val="85000"/>
                    <a:lumOff val="15000"/>
                  </a:schemeClr>
                </a:solidFill>
              </a:rPr>
              <a:t>Core Contribution : </a:t>
            </a:r>
            <a:r>
              <a:rPr lang="en-US" sz="1800" dirty="0">
                <a:solidFill>
                  <a:schemeClr val="tx1">
                    <a:lumMod val="85000"/>
                    <a:lumOff val="15000"/>
                  </a:schemeClr>
                </a:solidFill>
                <a:effectLst/>
                <a:ea typeface="Constantia" panose="02030602050306030303" pitchFamily="18" charset="0"/>
                <a:cs typeface="Constantia" panose="02030602050306030303" pitchFamily="18" charset="0"/>
              </a:rPr>
              <a:t>helped to develop the system of storing and updating the player records and the file handling system.</a:t>
            </a:r>
            <a:endParaRPr lang="en-IN" sz="1800" dirty="0">
              <a:solidFill>
                <a:schemeClr val="tx1">
                  <a:lumMod val="85000"/>
                  <a:lumOff val="15000"/>
                </a:schemeClr>
              </a:solidFill>
              <a:effectLst/>
              <a:ea typeface="Constantia" panose="02030602050306030303" pitchFamily="18" charset="0"/>
              <a:cs typeface="Times New Roman" panose="02020603050405020304" pitchFamily="18" charset="0"/>
            </a:endParaRPr>
          </a:p>
          <a:p>
            <a:pPr indent="-228600">
              <a:lnSpc>
                <a:spcPct val="120000"/>
              </a:lnSpc>
              <a:buFont typeface="Arial" panose="020B0604020202020204" pitchFamily="34" charset="0"/>
              <a:buChar char="•"/>
            </a:pPr>
            <a:r>
              <a:rPr lang="en-US" dirty="0">
                <a:solidFill>
                  <a:schemeClr val="tx1">
                    <a:lumMod val="85000"/>
                    <a:lumOff val="15000"/>
                  </a:schemeClr>
                </a:solidFill>
              </a:rPr>
              <a:t>Other contribution : </a:t>
            </a:r>
            <a:r>
              <a:rPr lang="en-US" sz="1800" dirty="0">
                <a:solidFill>
                  <a:schemeClr val="tx1">
                    <a:lumMod val="85000"/>
                    <a:lumOff val="15000"/>
                  </a:schemeClr>
                </a:solidFill>
                <a:effectLst/>
                <a:ea typeface="Constantia" panose="02030602050306030303" pitchFamily="18" charset="0"/>
                <a:cs typeface="Constantia" panose="02030602050306030303" pitchFamily="18" charset="0"/>
              </a:rPr>
              <a:t>Authored the Project Brief</a:t>
            </a:r>
            <a:endParaRPr lang="en-IN" sz="1800" dirty="0">
              <a:solidFill>
                <a:schemeClr val="tx1">
                  <a:lumMod val="85000"/>
                  <a:lumOff val="15000"/>
                </a:schemeClr>
              </a:solidFill>
              <a:effectLst/>
              <a:ea typeface="Constantia" panose="02030602050306030303" pitchFamily="18" charset="0"/>
              <a:cs typeface="Times New Roman" panose="02020603050405020304" pitchFamily="18" charset="0"/>
            </a:endParaRPr>
          </a:p>
          <a:p>
            <a:pPr>
              <a:lnSpc>
                <a:spcPct val="120000"/>
              </a:lnSpc>
            </a:pPr>
            <a:endParaRPr lang="en-US" dirty="0"/>
          </a:p>
        </p:txBody>
      </p:sp>
      <p:pic>
        <p:nvPicPr>
          <p:cNvPr id="16" name="Picture 15">
            <a:extLst>
              <a:ext uri="{FF2B5EF4-FFF2-40B4-BE49-F238E27FC236}">
                <a16:creationId xmlns:a16="http://schemas.microsoft.com/office/drawing/2014/main" id="{A0B4C197-76FD-43D0-AF31-81A326C74DBC}"/>
              </a:ext>
            </a:extLst>
          </p:cNvPr>
          <p:cNvPicPr>
            <a:picLocks noChangeAspect="1"/>
          </p:cNvPicPr>
          <p:nvPr/>
        </p:nvPicPr>
        <p:blipFill rotWithShape="1">
          <a:blip r:embed="rId3"/>
          <a:srcRect l="12704" r="9335" b="-1"/>
          <a:stretch/>
        </p:blipFill>
        <p:spPr>
          <a:xfrm>
            <a:off x="7315200" y="715218"/>
            <a:ext cx="4076700" cy="5418871"/>
          </a:xfrm>
          <a:prstGeom prst="rect">
            <a:avLst/>
          </a:prstGeom>
        </p:spPr>
      </p:pic>
      <p:cxnSp>
        <p:nvCxnSpPr>
          <p:cNvPr id="55" name="Straight Connector 54">
            <a:extLst>
              <a:ext uri="{FF2B5EF4-FFF2-40B4-BE49-F238E27FC236}">
                <a16:creationId xmlns:a16="http://schemas.microsoft.com/office/drawing/2014/main" id="{B810270D-76A7-44B3-9746-7EDF578860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5715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A5BB3454-C461-4318-8C59-919AC8FD3CDF}"/>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A53D7EE4-1EDB-42FD-B6B7-A82C9F31F0F4}" type="slidenum">
              <a:rPr lang="en-US" smtClean="0"/>
              <a:pPr>
                <a:lnSpc>
                  <a:spcPct val="90000"/>
                </a:lnSpc>
                <a:spcAft>
                  <a:spcPts val="600"/>
                </a:spcAft>
              </a:pPr>
              <a:t>15</a:t>
            </a:fld>
            <a:endParaRPr lang="en-US"/>
          </a:p>
        </p:txBody>
      </p:sp>
    </p:spTree>
    <p:extLst>
      <p:ext uri="{BB962C8B-B14F-4D97-AF65-F5344CB8AC3E}">
        <p14:creationId xmlns:p14="http://schemas.microsoft.com/office/powerpoint/2010/main" val="3302878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0" name="Straight Connector 5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64" name="Rectangle 63">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22C7F04A-6CF6-4CF1-BAEE-2B210EFC6B58}"/>
              </a:ext>
            </a:extLst>
          </p:cNvPr>
          <p:cNvSpPr>
            <a:spLocks noGrp="1"/>
          </p:cNvSpPr>
          <p:nvPr>
            <p:ph type="title"/>
          </p:nvPr>
        </p:nvSpPr>
        <p:spPr>
          <a:xfrm>
            <a:off x="694111" y="909637"/>
            <a:ext cx="5933795" cy="1362073"/>
          </a:xfrm>
        </p:spPr>
        <p:txBody>
          <a:bodyPr vert="horz" lIns="91440" tIns="45720" rIns="91440" bIns="45720" rtlCol="0" anchor="t">
            <a:normAutofit/>
          </a:bodyPr>
          <a:lstStyle/>
          <a:p>
            <a:r>
              <a:rPr lang="en-US" kern="1200" cap="all" spc="30" baseline="0" dirty="0">
                <a:solidFill>
                  <a:schemeClr val="tx1"/>
                </a:solidFill>
                <a:latin typeface="+mj-lt"/>
                <a:ea typeface="+mj-ea"/>
                <a:cs typeface="+mj-cs"/>
              </a:rPr>
              <a:t>Kavin T : </a:t>
            </a:r>
          </a:p>
        </p:txBody>
      </p:sp>
      <p:cxnSp>
        <p:nvCxnSpPr>
          <p:cNvPr id="66" name="Straight Connector 65">
            <a:extLst>
              <a:ext uri="{FF2B5EF4-FFF2-40B4-BE49-F238E27FC236}">
                <a16:creationId xmlns:a16="http://schemas.microsoft.com/office/drawing/2014/main" id="{511FC409-B3C2-4F68-865C-C5333D6F27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5715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F35FCE68-0761-421A-922F-077DEB02E062}"/>
              </a:ext>
            </a:extLst>
          </p:cNvPr>
          <p:cNvSpPr>
            <a:spLocks noGrp="1"/>
          </p:cNvSpPr>
          <p:nvPr>
            <p:ph idx="1"/>
          </p:nvPr>
        </p:nvSpPr>
        <p:spPr>
          <a:xfrm>
            <a:off x="700088" y="2276474"/>
            <a:ext cx="6041371" cy="3553109"/>
          </a:xfrm>
        </p:spPr>
        <p:txBody>
          <a:bodyPr vert="horz" lIns="91440" tIns="45720" rIns="91440" bIns="45720" rtlCol="0">
            <a:normAutofit/>
          </a:bodyPr>
          <a:lstStyle/>
          <a:p>
            <a:pPr indent="-228600">
              <a:lnSpc>
                <a:spcPct val="120000"/>
              </a:lnSpc>
              <a:buFont typeface="Arial" panose="020B0604020202020204" pitchFamily="34" charset="0"/>
              <a:buChar char="•"/>
            </a:pPr>
            <a:r>
              <a:rPr lang="en-US" dirty="0"/>
              <a:t>Core Contribution </a:t>
            </a:r>
            <a:r>
              <a:rPr lang="en-US" sz="1800" dirty="0">
                <a:effectLst/>
                <a:ea typeface="Constantia" panose="02030602050306030303" pitchFamily="18" charset="0"/>
                <a:cs typeface="Constantia" panose="02030602050306030303" pitchFamily="18" charset="0"/>
              </a:rPr>
              <a:t>: Helped to develop the algorithms and logic for the development of all the major procedures, also Contributed to Testing and bug fixing of methods and other code. </a:t>
            </a:r>
            <a:endParaRPr lang="en-US" dirty="0">
              <a:effectLst/>
            </a:endParaRPr>
          </a:p>
          <a:p>
            <a:pPr indent="-228600">
              <a:lnSpc>
                <a:spcPct val="120000"/>
              </a:lnSpc>
              <a:buFont typeface="Arial" panose="020B0604020202020204" pitchFamily="34" charset="0"/>
              <a:buChar char="•"/>
            </a:pPr>
            <a:r>
              <a:rPr lang="en-US" sz="1800" dirty="0">
                <a:effectLst/>
                <a:ea typeface="Constantia" panose="02030602050306030303" pitchFamily="18" charset="0"/>
                <a:cs typeface="Constantia" panose="02030602050306030303" pitchFamily="18" charset="0"/>
              </a:rPr>
              <a:t>Other Contributions : Constructed the Pseudo Code</a:t>
            </a:r>
            <a:endParaRPr lang="en-US" dirty="0">
              <a:effectLst/>
            </a:endParaRPr>
          </a:p>
          <a:p>
            <a:pPr indent="-228600">
              <a:lnSpc>
                <a:spcPct val="120000"/>
              </a:lnSpc>
              <a:buFont typeface="Arial" panose="020B0604020202020204" pitchFamily="34" charset="0"/>
              <a:buChar char="•"/>
            </a:pPr>
            <a:endParaRPr lang="en-US" dirty="0"/>
          </a:p>
        </p:txBody>
      </p:sp>
      <p:pic>
        <p:nvPicPr>
          <p:cNvPr id="13" name="Picture 12" descr="A picture containing person, sky, grass, outdoor&#10;&#10;Description automatically generated">
            <a:extLst>
              <a:ext uri="{FF2B5EF4-FFF2-40B4-BE49-F238E27FC236}">
                <a16:creationId xmlns:a16="http://schemas.microsoft.com/office/drawing/2014/main" id="{8BB1A38B-677C-404D-83FA-B7EDD226BDAD}"/>
              </a:ext>
            </a:extLst>
          </p:cNvPr>
          <p:cNvPicPr>
            <a:picLocks noChangeAspect="1"/>
          </p:cNvPicPr>
          <p:nvPr/>
        </p:nvPicPr>
        <p:blipFill rotWithShape="1">
          <a:blip r:embed="rId3"/>
          <a:srcRect l="24538" r="19039" b="1"/>
          <a:stretch/>
        </p:blipFill>
        <p:spPr>
          <a:xfrm>
            <a:off x="7315200" y="715218"/>
            <a:ext cx="4076700" cy="5418871"/>
          </a:xfrm>
          <a:prstGeom prst="rect">
            <a:avLst/>
          </a:prstGeom>
        </p:spPr>
      </p:pic>
      <p:cxnSp>
        <p:nvCxnSpPr>
          <p:cNvPr id="68" name="Straight Connector 67">
            <a:extLst>
              <a:ext uri="{FF2B5EF4-FFF2-40B4-BE49-F238E27FC236}">
                <a16:creationId xmlns:a16="http://schemas.microsoft.com/office/drawing/2014/main" id="{B810270D-76A7-44B3-9746-7EDF578860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5715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A5BB3454-C461-4318-8C59-919AC8FD3CDF}"/>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A53D7EE4-1EDB-42FD-B6B7-A82C9F31F0F4}" type="slidenum">
              <a:rPr lang="en-US" smtClean="0"/>
              <a:pPr>
                <a:lnSpc>
                  <a:spcPct val="90000"/>
                </a:lnSpc>
                <a:spcAft>
                  <a:spcPts val="600"/>
                </a:spcAft>
              </a:pPr>
              <a:t>16</a:t>
            </a:fld>
            <a:endParaRPr lang="en-US"/>
          </a:p>
        </p:txBody>
      </p:sp>
    </p:spTree>
    <p:extLst>
      <p:ext uri="{BB962C8B-B14F-4D97-AF65-F5344CB8AC3E}">
        <p14:creationId xmlns:p14="http://schemas.microsoft.com/office/powerpoint/2010/main" val="30231914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4" name="Straight Connector 74">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76">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86" name="Rectangle 7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0">
            <a:extLst>
              <a:ext uri="{FF2B5EF4-FFF2-40B4-BE49-F238E27FC236}">
                <a16:creationId xmlns:a16="http://schemas.microsoft.com/office/drawing/2014/main" id="{A5D67320-FCFD-4931-AAF7-C6C853329C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itle 69">
            <a:extLst>
              <a:ext uri="{FF2B5EF4-FFF2-40B4-BE49-F238E27FC236}">
                <a16:creationId xmlns:a16="http://schemas.microsoft.com/office/drawing/2014/main" id="{1272E09B-CE1D-409C-82FE-09F0399EB86A}"/>
              </a:ext>
            </a:extLst>
          </p:cNvPr>
          <p:cNvSpPr>
            <a:spLocks noGrp="1"/>
          </p:cNvSpPr>
          <p:nvPr>
            <p:ph type="title"/>
          </p:nvPr>
        </p:nvSpPr>
        <p:spPr>
          <a:xfrm>
            <a:off x="641556" y="937469"/>
            <a:ext cx="4308429" cy="3640345"/>
          </a:xfrm>
        </p:spPr>
        <p:txBody>
          <a:bodyPr vert="horz" lIns="91440" tIns="45720" rIns="91440" bIns="45720" rtlCol="0" anchor="t">
            <a:normAutofit/>
          </a:bodyPr>
          <a:lstStyle/>
          <a:p>
            <a:pPr algn="l">
              <a:lnSpc>
                <a:spcPct val="90000"/>
              </a:lnSpc>
            </a:pPr>
            <a:r>
              <a:rPr lang="en-US" sz="3200" cap="all" dirty="0"/>
              <a:t>The End !</a:t>
            </a:r>
          </a:p>
        </p:txBody>
      </p:sp>
      <p:cxnSp>
        <p:nvCxnSpPr>
          <p:cNvPr id="83" name="Straight Connector 8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Picture Placeholder 18">
            <a:extLst>
              <a:ext uri="{FF2B5EF4-FFF2-40B4-BE49-F238E27FC236}">
                <a16:creationId xmlns:a16="http://schemas.microsoft.com/office/drawing/2014/main" id="{DF38965B-ECCE-431F-9B6C-E1F3E5B2D13E}"/>
              </a:ext>
            </a:extLst>
          </p:cNvPr>
          <p:cNvPicPr>
            <a:picLocks noGrp="1" noChangeAspect="1"/>
          </p:cNvPicPr>
          <p:nvPr>
            <p:ph type="pic" sz="quarter" idx="13"/>
          </p:nvPr>
        </p:nvPicPr>
        <p:blipFill rotWithShape="1">
          <a:blip r:embed="rId3"/>
          <a:srcRect r="28793" b="-1"/>
          <a:stretch/>
        </p:blipFill>
        <p:spPr>
          <a:xfrm>
            <a:off x="4876158" y="10"/>
            <a:ext cx="7315841" cy="6857990"/>
          </a:xfrm>
          <a:prstGeom prst="rect">
            <a:avLst/>
          </a:prstGeom>
        </p:spPr>
      </p:pic>
      <p:sp>
        <p:nvSpPr>
          <p:cNvPr id="14" name="Slide Number Placeholder 13">
            <a:extLst>
              <a:ext uri="{FF2B5EF4-FFF2-40B4-BE49-F238E27FC236}">
                <a16:creationId xmlns:a16="http://schemas.microsoft.com/office/drawing/2014/main" id="{1E895843-157C-4992-8BC1-1CB6E44394E9}"/>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A2AE2B76-F97F-4BE2-8670-72276A5F21A5}" type="slidenum">
              <a:rPr lang="en-US">
                <a:solidFill>
                  <a:srgbClr val="FFFFFF"/>
                </a:solidFill>
              </a:rPr>
              <a:pPr>
                <a:lnSpc>
                  <a:spcPct val="90000"/>
                </a:lnSpc>
                <a:spcAft>
                  <a:spcPts val="600"/>
                </a:spcAft>
              </a:pPr>
              <a:t>17</a:t>
            </a:fld>
            <a:endParaRPr lang="en-US">
              <a:solidFill>
                <a:srgbClr val="FFFFFF"/>
              </a:solidFill>
            </a:endParaRPr>
          </a:p>
        </p:txBody>
      </p:sp>
    </p:spTree>
    <p:extLst>
      <p:ext uri="{BB962C8B-B14F-4D97-AF65-F5344CB8AC3E}">
        <p14:creationId xmlns:p14="http://schemas.microsoft.com/office/powerpoint/2010/main" val="1081331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B23FC7E0-8B1E-46C1-B5D2-6A4336A2CE90}"/>
              </a:ext>
            </a:extLst>
          </p:cNvPr>
          <p:cNvSpPr>
            <a:spLocks noGrp="1"/>
          </p:cNvSpPr>
          <p:nvPr>
            <p:ph type="title"/>
          </p:nvPr>
        </p:nvSpPr>
        <p:spPr>
          <a:xfrm>
            <a:off x="5604846" y="860615"/>
            <a:ext cx="5922279" cy="1272986"/>
          </a:xfrm>
        </p:spPr>
        <p:txBody>
          <a:bodyPr/>
          <a:lstStyle/>
          <a:p>
            <a:r>
              <a:rPr lang="en-US" dirty="0"/>
              <a:t>Agenda : </a:t>
            </a:r>
          </a:p>
        </p:txBody>
      </p:sp>
      <p:pic>
        <p:nvPicPr>
          <p:cNvPr id="17" name="Picture Placeholder 16" descr="Logs Stacked ">
            <a:extLst>
              <a:ext uri="{FF2B5EF4-FFF2-40B4-BE49-F238E27FC236}">
                <a16:creationId xmlns:a16="http://schemas.microsoft.com/office/drawing/2014/main" id="{069DD88F-78FC-4DAA-A2E4-DDE824B5301D}"/>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a:xfrm>
            <a:off x="-1" y="1"/>
            <a:ext cx="4876799" cy="6858000"/>
          </a:xfrm>
        </p:spPr>
      </p:pic>
      <p:sp>
        <p:nvSpPr>
          <p:cNvPr id="15" name="Content Placeholder 14">
            <a:extLst>
              <a:ext uri="{FF2B5EF4-FFF2-40B4-BE49-F238E27FC236}">
                <a16:creationId xmlns:a16="http://schemas.microsoft.com/office/drawing/2014/main" id="{7A36CB73-B78B-49B6-935C-9C0ABBB49C0C}"/>
              </a:ext>
            </a:extLst>
          </p:cNvPr>
          <p:cNvSpPr>
            <a:spLocks noGrp="1"/>
          </p:cNvSpPr>
          <p:nvPr>
            <p:ph idx="1"/>
          </p:nvPr>
        </p:nvSpPr>
        <p:spPr>
          <a:xfrm>
            <a:off x="5585433" y="1794235"/>
            <a:ext cx="6005933" cy="3774464"/>
          </a:xfrm>
        </p:spPr>
        <p:txBody>
          <a:bodyPr/>
          <a:lstStyle/>
          <a:p>
            <a:r>
              <a:rPr lang="en-US" dirty="0"/>
              <a:t>1.) Introduction of the team members.</a:t>
            </a:r>
          </a:p>
          <a:p>
            <a:r>
              <a:rPr lang="en-US" dirty="0"/>
              <a:t>2.) Analysis and explanation of the objective and the problem statement.</a:t>
            </a:r>
          </a:p>
          <a:p>
            <a:r>
              <a:rPr lang="en-US" dirty="0"/>
              <a:t>3.) Live demonstration of the game feature using preset demo boards.</a:t>
            </a:r>
          </a:p>
          <a:p>
            <a:r>
              <a:rPr lang="en-US" dirty="0"/>
              <a:t>4.) Explanation of the additional features added by the programmers which were not a part of the original problem statement.</a:t>
            </a:r>
          </a:p>
          <a:p>
            <a:r>
              <a:rPr lang="en-US" dirty="0"/>
              <a:t>5.) Statement of the contributions of each team member.</a:t>
            </a:r>
          </a:p>
          <a:p>
            <a:endParaRPr lang="en-US" dirty="0"/>
          </a:p>
        </p:txBody>
      </p:sp>
      <p:sp>
        <p:nvSpPr>
          <p:cNvPr id="13" name="Slide Number Placeholder 12">
            <a:extLst>
              <a:ext uri="{FF2B5EF4-FFF2-40B4-BE49-F238E27FC236}">
                <a16:creationId xmlns:a16="http://schemas.microsoft.com/office/drawing/2014/main" id="{76654C7F-5F04-43D8-88C7-13355302CC32}"/>
              </a:ext>
            </a:extLst>
          </p:cNvPr>
          <p:cNvSpPr>
            <a:spLocks noGrp="1"/>
          </p:cNvSpPr>
          <p:nvPr>
            <p:ph type="sldNum" sz="quarter" idx="12"/>
          </p:nvPr>
        </p:nvSpPr>
        <p:spPr>
          <a:xfrm>
            <a:off x="10919012" y="6356350"/>
            <a:ext cx="672354" cy="365125"/>
          </a:xfrm>
        </p:spPr>
        <p:txBody>
          <a:bodyPr/>
          <a:lstStyle/>
          <a:p>
            <a:fld id="{E30AF5A0-43BB-4336-8627-9123B9144D80}" type="slidenum">
              <a:rPr lang="en-US" smtClean="0"/>
              <a:pPr/>
              <a:t>2</a:t>
            </a:fld>
            <a:endParaRPr lang="en-US"/>
          </a:p>
        </p:txBody>
      </p:sp>
    </p:spTree>
    <p:extLst>
      <p:ext uri="{BB962C8B-B14F-4D97-AF65-F5344CB8AC3E}">
        <p14:creationId xmlns:p14="http://schemas.microsoft.com/office/powerpoint/2010/main" val="1482028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4" name="Straight Connector 74">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76">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86" name="Rectangle 7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0">
            <a:extLst>
              <a:ext uri="{FF2B5EF4-FFF2-40B4-BE49-F238E27FC236}">
                <a16:creationId xmlns:a16="http://schemas.microsoft.com/office/drawing/2014/main" id="{A5D67320-FCFD-4931-AAF7-C6C853329C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itle 69">
            <a:extLst>
              <a:ext uri="{FF2B5EF4-FFF2-40B4-BE49-F238E27FC236}">
                <a16:creationId xmlns:a16="http://schemas.microsoft.com/office/drawing/2014/main" id="{1272E09B-CE1D-409C-82FE-09F0399EB86A}"/>
              </a:ext>
            </a:extLst>
          </p:cNvPr>
          <p:cNvSpPr>
            <a:spLocks noGrp="1"/>
          </p:cNvSpPr>
          <p:nvPr>
            <p:ph type="title"/>
          </p:nvPr>
        </p:nvSpPr>
        <p:spPr>
          <a:xfrm>
            <a:off x="685800" y="908651"/>
            <a:ext cx="3620882" cy="3640345"/>
          </a:xfrm>
        </p:spPr>
        <p:txBody>
          <a:bodyPr vert="horz" lIns="91440" tIns="45720" rIns="91440" bIns="45720" rtlCol="0" anchor="t">
            <a:normAutofit/>
          </a:bodyPr>
          <a:lstStyle/>
          <a:p>
            <a:pPr algn="l">
              <a:lnSpc>
                <a:spcPct val="90000"/>
              </a:lnSpc>
            </a:pPr>
            <a:r>
              <a:rPr lang="en-US" sz="3200" cap="all" dirty="0"/>
              <a:t>Segment 1 :</a:t>
            </a:r>
            <a:br>
              <a:rPr lang="en-US" sz="3200" cap="all" dirty="0"/>
            </a:br>
            <a:r>
              <a:rPr lang="en-US" sz="3200" cap="all" dirty="0"/>
              <a:t>Team Introduction</a:t>
            </a:r>
          </a:p>
        </p:txBody>
      </p:sp>
      <p:cxnSp>
        <p:nvCxnSpPr>
          <p:cNvPr id="83" name="Straight Connector 8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Picture Placeholder 18">
            <a:extLst>
              <a:ext uri="{FF2B5EF4-FFF2-40B4-BE49-F238E27FC236}">
                <a16:creationId xmlns:a16="http://schemas.microsoft.com/office/drawing/2014/main" id="{DF38965B-ECCE-431F-9B6C-E1F3E5B2D13E}"/>
              </a:ext>
            </a:extLst>
          </p:cNvPr>
          <p:cNvPicPr>
            <a:picLocks noGrp="1" noChangeAspect="1"/>
          </p:cNvPicPr>
          <p:nvPr>
            <p:ph type="pic" sz="quarter" idx="13"/>
          </p:nvPr>
        </p:nvPicPr>
        <p:blipFill rotWithShape="1">
          <a:blip r:embed="rId3"/>
          <a:srcRect r="28793" b="-1"/>
          <a:stretch/>
        </p:blipFill>
        <p:spPr>
          <a:xfrm>
            <a:off x="4876158" y="10"/>
            <a:ext cx="7315841" cy="6857990"/>
          </a:xfrm>
          <a:prstGeom prst="rect">
            <a:avLst/>
          </a:prstGeom>
        </p:spPr>
      </p:pic>
      <p:sp>
        <p:nvSpPr>
          <p:cNvPr id="14" name="Slide Number Placeholder 13">
            <a:extLst>
              <a:ext uri="{FF2B5EF4-FFF2-40B4-BE49-F238E27FC236}">
                <a16:creationId xmlns:a16="http://schemas.microsoft.com/office/drawing/2014/main" id="{1E895843-157C-4992-8BC1-1CB6E44394E9}"/>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A2AE2B76-F97F-4BE2-8670-72276A5F21A5}" type="slidenum">
              <a:rPr lang="en-US">
                <a:solidFill>
                  <a:srgbClr val="FFFFFF"/>
                </a:solidFill>
              </a:rPr>
              <a:pPr>
                <a:lnSpc>
                  <a:spcPct val="90000"/>
                </a:lnSpc>
                <a:spcAft>
                  <a:spcPts val="600"/>
                </a:spcAft>
              </a:pPr>
              <a:t>3</a:t>
            </a:fld>
            <a:endParaRPr lang="en-US">
              <a:solidFill>
                <a:srgbClr val="FFFFFF"/>
              </a:solidFill>
            </a:endParaRPr>
          </a:p>
        </p:txBody>
      </p:sp>
    </p:spTree>
    <p:extLst>
      <p:ext uri="{BB962C8B-B14F-4D97-AF65-F5344CB8AC3E}">
        <p14:creationId xmlns:p14="http://schemas.microsoft.com/office/powerpoint/2010/main" val="1743309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7" name="Straight Connector 46">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51" name="Rectangle 50">
            <a:extLst>
              <a:ext uri="{FF2B5EF4-FFF2-40B4-BE49-F238E27FC236}">
                <a16:creationId xmlns:a16="http://schemas.microsoft.com/office/drawing/2014/main" id="{341BFA31-6544-45C2-9DA0-9E1C5E0B1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FCEC8367-C082-453B-9003-1A2652643F98}"/>
              </a:ext>
            </a:extLst>
          </p:cNvPr>
          <p:cNvSpPr>
            <a:spLocks noGrp="1"/>
          </p:cNvSpPr>
          <p:nvPr>
            <p:ph type="title"/>
          </p:nvPr>
        </p:nvSpPr>
        <p:spPr>
          <a:xfrm>
            <a:off x="695324" y="871759"/>
            <a:ext cx="10768429" cy="1198476"/>
          </a:xfrm>
        </p:spPr>
        <p:txBody>
          <a:bodyPr vert="horz" lIns="91440" tIns="45720" rIns="91440" bIns="45720" rtlCol="0" anchor="t">
            <a:normAutofit/>
          </a:bodyPr>
          <a:lstStyle/>
          <a:p>
            <a:r>
              <a:rPr lang="en-US" sz="5400" dirty="0"/>
              <a:t>Team : </a:t>
            </a:r>
          </a:p>
        </p:txBody>
      </p:sp>
      <p:cxnSp>
        <p:nvCxnSpPr>
          <p:cNvPr id="53" name="Straight Connector 52">
            <a:extLst>
              <a:ext uri="{FF2B5EF4-FFF2-40B4-BE49-F238E27FC236}">
                <a16:creationId xmlns:a16="http://schemas.microsoft.com/office/drawing/2014/main" id="{D4087900-A176-4428-BD22-3569BC2442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Picture 2" descr="A person taking a selfie&#10;&#10;Description automatically generated">
            <a:extLst>
              <a:ext uri="{FF2B5EF4-FFF2-40B4-BE49-F238E27FC236}">
                <a16:creationId xmlns:a16="http://schemas.microsoft.com/office/drawing/2014/main" id="{9D8FF6D4-4D46-4995-8DC9-7B82243ECC16}"/>
              </a:ext>
            </a:extLst>
          </p:cNvPr>
          <p:cNvPicPr>
            <a:picLocks noChangeAspect="1"/>
          </p:cNvPicPr>
          <p:nvPr/>
        </p:nvPicPr>
        <p:blipFill rotWithShape="1">
          <a:blip r:embed="rId3"/>
          <a:srcRect t="8273" b="23523"/>
          <a:stretch/>
        </p:blipFill>
        <p:spPr>
          <a:xfrm>
            <a:off x="952786" y="2310471"/>
            <a:ext cx="2099721" cy="2821860"/>
          </a:xfrm>
          <a:prstGeom prst="rect">
            <a:avLst/>
          </a:prstGeom>
        </p:spPr>
      </p:pic>
      <p:pic>
        <p:nvPicPr>
          <p:cNvPr id="23" name="Picture 22" descr="A person wearing glasses&#10;&#10;Description automatically generated with medium confidence">
            <a:extLst>
              <a:ext uri="{FF2B5EF4-FFF2-40B4-BE49-F238E27FC236}">
                <a16:creationId xmlns:a16="http://schemas.microsoft.com/office/drawing/2014/main" id="{B0498BB0-E3CF-439B-B443-DF4FF08AC66E}"/>
              </a:ext>
            </a:extLst>
          </p:cNvPr>
          <p:cNvPicPr>
            <a:picLocks noChangeAspect="1"/>
          </p:cNvPicPr>
          <p:nvPr/>
        </p:nvPicPr>
        <p:blipFill rotWithShape="1">
          <a:blip r:embed="rId4"/>
          <a:srcRect l="2105" t="1661" r="4298" b="-1"/>
          <a:stretch/>
        </p:blipFill>
        <p:spPr>
          <a:xfrm>
            <a:off x="3776133" y="2328332"/>
            <a:ext cx="2053539" cy="2774981"/>
          </a:xfrm>
          <a:prstGeom prst="rect">
            <a:avLst/>
          </a:prstGeom>
        </p:spPr>
      </p:pic>
      <p:pic>
        <p:nvPicPr>
          <p:cNvPr id="27" name="Picture 26" descr="A person wearing glasses&#10;&#10;Description automatically generated with medium confidence">
            <a:extLst>
              <a:ext uri="{FF2B5EF4-FFF2-40B4-BE49-F238E27FC236}">
                <a16:creationId xmlns:a16="http://schemas.microsoft.com/office/drawing/2014/main" id="{3F2F64CB-3D3E-4C12-BE8D-0A6497529CFD}"/>
              </a:ext>
            </a:extLst>
          </p:cNvPr>
          <p:cNvPicPr>
            <a:picLocks noChangeAspect="1"/>
          </p:cNvPicPr>
          <p:nvPr/>
        </p:nvPicPr>
        <p:blipFill rotWithShape="1">
          <a:blip r:embed="rId5"/>
          <a:srcRect l="13130" r="9763" b="1"/>
          <a:stretch/>
        </p:blipFill>
        <p:spPr>
          <a:xfrm>
            <a:off x="6524783" y="2281454"/>
            <a:ext cx="2099717" cy="2821860"/>
          </a:xfrm>
          <a:prstGeom prst="rect">
            <a:avLst/>
          </a:prstGeom>
        </p:spPr>
      </p:pic>
      <p:pic>
        <p:nvPicPr>
          <p:cNvPr id="6" name="Picture 5" descr="A picture containing person, sky, grass, outdoor&#10;&#10;Description automatically generated">
            <a:extLst>
              <a:ext uri="{FF2B5EF4-FFF2-40B4-BE49-F238E27FC236}">
                <a16:creationId xmlns:a16="http://schemas.microsoft.com/office/drawing/2014/main" id="{9386E3CD-EF5C-4A85-8D2E-F1CBB8F9A142}"/>
              </a:ext>
            </a:extLst>
          </p:cNvPr>
          <p:cNvPicPr>
            <a:picLocks noChangeAspect="1"/>
          </p:cNvPicPr>
          <p:nvPr/>
        </p:nvPicPr>
        <p:blipFill rotWithShape="1">
          <a:blip r:embed="rId6"/>
          <a:srcRect l="24845" r="19350" b="5"/>
          <a:stretch/>
        </p:blipFill>
        <p:spPr>
          <a:xfrm>
            <a:off x="9324744" y="2281454"/>
            <a:ext cx="2099757" cy="2821860"/>
          </a:xfrm>
          <a:prstGeom prst="rect">
            <a:avLst/>
          </a:prstGeom>
        </p:spPr>
      </p:pic>
      <p:cxnSp>
        <p:nvCxnSpPr>
          <p:cNvPr id="55" name="Straight Connector 54">
            <a:extLst>
              <a:ext uri="{FF2B5EF4-FFF2-40B4-BE49-F238E27FC236}">
                <a16:creationId xmlns:a16="http://schemas.microsoft.com/office/drawing/2014/main" id="{99481329-2F2F-453F-8FC4-C8D0D1148FB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Slide Number Placeholder 12">
            <a:extLst>
              <a:ext uri="{FF2B5EF4-FFF2-40B4-BE49-F238E27FC236}">
                <a16:creationId xmlns:a16="http://schemas.microsoft.com/office/drawing/2014/main" id="{593B878A-596D-41EE-B917-67BA12651194}"/>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0303F77D-1BEF-481A-B8C1-15974ED46EB7}" type="slidenum">
              <a:rPr lang="en-US"/>
              <a:pPr>
                <a:lnSpc>
                  <a:spcPct val="90000"/>
                </a:lnSpc>
                <a:spcAft>
                  <a:spcPts val="600"/>
                </a:spcAft>
              </a:pPr>
              <a:t>4</a:t>
            </a:fld>
            <a:endParaRPr lang="en-US"/>
          </a:p>
        </p:txBody>
      </p:sp>
      <p:sp>
        <p:nvSpPr>
          <p:cNvPr id="28" name="TextBox 27">
            <a:extLst>
              <a:ext uri="{FF2B5EF4-FFF2-40B4-BE49-F238E27FC236}">
                <a16:creationId xmlns:a16="http://schemas.microsoft.com/office/drawing/2014/main" id="{EC480DC5-4081-41D2-93BD-59BAC15420B5}"/>
              </a:ext>
            </a:extLst>
          </p:cNvPr>
          <p:cNvSpPr txBox="1"/>
          <p:nvPr/>
        </p:nvSpPr>
        <p:spPr>
          <a:xfrm>
            <a:off x="885525" y="5187901"/>
            <a:ext cx="2099721" cy="369332"/>
          </a:xfrm>
          <a:prstGeom prst="rect">
            <a:avLst/>
          </a:prstGeom>
          <a:noFill/>
        </p:spPr>
        <p:txBody>
          <a:bodyPr wrap="square" rtlCol="0">
            <a:spAutoFit/>
          </a:bodyPr>
          <a:lstStyle/>
          <a:p>
            <a:r>
              <a:rPr lang="en-US" dirty="0"/>
              <a:t>Bala Saatvik</a:t>
            </a:r>
            <a:endParaRPr lang="en-IN" dirty="0"/>
          </a:p>
        </p:txBody>
      </p:sp>
      <p:sp>
        <p:nvSpPr>
          <p:cNvPr id="52" name="TextBox 51">
            <a:extLst>
              <a:ext uri="{FF2B5EF4-FFF2-40B4-BE49-F238E27FC236}">
                <a16:creationId xmlns:a16="http://schemas.microsoft.com/office/drawing/2014/main" id="{331F83D6-D402-49BE-9435-81EAF91A5DCE}"/>
              </a:ext>
            </a:extLst>
          </p:cNvPr>
          <p:cNvSpPr txBox="1"/>
          <p:nvPr/>
        </p:nvSpPr>
        <p:spPr>
          <a:xfrm>
            <a:off x="3729931" y="5163642"/>
            <a:ext cx="2099721" cy="646331"/>
          </a:xfrm>
          <a:prstGeom prst="rect">
            <a:avLst/>
          </a:prstGeom>
          <a:noFill/>
        </p:spPr>
        <p:txBody>
          <a:bodyPr wrap="square" rtlCol="0">
            <a:spAutoFit/>
          </a:bodyPr>
          <a:lstStyle/>
          <a:p>
            <a:r>
              <a:rPr lang="en-US" dirty="0"/>
              <a:t>Karthick Srinivas </a:t>
            </a:r>
          </a:p>
          <a:p>
            <a:r>
              <a:rPr lang="en-US" dirty="0"/>
              <a:t>(Lead.)</a:t>
            </a:r>
            <a:endParaRPr lang="en-IN" dirty="0"/>
          </a:p>
        </p:txBody>
      </p:sp>
      <p:sp>
        <p:nvSpPr>
          <p:cNvPr id="54" name="TextBox 53">
            <a:extLst>
              <a:ext uri="{FF2B5EF4-FFF2-40B4-BE49-F238E27FC236}">
                <a16:creationId xmlns:a16="http://schemas.microsoft.com/office/drawing/2014/main" id="{BCF42F88-28E6-41BA-A11A-B2D7921165D3}"/>
              </a:ext>
            </a:extLst>
          </p:cNvPr>
          <p:cNvSpPr txBox="1"/>
          <p:nvPr/>
        </p:nvSpPr>
        <p:spPr>
          <a:xfrm>
            <a:off x="6431646" y="5191001"/>
            <a:ext cx="2099721" cy="369332"/>
          </a:xfrm>
          <a:prstGeom prst="rect">
            <a:avLst/>
          </a:prstGeom>
          <a:noFill/>
        </p:spPr>
        <p:txBody>
          <a:bodyPr wrap="square" rtlCol="0">
            <a:spAutoFit/>
          </a:bodyPr>
          <a:lstStyle/>
          <a:p>
            <a:r>
              <a:rPr lang="en-US" dirty="0"/>
              <a:t>Deepak Kumar</a:t>
            </a:r>
            <a:endParaRPr lang="en-IN" dirty="0"/>
          </a:p>
        </p:txBody>
      </p:sp>
      <p:sp>
        <p:nvSpPr>
          <p:cNvPr id="56" name="TextBox 55">
            <a:extLst>
              <a:ext uri="{FF2B5EF4-FFF2-40B4-BE49-F238E27FC236}">
                <a16:creationId xmlns:a16="http://schemas.microsoft.com/office/drawing/2014/main" id="{B06BCEF9-0D83-457D-AEA3-E119A1ED0F07}"/>
              </a:ext>
            </a:extLst>
          </p:cNvPr>
          <p:cNvSpPr txBox="1"/>
          <p:nvPr/>
        </p:nvSpPr>
        <p:spPr>
          <a:xfrm>
            <a:off x="9206754" y="5187901"/>
            <a:ext cx="2099721" cy="369332"/>
          </a:xfrm>
          <a:prstGeom prst="rect">
            <a:avLst/>
          </a:prstGeom>
          <a:noFill/>
        </p:spPr>
        <p:txBody>
          <a:bodyPr wrap="square" rtlCol="0">
            <a:spAutoFit/>
          </a:bodyPr>
          <a:lstStyle/>
          <a:p>
            <a:r>
              <a:rPr lang="en-US" dirty="0"/>
              <a:t>Kavin T</a:t>
            </a:r>
            <a:endParaRPr lang="en-IN" dirty="0"/>
          </a:p>
        </p:txBody>
      </p:sp>
    </p:spTree>
    <p:extLst>
      <p:ext uri="{BB962C8B-B14F-4D97-AF65-F5344CB8AC3E}">
        <p14:creationId xmlns:p14="http://schemas.microsoft.com/office/powerpoint/2010/main" val="220765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4" name="Straight Connector 74">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76">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86" name="Rectangle 7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0">
            <a:extLst>
              <a:ext uri="{FF2B5EF4-FFF2-40B4-BE49-F238E27FC236}">
                <a16:creationId xmlns:a16="http://schemas.microsoft.com/office/drawing/2014/main" id="{A5D67320-FCFD-4931-AAF7-C6C853329C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itle 69">
            <a:extLst>
              <a:ext uri="{FF2B5EF4-FFF2-40B4-BE49-F238E27FC236}">
                <a16:creationId xmlns:a16="http://schemas.microsoft.com/office/drawing/2014/main" id="{1272E09B-CE1D-409C-82FE-09F0399EB86A}"/>
              </a:ext>
            </a:extLst>
          </p:cNvPr>
          <p:cNvSpPr>
            <a:spLocks noGrp="1"/>
          </p:cNvSpPr>
          <p:nvPr>
            <p:ph type="title"/>
          </p:nvPr>
        </p:nvSpPr>
        <p:spPr>
          <a:xfrm>
            <a:off x="627638" y="937469"/>
            <a:ext cx="4147562" cy="3640345"/>
          </a:xfrm>
        </p:spPr>
        <p:txBody>
          <a:bodyPr vert="horz" lIns="91440" tIns="45720" rIns="91440" bIns="45720" rtlCol="0" anchor="t">
            <a:normAutofit/>
          </a:bodyPr>
          <a:lstStyle/>
          <a:p>
            <a:pPr algn="l">
              <a:lnSpc>
                <a:spcPct val="90000"/>
              </a:lnSpc>
            </a:pPr>
            <a:r>
              <a:rPr lang="en-US" sz="3200" cap="all" dirty="0"/>
              <a:t>Segment 2 :</a:t>
            </a:r>
            <a:br>
              <a:rPr lang="en-US" sz="3200" cap="all" dirty="0"/>
            </a:br>
            <a:r>
              <a:rPr lang="en-US" sz="3200" cap="all" dirty="0"/>
              <a:t>Objective &amp; Problem statement Analysis </a:t>
            </a:r>
          </a:p>
        </p:txBody>
      </p:sp>
      <p:cxnSp>
        <p:nvCxnSpPr>
          <p:cNvPr id="83" name="Straight Connector 8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Picture Placeholder 18">
            <a:extLst>
              <a:ext uri="{FF2B5EF4-FFF2-40B4-BE49-F238E27FC236}">
                <a16:creationId xmlns:a16="http://schemas.microsoft.com/office/drawing/2014/main" id="{DF38965B-ECCE-431F-9B6C-E1F3E5B2D13E}"/>
              </a:ext>
            </a:extLst>
          </p:cNvPr>
          <p:cNvPicPr>
            <a:picLocks noGrp="1" noChangeAspect="1"/>
          </p:cNvPicPr>
          <p:nvPr>
            <p:ph type="pic" sz="quarter" idx="13"/>
          </p:nvPr>
        </p:nvPicPr>
        <p:blipFill rotWithShape="1">
          <a:blip r:embed="rId3"/>
          <a:srcRect r="28793" b="-1"/>
          <a:stretch/>
        </p:blipFill>
        <p:spPr>
          <a:xfrm>
            <a:off x="4876158" y="10"/>
            <a:ext cx="7315841" cy="6857990"/>
          </a:xfrm>
          <a:prstGeom prst="rect">
            <a:avLst/>
          </a:prstGeom>
        </p:spPr>
      </p:pic>
      <p:sp>
        <p:nvSpPr>
          <p:cNvPr id="14" name="Slide Number Placeholder 13">
            <a:extLst>
              <a:ext uri="{FF2B5EF4-FFF2-40B4-BE49-F238E27FC236}">
                <a16:creationId xmlns:a16="http://schemas.microsoft.com/office/drawing/2014/main" id="{1E895843-157C-4992-8BC1-1CB6E44394E9}"/>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A2AE2B76-F97F-4BE2-8670-72276A5F21A5}" type="slidenum">
              <a:rPr lang="en-US">
                <a:solidFill>
                  <a:srgbClr val="FFFFFF"/>
                </a:solidFill>
              </a:rPr>
              <a:pPr>
                <a:lnSpc>
                  <a:spcPct val="90000"/>
                </a:lnSpc>
                <a:spcAft>
                  <a:spcPts val="600"/>
                </a:spcAft>
              </a:pPr>
              <a:t>5</a:t>
            </a:fld>
            <a:endParaRPr lang="en-US">
              <a:solidFill>
                <a:srgbClr val="FFFFFF"/>
              </a:solidFill>
            </a:endParaRPr>
          </a:p>
        </p:txBody>
      </p:sp>
    </p:spTree>
    <p:extLst>
      <p:ext uri="{BB962C8B-B14F-4D97-AF65-F5344CB8AC3E}">
        <p14:creationId xmlns:p14="http://schemas.microsoft.com/office/powerpoint/2010/main" val="1789573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A6A2756-6ED6-43F6-B815-E072B1534E2C}"/>
              </a:ext>
            </a:extLst>
          </p:cNvPr>
          <p:cNvSpPr>
            <a:spLocks noGrp="1"/>
          </p:cNvSpPr>
          <p:nvPr>
            <p:ph type="title"/>
          </p:nvPr>
        </p:nvSpPr>
        <p:spPr>
          <a:xfrm>
            <a:off x="700087" y="909638"/>
            <a:ext cx="10691813" cy="810192"/>
          </a:xfrm>
        </p:spPr>
        <p:txBody>
          <a:bodyPr/>
          <a:lstStyle/>
          <a:p>
            <a:r>
              <a:rPr lang="en-US" dirty="0"/>
              <a:t>Objective of the Assignment: </a:t>
            </a:r>
          </a:p>
        </p:txBody>
      </p:sp>
      <p:sp>
        <p:nvSpPr>
          <p:cNvPr id="9" name="Content Placeholder 8">
            <a:extLst>
              <a:ext uri="{FF2B5EF4-FFF2-40B4-BE49-F238E27FC236}">
                <a16:creationId xmlns:a16="http://schemas.microsoft.com/office/drawing/2014/main" id="{6AFCC9BD-B6E6-44EF-893D-F3E542646ADC}"/>
              </a:ext>
            </a:extLst>
          </p:cNvPr>
          <p:cNvSpPr>
            <a:spLocks noGrp="1"/>
          </p:cNvSpPr>
          <p:nvPr>
            <p:ph idx="1"/>
          </p:nvPr>
        </p:nvSpPr>
        <p:spPr>
          <a:xfrm>
            <a:off x="781993" y="1792595"/>
            <a:ext cx="9056274" cy="3272810"/>
          </a:xfrm>
        </p:spPr>
        <p:txBody>
          <a:bodyPr>
            <a:normAutofit/>
          </a:bodyPr>
          <a:lstStyle/>
          <a:p>
            <a:pPr marL="0" indent="0">
              <a:buNone/>
            </a:pPr>
            <a:r>
              <a:rPr lang="en-US" sz="2000" dirty="0"/>
              <a:t>Practical implementation of Core “C” Concepts like :</a:t>
            </a:r>
          </a:p>
          <a:p>
            <a:pPr marL="0" indent="0">
              <a:buNone/>
            </a:pPr>
            <a:r>
              <a:rPr lang="en-US" sz="2000" dirty="0"/>
              <a:t>                                - Arrays (1-D &amp; 2-D)</a:t>
            </a:r>
          </a:p>
          <a:p>
            <a:pPr marL="0" indent="0">
              <a:buNone/>
            </a:pPr>
            <a:r>
              <a:rPr lang="en-US" sz="2000" dirty="0"/>
              <a:t>                                - Functions (Returning type &amp; void)</a:t>
            </a:r>
          </a:p>
          <a:p>
            <a:pPr marL="0" indent="0">
              <a:buNone/>
            </a:pPr>
            <a:r>
              <a:rPr lang="en-US" sz="2000" dirty="0"/>
              <a:t>                                - Control statements (Conditionals , Iteration statements etc.)  </a:t>
            </a:r>
          </a:p>
          <a:p>
            <a:pPr marL="0" indent="0">
              <a:buNone/>
            </a:pPr>
            <a:r>
              <a:rPr lang="en-US" sz="2000" dirty="0"/>
              <a:t>                                - Pointers </a:t>
            </a:r>
          </a:p>
          <a:p>
            <a:pPr marL="0" indent="0">
              <a:buNone/>
            </a:pPr>
            <a:r>
              <a:rPr lang="en-US" sz="2000" dirty="0"/>
              <a:t>                                -  File Handling </a:t>
            </a:r>
          </a:p>
          <a:p>
            <a:pPr marL="0" indent="0">
              <a:buNone/>
            </a:pPr>
            <a:r>
              <a:rPr lang="en-US" sz="2000" dirty="0"/>
              <a:t>                                - String Handling  etc. </a:t>
            </a:r>
          </a:p>
        </p:txBody>
      </p:sp>
      <p:sp>
        <p:nvSpPr>
          <p:cNvPr id="6" name="Slide Number Placeholder 5">
            <a:extLst>
              <a:ext uri="{FF2B5EF4-FFF2-40B4-BE49-F238E27FC236}">
                <a16:creationId xmlns:a16="http://schemas.microsoft.com/office/drawing/2014/main" id="{175B920D-84E7-484C-AD47-6294D4E4D6C0}"/>
              </a:ext>
            </a:extLst>
          </p:cNvPr>
          <p:cNvSpPr>
            <a:spLocks noGrp="1"/>
          </p:cNvSpPr>
          <p:nvPr>
            <p:ph type="sldNum" sz="quarter" idx="12"/>
          </p:nvPr>
        </p:nvSpPr>
        <p:spPr>
          <a:xfrm>
            <a:off x="10919012" y="6356350"/>
            <a:ext cx="672354" cy="365125"/>
          </a:xfrm>
        </p:spPr>
        <p:txBody>
          <a:bodyPr/>
          <a:lstStyle/>
          <a:p>
            <a:fld id="{E30AF5A0-43BB-4336-8627-9123B9144D80}" type="slidenum">
              <a:rPr lang="en-US" smtClean="0"/>
              <a:pPr/>
              <a:t>6</a:t>
            </a:fld>
            <a:endParaRPr lang="en-US"/>
          </a:p>
        </p:txBody>
      </p:sp>
    </p:spTree>
    <p:extLst>
      <p:ext uri="{BB962C8B-B14F-4D97-AF65-F5344CB8AC3E}">
        <p14:creationId xmlns:p14="http://schemas.microsoft.com/office/powerpoint/2010/main" val="2117922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57018DC-5BFA-42F7-884E-E07F6383A8AE}"/>
              </a:ext>
            </a:extLst>
          </p:cNvPr>
          <p:cNvSpPr>
            <a:spLocks noGrp="1"/>
          </p:cNvSpPr>
          <p:nvPr>
            <p:ph type="title"/>
          </p:nvPr>
        </p:nvSpPr>
        <p:spPr>
          <a:xfrm>
            <a:off x="695325" y="888999"/>
            <a:ext cx="10798176" cy="1051914"/>
          </a:xfrm>
        </p:spPr>
        <p:txBody>
          <a:bodyPr/>
          <a:lstStyle/>
          <a:p>
            <a:r>
              <a:rPr lang="en-US" sz="3200" dirty="0"/>
              <a:t>Problem statement breakdown   </a:t>
            </a:r>
          </a:p>
        </p:txBody>
      </p:sp>
      <p:sp>
        <p:nvSpPr>
          <p:cNvPr id="7" name="Footer Placeholder 6">
            <a:extLst>
              <a:ext uri="{FF2B5EF4-FFF2-40B4-BE49-F238E27FC236}">
                <a16:creationId xmlns:a16="http://schemas.microsoft.com/office/drawing/2014/main" id="{2F5BF4A0-99A8-4CC6-A7EA-4D267598A511}"/>
              </a:ext>
            </a:extLst>
          </p:cNvPr>
          <p:cNvSpPr>
            <a:spLocks noGrp="1"/>
          </p:cNvSpPr>
          <p:nvPr>
            <p:ph type="ftr" sz="quarter" idx="11"/>
          </p:nvPr>
        </p:nvSpPr>
        <p:spPr>
          <a:xfrm>
            <a:off x="715383" y="6356350"/>
            <a:ext cx="4539727" cy="365125"/>
          </a:xfrm>
        </p:spPr>
        <p:txBody>
          <a:bodyPr/>
          <a:lstStyle/>
          <a:p>
            <a:r>
              <a:rPr lang="en-US"/>
              <a:t>PRESENTATION TITLE</a:t>
            </a:r>
            <a:endParaRPr lang="en-US" dirty="0"/>
          </a:p>
        </p:txBody>
      </p:sp>
      <p:sp>
        <p:nvSpPr>
          <p:cNvPr id="6" name="Date Placeholder 5">
            <a:extLst>
              <a:ext uri="{FF2B5EF4-FFF2-40B4-BE49-F238E27FC236}">
                <a16:creationId xmlns:a16="http://schemas.microsoft.com/office/drawing/2014/main" id="{C9AD1602-B35F-4F17-AB81-5190F762E4AB}"/>
              </a:ext>
            </a:extLst>
          </p:cNvPr>
          <p:cNvSpPr>
            <a:spLocks noGrp="1"/>
          </p:cNvSpPr>
          <p:nvPr>
            <p:ph type="dt" sz="half" idx="10"/>
          </p:nvPr>
        </p:nvSpPr>
        <p:spPr>
          <a:xfrm>
            <a:off x="8369448" y="6356350"/>
            <a:ext cx="2592594" cy="365125"/>
          </a:xfrm>
        </p:spPr>
        <p:txBody>
          <a:bodyPr/>
          <a:lstStyle/>
          <a:p>
            <a:r>
              <a:rPr lang="en-US"/>
              <a:t>2/11/20XX</a:t>
            </a:r>
          </a:p>
        </p:txBody>
      </p:sp>
      <p:sp>
        <p:nvSpPr>
          <p:cNvPr id="8" name="Slide Number Placeholder 7">
            <a:extLst>
              <a:ext uri="{FF2B5EF4-FFF2-40B4-BE49-F238E27FC236}">
                <a16:creationId xmlns:a16="http://schemas.microsoft.com/office/drawing/2014/main" id="{6465E707-883C-4773-BB50-7A780F2A9DE9}"/>
              </a:ext>
            </a:extLst>
          </p:cNvPr>
          <p:cNvSpPr>
            <a:spLocks noGrp="1"/>
          </p:cNvSpPr>
          <p:nvPr>
            <p:ph type="sldNum" sz="quarter" idx="12"/>
          </p:nvPr>
        </p:nvSpPr>
        <p:spPr>
          <a:xfrm>
            <a:off x="10919012" y="6356350"/>
            <a:ext cx="672354" cy="365125"/>
          </a:xfrm>
        </p:spPr>
        <p:txBody>
          <a:bodyPr/>
          <a:lstStyle/>
          <a:p>
            <a:fld id="{0303F77D-1BEF-481A-B8C1-15974ED46EB7}" type="slidenum">
              <a:rPr lang="en-US" smtClean="0"/>
              <a:pPr/>
              <a:t>7</a:t>
            </a:fld>
            <a:endParaRPr lang="en-US"/>
          </a:p>
        </p:txBody>
      </p:sp>
      <p:sp>
        <p:nvSpPr>
          <p:cNvPr id="3" name="Content Placeholder 2">
            <a:extLst>
              <a:ext uri="{FF2B5EF4-FFF2-40B4-BE49-F238E27FC236}">
                <a16:creationId xmlns:a16="http://schemas.microsoft.com/office/drawing/2014/main" id="{FDB166D8-9183-4866-A6B2-F8F2D2CFB084}"/>
              </a:ext>
            </a:extLst>
          </p:cNvPr>
          <p:cNvSpPr>
            <a:spLocks noGrp="1"/>
          </p:cNvSpPr>
          <p:nvPr>
            <p:ph sz="quarter" idx="13"/>
          </p:nvPr>
        </p:nvSpPr>
        <p:spPr/>
        <p:txBody>
          <a:bodyPr/>
          <a:lstStyle/>
          <a:p>
            <a:endParaRPr lang="en-IN"/>
          </a:p>
        </p:txBody>
      </p:sp>
      <p:pic>
        <p:nvPicPr>
          <p:cNvPr id="9" name="Picture 8">
            <a:extLst>
              <a:ext uri="{FF2B5EF4-FFF2-40B4-BE49-F238E27FC236}">
                <a16:creationId xmlns:a16="http://schemas.microsoft.com/office/drawing/2014/main" id="{BE1F7BB8-EADA-4CB4-9600-9B4AE596E895}"/>
              </a:ext>
            </a:extLst>
          </p:cNvPr>
          <p:cNvPicPr>
            <a:picLocks noChangeAspect="1"/>
          </p:cNvPicPr>
          <p:nvPr/>
        </p:nvPicPr>
        <p:blipFill>
          <a:blip r:embed="rId3"/>
          <a:stretch>
            <a:fillRect/>
          </a:stretch>
        </p:blipFill>
        <p:spPr>
          <a:xfrm>
            <a:off x="0" y="1778989"/>
            <a:ext cx="12192000" cy="4911265"/>
          </a:xfrm>
          <a:prstGeom prst="rect">
            <a:avLst/>
          </a:prstGeom>
        </p:spPr>
      </p:pic>
    </p:spTree>
    <p:extLst>
      <p:ext uri="{BB962C8B-B14F-4D97-AF65-F5344CB8AC3E}">
        <p14:creationId xmlns:p14="http://schemas.microsoft.com/office/powerpoint/2010/main" val="2820735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A6A2756-6ED6-43F6-B815-E072B1534E2C}"/>
              </a:ext>
            </a:extLst>
          </p:cNvPr>
          <p:cNvSpPr>
            <a:spLocks noGrp="1"/>
          </p:cNvSpPr>
          <p:nvPr>
            <p:ph type="title"/>
          </p:nvPr>
        </p:nvSpPr>
        <p:spPr>
          <a:xfrm>
            <a:off x="700087" y="909638"/>
            <a:ext cx="10691813" cy="810192"/>
          </a:xfrm>
        </p:spPr>
        <p:txBody>
          <a:bodyPr/>
          <a:lstStyle/>
          <a:p>
            <a:r>
              <a:rPr lang="en-US" sz="3200" dirty="0"/>
              <a:t>Other General Requirements : </a:t>
            </a:r>
          </a:p>
        </p:txBody>
      </p:sp>
      <p:sp>
        <p:nvSpPr>
          <p:cNvPr id="9" name="Content Placeholder 8">
            <a:extLst>
              <a:ext uri="{FF2B5EF4-FFF2-40B4-BE49-F238E27FC236}">
                <a16:creationId xmlns:a16="http://schemas.microsoft.com/office/drawing/2014/main" id="{6AFCC9BD-B6E6-44EF-893D-F3E542646ADC}"/>
              </a:ext>
            </a:extLst>
          </p:cNvPr>
          <p:cNvSpPr>
            <a:spLocks noGrp="1"/>
          </p:cNvSpPr>
          <p:nvPr>
            <p:ph idx="1"/>
          </p:nvPr>
        </p:nvSpPr>
        <p:spPr>
          <a:xfrm>
            <a:off x="781993" y="1792595"/>
            <a:ext cx="6307295" cy="3272810"/>
          </a:xfrm>
        </p:spPr>
        <p:txBody>
          <a:bodyPr>
            <a:normAutofit/>
          </a:bodyPr>
          <a:lstStyle/>
          <a:p>
            <a:pPr marL="0" indent="0">
              <a:buNone/>
            </a:pPr>
            <a:r>
              <a:rPr lang="en-US" sz="2000" dirty="0"/>
              <a:t>1.) Conform to the Procedural Programming Paradigm. </a:t>
            </a:r>
          </a:p>
          <a:p>
            <a:pPr marL="0" indent="0">
              <a:buNone/>
            </a:pPr>
            <a:r>
              <a:rPr lang="en-US" sz="2000" dirty="0"/>
              <a:t>2.) The input/output process must be carried out through the command prompt window. </a:t>
            </a:r>
          </a:p>
          <a:p>
            <a:pPr marL="0" indent="0">
              <a:buNone/>
            </a:pPr>
            <a:r>
              <a:rPr lang="en-US" sz="2000" dirty="0"/>
              <a:t>3.) No Pre-set Program structure – The designing of the program structure was left to the team members. </a:t>
            </a:r>
          </a:p>
          <a:p>
            <a:pPr marL="0" indent="0">
              <a:buNone/>
            </a:pPr>
            <a:r>
              <a:rPr lang="en-US" sz="2000" dirty="0"/>
              <a:t>4.) Preparation of the  required documentation using MS Word and the addition of comments / testing data in the main program.</a:t>
            </a:r>
          </a:p>
        </p:txBody>
      </p:sp>
      <p:sp>
        <p:nvSpPr>
          <p:cNvPr id="6" name="Slide Number Placeholder 5">
            <a:extLst>
              <a:ext uri="{FF2B5EF4-FFF2-40B4-BE49-F238E27FC236}">
                <a16:creationId xmlns:a16="http://schemas.microsoft.com/office/drawing/2014/main" id="{175B920D-84E7-484C-AD47-6294D4E4D6C0}"/>
              </a:ext>
            </a:extLst>
          </p:cNvPr>
          <p:cNvSpPr>
            <a:spLocks noGrp="1"/>
          </p:cNvSpPr>
          <p:nvPr>
            <p:ph type="sldNum" sz="quarter" idx="12"/>
          </p:nvPr>
        </p:nvSpPr>
        <p:spPr>
          <a:xfrm>
            <a:off x="10919012" y="6356350"/>
            <a:ext cx="672354" cy="365125"/>
          </a:xfrm>
        </p:spPr>
        <p:txBody>
          <a:bodyPr/>
          <a:lstStyle/>
          <a:p>
            <a:fld id="{E30AF5A0-43BB-4336-8627-9123B9144D80}" type="slidenum">
              <a:rPr lang="en-US" smtClean="0"/>
              <a:pPr/>
              <a:t>8</a:t>
            </a:fld>
            <a:endParaRPr lang="en-US"/>
          </a:p>
        </p:txBody>
      </p:sp>
    </p:spTree>
    <p:extLst>
      <p:ext uri="{BB962C8B-B14F-4D97-AF65-F5344CB8AC3E}">
        <p14:creationId xmlns:p14="http://schemas.microsoft.com/office/powerpoint/2010/main" val="133507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4" name="Straight Connector 74">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76">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86" name="Rectangle 7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0">
            <a:extLst>
              <a:ext uri="{FF2B5EF4-FFF2-40B4-BE49-F238E27FC236}">
                <a16:creationId xmlns:a16="http://schemas.microsoft.com/office/drawing/2014/main" id="{A5D67320-FCFD-4931-AAF7-C6C853329C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itle 69">
            <a:extLst>
              <a:ext uri="{FF2B5EF4-FFF2-40B4-BE49-F238E27FC236}">
                <a16:creationId xmlns:a16="http://schemas.microsoft.com/office/drawing/2014/main" id="{1272E09B-CE1D-409C-82FE-09F0399EB86A}"/>
              </a:ext>
            </a:extLst>
          </p:cNvPr>
          <p:cNvSpPr>
            <a:spLocks noGrp="1"/>
          </p:cNvSpPr>
          <p:nvPr>
            <p:ph type="title"/>
          </p:nvPr>
        </p:nvSpPr>
        <p:spPr>
          <a:xfrm>
            <a:off x="627638" y="937469"/>
            <a:ext cx="4147562" cy="3640345"/>
          </a:xfrm>
        </p:spPr>
        <p:txBody>
          <a:bodyPr vert="horz" lIns="91440" tIns="45720" rIns="91440" bIns="45720" rtlCol="0" anchor="t">
            <a:normAutofit/>
          </a:bodyPr>
          <a:lstStyle/>
          <a:p>
            <a:pPr algn="l">
              <a:lnSpc>
                <a:spcPct val="90000"/>
              </a:lnSpc>
            </a:pPr>
            <a:r>
              <a:rPr lang="en-US" sz="3200" cap="all" dirty="0"/>
              <a:t>Segment 3 :</a:t>
            </a:r>
            <a:br>
              <a:rPr lang="en-US" sz="3200" cap="all" dirty="0"/>
            </a:br>
            <a:r>
              <a:rPr lang="en-US" sz="3200" cap="all" dirty="0"/>
              <a:t>live demonstration of game features.</a:t>
            </a:r>
          </a:p>
        </p:txBody>
      </p:sp>
      <p:cxnSp>
        <p:nvCxnSpPr>
          <p:cNvPr id="83" name="Straight Connector 8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Picture Placeholder 18">
            <a:extLst>
              <a:ext uri="{FF2B5EF4-FFF2-40B4-BE49-F238E27FC236}">
                <a16:creationId xmlns:a16="http://schemas.microsoft.com/office/drawing/2014/main" id="{DF38965B-ECCE-431F-9B6C-E1F3E5B2D13E}"/>
              </a:ext>
            </a:extLst>
          </p:cNvPr>
          <p:cNvPicPr>
            <a:picLocks noGrp="1" noChangeAspect="1"/>
          </p:cNvPicPr>
          <p:nvPr>
            <p:ph type="pic" sz="quarter" idx="13"/>
          </p:nvPr>
        </p:nvPicPr>
        <p:blipFill rotWithShape="1">
          <a:blip r:embed="rId3"/>
          <a:srcRect r="28793" b="-1"/>
          <a:stretch/>
        </p:blipFill>
        <p:spPr>
          <a:xfrm>
            <a:off x="4876158" y="10"/>
            <a:ext cx="7315841" cy="6857990"/>
          </a:xfrm>
          <a:prstGeom prst="rect">
            <a:avLst/>
          </a:prstGeom>
        </p:spPr>
      </p:pic>
      <p:sp>
        <p:nvSpPr>
          <p:cNvPr id="14" name="Slide Number Placeholder 13">
            <a:extLst>
              <a:ext uri="{FF2B5EF4-FFF2-40B4-BE49-F238E27FC236}">
                <a16:creationId xmlns:a16="http://schemas.microsoft.com/office/drawing/2014/main" id="{1E895843-157C-4992-8BC1-1CB6E44394E9}"/>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A2AE2B76-F97F-4BE2-8670-72276A5F21A5}" type="slidenum">
              <a:rPr lang="en-US">
                <a:solidFill>
                  <a:srgbClr val="FFFFFF"/>
                </a:solidFill>
              </a:rPr>
              <a:pPr>
                <a:lnSpc>
                  <a:spcPct val="90000"/>
                </a:lnSpc>
                <a:spcAft>
                  <a:spcPts val="600"/>
                </a:spcAft>
              </a:pPr>
              <a:t>9</a:t>
            </a:fld>
            <a:endParaRPr lang="en-US">
              <a:solidFill>
                <a:srgbClr val="FFFFFF"/>
              </a:solidFill>
            </a:endParaRPr>
          </a:p>
        </p:txBody>
      </p:sp>
    </p:spTree>
    <p:extLst>
      <p:ext uri="{BB962C8B-B14F-4D97-AF65-F5344CB8AC3E}">
        <p14:creationId xmlns:p14="http://schemas.microsoft.com/office/powerpoint/2010/main" val="3401186986"/>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Custom 9">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4EC785CC-7DC7-486B-AC4F-90AD768E96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59187C1-630C-405A-830B-EED062A49695}">
  <ds:schemaRefs>
    <ds:schemaRef ds:uri="http://schemas.microsoft.com/sharepoint/v3/contenttype/forms"/>
  </ds:schemaRefs>
</ds:datastoreItem>
</file>

<file path=customXml/itemProps3.xml><?xml version="1.0" encoding="utf-8"?>
<ds:datastoreItem xmlns:ds="http://schemas.openxmlformats.org/officeDocument/2006/customXml" ds:itemID="{EE0F876D-ECAD-49DD-95DE-E4DA3D4E9CA1}">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Chronicle design</Template>
  <TotalTime>251</TotalTime>
  <Words>568</Words>
  <Application>Microsoft Office PowerPoint</Application>
  <PresentationFormat>Widescreen</PresentationFormat>
  <Paragraphs>84</Paragraphs>
  <Slides>17</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Calisto MT</vt:lpstr>
      <vt:lpstr>Univers Condensed</vt:lpstr>
      <vt:lpstr>ChronicleVTI</vt:lpstr>
      <vt:lpstr>Project Demonstration :  Draught game implementation in C</vt:lpstr>
      <vt:lpstr>Agenda : </vt:lpstr>
      <vt:lpstr>Segment 1 : Team Introduction</vt:lpstr>
      <vt:lpstr>Team : </vt:lpstr>
      <vt:lpstr>Segment 2 : Objective &amp; Problem statement Analysis </vt:lpstr>
      <vt:lpstr>Objective of the Assignment: </vt:lpstr>
      <vt:lpstr>Problem statement breakdown   </vt:lpstr>
      <vt:lpstr>Other General Requirements : </vt:lpstr>
      <vt:lpstr>Segment 3 : live demonstration of game features.</vt:lpstr>
      <vt:lpstr>Segment 4 : Explanation of Additional Features.</vt:lpstr>
      <vt:lpstr>Additional Features : </vt:lpstr>
      <vt:lpstr>Segment 5 : Statement of contributions.</vt:lpstr>
      <vt:lpstr>Bala Saatvik : </vt:lpstr>
      <vt:lpstr>Karthick Srinivas  : </vt:lpstr>
      <vt:lpstr>Deepak kumar : </vt:lpstr>
      <vt:lpstr>Kavin T : </vt:lpstr>
      <vt:lpstr>The 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Demonstration :  Draught game implementation in C</dc:title>
  <dc:creator>Saravanan Shanmugham</dc:creator>
  <cp:lastModifiedBy>Saravanan Shanmugham</cp:lastModifiedBy>
  <cp:revision>5</cp:revision>
  <dcterms:created xsi:type="dcterms:W3CDTF">2022-02-14T03:22:41Z</dcterms:created>
  <dcterms:modified xsi:type="dcterms:W3CDTF">2022-02-14T07:36:14Z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