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5"/>
    <p:sldMasterId id="2147483693" r:id="rId6"/>
    <p:sldMasterId id="2147483694" r:id="rId7"/>
    <p:sldMasterId id="2147483695" r:id="rId8"/>
    <p:sldMasterId id="2147483696"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Lst>
  <p:sldSz cy="5143500" cx="9144000"/>
  <p:notesSz cx="6858000" cy="9144000"/>
  <p:embeddedFontLst>
    <p:embeddedFont>
      <p:font typeface="Roboto"/>
      <p:regular r:id="rId26"/>
      <p:bold r:id="rId27"/>
      <p:italic r:id="rId28"/>
      <p:boldItalic r:id="rId29"/>
    </p:embeddedFont>
    <p:embeddedFont>
      <p:font typeface="Corbel"/>
      <p:regular r:id="rId30"/>
      <p:bold r:id="rId31"/>
      <p:italic r:id="rId32"/>
      <p:boldItalic r:id="rId33"/>
    </p:embeddedFon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14D040-114C-4FC1-939D-2E354AA7E038}">
  <a:tblStyle styleId="{DA14D040-114C-4FC1-939D-2E354AA7E03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40619506-C62D-402B-9676-379999A67F4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font" Target="fonts/Roboto-regular.fntdata"/><Relationship Id="rId25" Type="http://schemas.openxmlformats.org/officeDocument/2006/relationships/slide" Target="slides/slide15.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Italic.fntdata"/><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Corbel-bold.fntdata"/><Relationship Id="rId30" Type="http://schemas.openxmlformats.org/officeDocument/2006/relationships/font" Target="fonts/Corbel-regular.fntdata"/><Relationship Id="rId11" Type="http://schemas.openxmlformats.org/officeDocument/2006/relationships/slide" Target="slides/slide1.xml"/><Relationship Id="rId33" Type="http://schemas.openxmlformats.org/officeDocument/2006/relationships/font" Target="fonts/Corbel-boldItalic.fntdata"/><Relationship Id="rId10" Type="http://schemas.openxmlformats.org/officeDocument/2006/relationships/notesMaster" Target="notesMasters/notesMaster1.xml"/><Relationship Id="rId32" Type="http://schemas.openxmlformats.org/officeDocument/2006/relationships/font" Target="fonts/Corbel-italic.fntdata"/><Relationship Id="rId13" Type="http://schemas.openxmlformats.org/officeDocument/2006/relationships/slide" Target="slides/slide3.xml"/><Relationship Id="rId35" Type="http://schemas.openxmlformats.org/officeDocument/2006/relationships/font" Target="fonts/HelveticaNeue-bold.fntdata"/><Relationship Id="rId12" Type="http://schemas.openxmlformats.org/officeDocument/2006/relationships/slide" Target="slides/slide2.xml"/><Relationship Id="rId34" Type="http://schemas.openxmlformats.org/officeDocument/2006/relationships/font" Target="fonts/HelveticaNeue-regular.fntdata"/><Relationship Id="rId15" Type="http://schemas.openxmlformats.org/officeDocument/2006/relationships/slide" Target="slides/slide5.xml"/><Relationship Id="rId37" Type="http://schemas.openxmlformats.org/officeDocument/2006/relationships/font" Target="fonts/HelveticaNeue-boldItalic.fntdata"/><Relationship Id="rId14" Type="http://schemas.openxmlformats.org/officeDocument/2006/relationships/slide" Target="slides/slide4.xml"/><Relationship Id="rId36" Type="http://schemas.openxmlformats.org/officeDocument/2006/relationships/font" Target="fonts/HelveticaNeue-italic.fntdata"/><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a3a857cf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da3a857cf4_1_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d9e15b7ec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d9e15b7ec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da3a857cf4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da3a857cf4_1_3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da3a857cf4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da3a857cf4_1_3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da3a857cf4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2da3a857cf4_1_4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da5a9a88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da5a9a88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da3a857cf4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2da3a857cf4_1_4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a3a857cf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da3a857cf4_1_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a3a857cf4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da3a857cf4_1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9e15b7ec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9e15b7ec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a3a857cf4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da3a857cf4_1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a3a857cf4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da3a857cf4_1_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a3a857cf4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da3a857cf4_1_2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da3a857cf4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da3a857cf4_1_2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a3a857cf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da3a857cf4_1_2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gradFill>
          <a:gsLst>
            <a:gs pos="0">
              <a:srgbClr val="5D6C84">
                <a:alpha val="87843"/>
              </a:srgbClr>
            </a:gs>
            <a:gs pos="65000">
              <a:srgbClr val="465872"/>
            </a:gs>
            <a:gs pos="100000">
              <a:schemeClr val="accent2"/>
            </a:gs>
          </a:gsLst>
          <a:lin ang="2700000" scaled="0"/>
        </a:gradFill>
      </p:bgPr>
    </p:bg>
    <p:spTree>
      <p:nvGrpSpPr>
        <p:cNvPr id="51" name="Shape 51"/>
        <p:cNvGrpSpPr/>
        <p:nvPr/>
      </p:nvGrpSpPr>
      <p:grpSpPr>
        <a:xfrm>
          <a:off x="0" y="0"/>
          <a:ext cx="0" cy="0"/>
          <a:chOff x="0" y="0"/>
          <a:chExt cx="0" cy="0"/>
        </a:xfrm>
      </p:grpSpPr>
      <p:sp>
        <p:nvSpPr>
          <p:cNvPr id="52" name="Google Shape;52;p14"/>
          <p:cNvSpPr txBox="1"/>
          <p:nvPr>
            <p:ph type="ctrTitle"/>
          </p:nvPr>
        </p:nvSpPr>
        <p:spPr>
          <a:xfrm>
            <a:off x="107767" y="128258"/>
            <a:ext cx="8623810" cy="17907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lt1"/>
              </a:buClr>
              <a:buSzPts val="4500"/>
              <a:buFont typeface="Corbel"/>
              <a:buNone/>
              <a:defRPr b="0" i="0" sz="4500" u="none" cap="none" strike="noStrike">
                <a:solidFill>
                  <a:schemeClr val="lt1"/>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4"/>
          <p:cNvSpPr txBox="1"/>
          <p:nvPr>
            <p:ph idx="1" type="subTitle"/>
          </p:nvPr>
        </p:nvSpPr>
        <p:spPr>
          <a:xfrm>
            <a:off x="107767" y="2295509"/>
            <a:ext cx="4978017" cy="34164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90000"/>
              </a:lnSpc>
              <a:spcBef>
                <a:spcPts val="4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2pPr>
            <a:lvl3pPr lvl="2" marR="0" rtl="0" algn="ctr">
              <a:lnSpc>
                <a:spcPct val="90000"/>
              </a:lnSpc>
              <a:spcBef>
                <a:spcPts val="4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lvl="3"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pic>
        <p:nvPicPr>
          <p:cNvPr id="54" name="Google Shape;54;p14"/>
          <p:cNvPicPr preferRelativeResize="0"/>
          <p:nvPr/>
        </p:nvPicPr>
        <p:blipFill rotWithShape="1">
          <a:blip r:embed="rId2">
            <a:alphaModFix/>
          </a:blip>
          <a:srcRect b="0" l="0" r="0" t="0"/>
          <a:stretch/>
        </p:blipFill>
        <p:spPr>
          <a:xfrm>
            <a:off x="5784317" y="4348373"/>
            <a:ext cx="3177675" cy="57241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gradFill>
          <a:gsLst>
            <a:gs pos="0">
              <a:srgbClr val="5D6C84">
                <a:alpha val="87843"/>
              </a:srgbClr>
            </a:gs>
            <a:gs pos="65000">
              <a:srgbClr val="465872"/>
            </a:gs>
            <a:gs pos="100000">
              <a:schemeClr val="accent2"/>
            </a:gs>
          </a:gsLst>
          <a:lin ang="2700000" scaled="0"/>
        </a:gradFill>
      </p:bgPr>
    </p:bg>
    <p:spTree>
      <p:nvGrpSpPr>
        <p:cNvPr id="55" name="Shape 55"/>
        <p:cNvGrpSpPr/>
        <p:nvPr/>
      </p:nvGrpSpPr>
      <p:grpSpPr>
        <a:xfrm>
          <a:off x="0" y="0"/>
          <a:ext cx="0" cy="0"/>
          <a:chOff x="0" y="0"/>
          <a:chExt cx="0" cy="0"/>
        </a:xfrm>
      </p:grpSpPr>
      <p:pic>
        <p:nvPicPr>
          <p:cNvPr id="56" name="Google Shape;56;p15"/>
          <p:cNvPicPr preferRelativeResize="0"/>
          <p:nvPr/>
        </p:nvPicPr>
        <p:blipFill rotWithShape="1">
          <a:blip r:embed="rId2">
            <a:alphaModFix/>
          </a:blip>
          <a:srcRect b="0" l="0" r="79116" t="0"/>
          <a:stretch/>
        </p:blipFill>
        <p:spPr>
          <a:xfrm>
            <a:off x="3455897" y="1518434"/>
            <a:ext cx="2442270" cy="210663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57" name="Shape 57"/>
        <p:cNvGrpSpPr/>
        <p:nvPr/>
      </p:nvGrpSpPr>
      <p:grpSpPr>
        <a:xfrm>
          <a:off x="0" y="0"/>
          <a:ext cx="0" cy="0"/>
          <a:chOff x="0" y="0"/>
          <a:chExt cx="0" cy="0"/>
        </a:xfrm>
      </p:grpSpPr>
      <p:sp>
        <p:nvSpPr>
          <p:cNvPr id="58" name="Google Shape;58;p16"/>
          <p:cNvSpPr/>
          <p:nvPr/>
        </p:nvSpPr>
        <p:spPr>
          <a:xfrm>
            <a:off x="0" y="0"/>
            <a:ext cx="5194426" cy="5143500"/>
          </a:xfrm>
          <a:prstGeom prst="rect">
            <a:avLst/>
          </a:prstGeom>
          <a:gradFill>
            <a:gsLst>
              <a:gs pos="0">
                <a:schemeClr val="accent5"/>
              </a:gs>
              <a:gs pos="54000">
                <a:schemeClr val="accent5"/>
              </a:gs>
              <a:gs pos="100000">
                <a:schemeClr val="accent2"/>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9" name="Google Shape;59;p16"/>
          <p:cNvSpPr txBox="1"/>
          <p:nvPr>
            <p:ph type="ctrTitle"/>
          </p:nvPr>
        </p:nvSpPr>
        <p:spPr>
          <a:xfrm>
            <a:off x="107767" y="128258"/>
            <a:ext cx="4978017" cy="17907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lt1"/>
              </a:buClr>
              <a:buSzPts val="4500"/>
              <a:buFont typeface="Corbel"/>
              <a:buNone/>
              <a:defRPr b="0" i="0" sz="4500" u="none" cap="none" strike="noStrike">
                <a:solidFill>
                  <a:schemeClr val="lt1"/>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16"/>
          <p:cNvSpPr txBox="1"/>
          <p:nvPr>
            <p:ph idx="1" type="subTitle"/>
          </p:nvPr>
        </p:nvSpPr>
        <p:spPr>
          <a:xfrm>
            <a:off x="5602740" y="667296"/>
            <a:ext cx="3150735" cy="6947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accent1"/>
              </a:buClr>
              <a:buSzPts val="1800"/>
              <a:buFont typeface="Arial"/>
              <a:buChar char="•"/>
              <a:defRPr b="0" i="0" sz="1800" u="none" cap="none" strike="noStrike">
                <a:solidFill>
                  <a:schemeClr val="accent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id="61" name="Google Shape;61;p16"/>
          <p:cNvPicPr preferRelativeResize="0"/>
          <p:nvPr/>
        </p:nvPicPr>
        <p:blipFill rotWithShape="1">
          <a:blip r:embed="rId2">
            <a:alphaModFix/>
          </a:blip>
          <a:srcRect b="0" l="0" r="0" t="0"/>
          <a:stretch/>
        </p:blipFill>
        <p:spPr>
          <a:xfrm>
            <a:off x="74452" y="4737230"/>
            <a:ext cx="1982947" cy="35720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gradFill>
          <a:gsLst>
            <a:gs pos="0">
              <a:schemeClr val="accent5"/>
            </a:gs>
            <a:gs pos="100000">
              <a:schemeClr val="accent3"/>
            </a:gs>
          </a:gsLst>
          <a:lin ang="2700000" scaled="0"/>
        </a:gradFill>
      </p:bgPr>
    </p:bg>
    <p:spTree>
      <p:nvGrpSpPr>
        <p:cNvPr id="62" name="Shape 62"/>
        <p:cNvGrpSpPr/>
        <p:nvPr/>
      </p:nvGrpSpPr>
      <p:grpSpPr>
        <a:xfrm>
          <a:off x="0" y="0"/>
          <a:ext cx="0" cy="0"/>
          <a:chOff x="0" y="0"/>
          <a:chExt cx="0" cy="0"/>
        </a:xfrm>
      </p:grpSpPr>
      <p:pic>
        <p:nvPicPr>
          <p:cNvPr id="63" name="Google Shape;63;p17"/>
          <p:cNvPicPr preferRelativeResize="0"/>
          <p:nvPr/>
        </p:nvPicPr>
        <p:blipFill rotWithShape="1">
          <a:blip r:embed="rId2">
            <a:alphaModFix/>
          </a:blip>
          <a:srcRect b="0" l="0" r="0" t="0"/>
          <a:stretch/>
        </p:blipFill>
        <p:spPr>
          <a:xfrm>
            <a:off x="74452" y="4737230"/>
            <a:ext cx="1982947" cy="35720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gradFill>
          <a:gsLst>
            <a:gs pos="0">
              <a:schemeClr val="accent4"/>
            </a:gs>
            <a:gs pos="100000">
              <a:schemeClr val="accent3"/>
            </a:gs>
          </a:gsLst>
          <a:lin ang="2700000" scaled="0"/>
        </a:gradFill>
      </p:bgPr>
    </p:bg>
    <p:spTree>
      <p:nvGrpSpPr>
        <p:cNvPr id="64" name="Shape 64"/>
        <p:cNvGrpSpPr/>
        <p:nvPr/>
      </p:nvGrpSpPr>
      <p:grpSpPr>
        <a:xfrm>
          <a:off x="0" y="0"/>
          <a:ext cx="0" cy="0"/>
          <a:chOff x="0" y="0"/>
          <a:chExt cx="0" cy="0"/>
        </a:xfrm>
      </p:grpSpPr>
      <p:pic>
        <p:nvPicPr>
          <p:cNvPr id="65" name="Google Shape;65;p18"/>
          <p:cNvPicPr preferRelativeResize="0"/>
          <p:nvPr/>
        </p:nvPicPr>
        <p:blipFill rotWithShape="1">
          <a:blip r:embed="rId2">
            <a:alphaModFix/>
          </a:blip>
          <a:srcRect b="0" l="0" r="0" t="0"/>
          <a:stretch/>
        </p:blipFill>
        <p:spPr>
          <a:xfrm>
            <a:off x="74452" y="4737230"/>
            <a:ext cx="1982947" cy="35720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67" name="Shape 67"/>
        <p:cNvGrpSpPr/>
        <p:nvPr/>
      </p:nvGrpSpPr>
      <p:grpSpPr>
        <a:xfrm>
          <a:off x="0" y="0"/>
          <a:ext cx="0" cy="0"/>
          <a:chOff x="0" y="0"/>
          <a:chExt cx="0" cy="0"/>
        </a:xfrm>
      </p:grpSpPr>
      <p:sp>
        <p:nvSpPr>
          <p:cNvPr id="68" name="Google Shape;68;p20"/>
          <p:cNvSpPr/>
          <p:nvPr/>
        </p:nvSpPr>
        <p:spPr>
          <a:xfrm>
            <a:off x="0" y="0"/>
            <a:ext cx="5194426" cy="5143500"/>
          </a:xfrm>
          <a:prstGeom prst="rect">
            <a:avLst/>
          </a:prstGeom>
          <a:gradFill>
            <a:gsLst>
              <a:gs pos="0">
                <a:schemeClr val="accent5"/>
              </a:gs>
              <a:gs pos="54000">
                <a:schemeClr val="accent5"/>
              </a:gs>
              <a:gs pos="100000">
                <a:schemeClr val="accent2"/>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9" name="Google Shape;69;p20"/>
          <p:cNvSpPr txBox="1"/>
          <p:nvPr>
            <p:ph type="ctrTitle"/>
          </p:nvPr>
        </p:nvSpPr>
        <p:spPr>
          <a:xfrm>
            <a:off x="107767" y="128258"/>
            <a:ext cx="4978017" cy="17907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lt1"/>
              </a:buClr>
              <a:buSzPts val="4500"/>
              <a:buFont typeface="Corbel"/>
              <a:buNone/>
              <a:defRPr b="0" i="0" sz="4500" u="none" cap="none" strike="noStrike">
                <a:solidFill>
                  <a:schemeClr val="lt1"/>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0" name="Google Shape;70;p20"/>
          <p:cNvSpPr txBox="1"/>
          <p:nvPr>
            <p:ph idx="1" type="subTitle"/>
          </p:nvPr>
        </p:nvSpPr>
        <p:spPr>
          <a:xfrm>
            <a:off x="5602740" y="667296"/>
            <a:ext cx="3150735" cy="6947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accent1"/>
              </a:buClr>
              <a:buSzPts val="1800"/>
              <a:buFont typeface="Arial"/>
              <a:buChar char="•"/>
              <a:defRPr b="0" i="0" sz="1800" u="none" cap="none" strike="noStrike">
                <a:solidFill>
                  <a:schemeClr val="accent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id="71" name="Google Shape;71;p20"/>
          <p:cNvPicPr preferRelativeResize="0"/>
          <p:nvPr/>
        </p:nvPicPr>
        <p:blipFill rotWithShape="1">
          <a:blip r:embed="rId2">
            <a:alphaModFix/>
          </a:blip>
          <a:srcRect b="0" l="0" r="0" t="0"/>
          <a:stretch/>
        </p:blipFill>
        <p:spPr>
          <a:xfrm>
            <a:off x="74452" y="4737230"/>
            <a:ext cx="1982947" cy="35720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lt1"/>
        </a:solidFill>
      </p:bgPr>
    </p:bg>
    <p:spTree>
      <p:nvGrpSpPr>
        <p:cNvPr id="77" name="Shape 77"/>
        <p:cNvGrpSpPr/>
        <p:nvPr/>
      </p:nvGrpSpPr>
      <p:grpSpPr>
        <a:xfrm>
          <a:off x="0" y="0"/>
          <a:ext cx="0" cy="0"/>
          <a:chOff x="0" y="0"/>
          <a:chExt cx="0" cy="0"/>
        </a:xfrm>
      </p:grpSpPr>
      <p:sp>
        <p:nvSpPr>
          <p:cNvPr id="78" name="Google Shape;78;p22"/>
          <p:cNvSpPr/>
          <p:nvPr/>
        </p:nvSpPr>
        <p:spPr>
          <a:xfrm>
            <a:off x="0" y="4632722"/>
            <a:ext cx="9144000" cy="510778"/>
          </a:xfrm>
          <a:prstGeom prst="rect">
            <a:avLst/>
          </a:pr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9" name="Google Shape;79;p22"/>
          <p:cNvSpPr txBox="1"/>
          <p:nvPr>
            <p:ph type="title"/>
          </p:nvPr>
        </p:nvSpPr>
        <p:spPr>
          <a:xfrm>
            <a:off x="-2264" y="736"/>
            <a:ext cx="9144000" cy="49343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0" name="Google Shape;80;p22"/>
          <p:cNvSpPr txBox="1"/>
          <p:nvPr>
            <p:ph idx="1" type="body"/>
          </p:nvPr>
        </p:nvSpPr>
        <p:spPr>
          <a:xfrm>
            <a:off x="180503" y="669838"/>
            <a:ext cx="8870699" cy="365545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81" name="Google Shape;81;p22"/>
          <p:cNvCxnSpPr/>
          <p:nvPr/>
        </p:nvCxnSpPr>
        <p:spPr>
          <a:xfrm>
            <a:off x="0" y="507017"/>
            <a:ext cx="9144000" cy="0"/>
          </a:xfrm>
          <a:prstGeom prst="straightConnector1">
            <a:avLst/>
          </a:prstGeom>
          <a:noFill/>
          <a:ln cap="flat" cmpd="sng" w="19050">
            <a:solidFill>
              <a:schemeClr val="accent5"/>
            </a:solidFill>
            <a:prstDash val="solid"/>
            <a:miter lim="800000"/>
            <a:headEnd len="sm" w="sm" type="none"/>
            <a:tailEnd len="sm" w="sm" type="none"/>
          </a:ln>
        </p:spPr>
      </p:cxnSp>
      <p:pic>
        <p:nvPicPr>
          <p:cNvPr id="82" name="Google Shape;82;p22"/>
          <p:cNvPicPr preferRelativeResize="0"/>
          <p:nvPr/>
        </p:nvPicPr>
        <p:blipFill rotWithShape="1">
          <a:blip r:embed="rId2">
            <a:alphaModFix/>
          </a:blip>
          <a:srcRect b="0" l="0" r="0" t="0"/>
          <a:stretch/>
        </p:blipFill>
        <p:spPr>
          <a:xfrm>
            <a:off x="74452" y="4737230"/>
            <a:ext cx="1982947" cy="357203"/>
          </a:xfrm>
          <a:prstGeom prst="rect">
            <a:avLst/>
          </a:prstGeom>
          <a:noFill/>
          <a:ln>
            <a:noFill/>
          </a:ln>
        </p:spPr>
      </p:pic>
      <p:sp>
        <p:nvSpPr>
          <p:cNvPr id="83" name="Google Shape;83;p22"/>
          <p:cNvSpPr txBox="1"/>
          <p:nvPr>
            <p:ph idx="12" type="sldNum"/>
          </p:nvPr>
        </p:nvSpPr>
        <p:spPr>
          <a:xfrm>
            <a:off x="6917507"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b="1" sz="1200">
                <a:solidFill>
                  <a:schemeClr val="lt1"/>
                </a:solidFill>
                <a:latin typeface="Calibri"/>
                <a:ea typeface="Calibri"/>
                <a:cs typeface="Calibri"/>
                <a:sym typeface="Calibri"/>
              </a:defRPr>
            </a:lvl1pPr>
            <a:lvl2pPr indent="0" lvl="1" marL="0" algn="r">
              <a:spcBef>
                <a:spcPts val="0"/>
              </a:spcBef>
              <a:buNone/>
              <a:defRPr b="1" sz="1200">
                <a:solidFill>
                  <a:schemeClr val="lt1"/>
                </a:solidFill>
                <a:latin typeface="Calibri"/>
                <a:ea typeface="Calibri"/>
                <a:cs typeface="Calibri"/>
                <a:sym typeface="Calibri"/>
              </a:defRPr>
            </a:lvl2pPr>
            <a:lvl3pPr indent="0" lvl="2" marL="0" algn="r">
              <a:spcBef>
                <a:spcPts val="0"/>
              </a:spcBef>
              <a:buNone/>
              <a:defRPr b="1" sz="1200">
                <a:solidFill>
                  <a:schemeClr val="lt1"/>
                </a:solidFill>
                <a:latin typeface="Calibri"/>
                <a:ea typeface="Calibri"/>
                <a:cs typeface="Calibri"/>
                <a:sym typeface="Calibri"/>
              </a:defRPr>
            </a:lvl3pPr>
            <a:lvl4pPr indent="0" lvl="3" marL="0" algn="r">
              <a:spcBef>
                <a:spcPts val="0"/>
              </a:spcBef>
              <a:buNone/>
              <a:defRPr b="1" sz="1200">
                <a:solidFill>
                  <a:schemeClr val="lt1"/>
                </a:solidFill>
                <a:latin typeface="Calibri"/>
                <a:ea typeface="Calibri"/>
                <a:cs typeface="Calibri"/>
                <a:sym typeface="Calibri"/>
              </a:defRPr>
            </a:lvl4pPr>
            <a:lvl5pPr indent="0" lvl="4" marL="0" algn="r">
              <a:spcBef>
                <a:spcPts val="0"/>
              </a:spcBef>
              <a:buNone/>
              <a:defRPr b="1" sz="1200">
                <a:solidFill>
                  <a:schemeClr val="lt1"/>
                </a:solidFill>
                <a:latin typeface="Calibri"/>
                <a:ea typeface="Calibri"/>
                <a:cs typeface="Calibri"/>
                <a:sym typeface="Calibri"/>
              </a:defRPr>
            </a:lvl5pPr>
            <a:lvl6pPr indent="0" lvl="5" marL="0" algn="r">
              <a:spcBef>
                <a:spcPts val="0"/>
              </a:spcBef>
              <a:buNone/>
              <a:defRPr b="1" sz="1200">
                <a:solidFill>
                  <a:schemeClr val="lt1"/>
                </a:solidFill>
                <a:latin typeface="Calibri"/>
                <a:ea typeface="Calibri"/>
                <a:cs typeface="Calibri"/>
                <a:sym typeface="Calibri"/>
              </a:defRPr>
            </a:lvl6pPr>
            <a:lvl7pPr indent="0" lvl="6" marL="0" algn="r">
              <a:spcBef>
                <a:spcPts val="0"/>
              </a:spcBef>
              <a:buNone/>
              <a:defRPr b="1" sz="1200">
                <a:solidFill>
                  <a:schemeClr val="lt1"/>
                </a:solidFill>
                <a:latin typeface="Calibri"/>
                <a:ea typeface="Calibri"/>
                <a:cs typeface="Calibri"/>
                <a:sym typeface="Calibri"/>
              </a:defRPr>
            </a:lvl7pPr>
            <a:lvl8pPr indent="0" lvl="7" marL="0" algn="r">
              <a:spcBef>
                <a:spcPts val="0"/>
              </a:spcBef>
              <a:buNone/>
              <a:defRPr b="1" sz="1200">
                <a:solidFill>
                  <a:schemeClr val="lt1"/>
                </a:solidFill>
                <a:latin typeface="Calibri"/>
                <a:ea typeface="Calibri"/>
                <a:cs typeface="Calibri"/>
                <a:sym typeface="Calibri"/>
              </a:defRPr>
            </a:lvl8pPr>
            <a:lvl9pPr indent="0" lvl="8" marL="0" algn="r">
              <a:spcBef>
                <a:spcPts val="0"/>
              </a:spcBef>
              <a:buNone/>
              <a:defRPr b="1"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chemeClr val="lt1"/>
        </a:solidFill>
      </p:bgPr>
    </p:bg>
    <p:spTree>
      <p:nvGrpSpPr>
        <p:cNvPr id="84" name="Shape 84"/>
        <p:cNvGrpSpPr/>
        <p:nvPr/>
      </p:nvGrpSpPr>
      <p:grpSpPr>
        <a:xfrm>
          <a:off x="0" y="0"/>
          <a:ext cx="0" cy="0"/>
          <a:chOff x="0" y="0"/>
          <a:chExt cx="0" cy="0"/>
        </a:xfrm>
      </p:grpSpPr>
      <p:sp>
        <p:nvSpPr>
          <p:cNvPr id="85" name="Google Shape;85;p23"/>
          <p:cNvSpPr/>
          <p:nvPr/>
        </p:nvSpPr>
        <p:spPr>
          <a:xfrm>
            <a:off x="0" y="4632722"/>
            <a:ext cx="9144000" cy="510778"/>
          </a:xfrm>
          <a:prstGeom prst="rect">
            <a:avLst/>
          </a:pr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6" name="Google Shape;86;p23"/>
          <p:cNvSpPr txBox="1"/>
          <p:nvPr>
            <p:ph type="title"/>
          </p:nvPr>
        </p:nvSpPr>
        <p:spPr>
          <a:xfrm>
            <a:off x="0" y="0"/>
            <a:ext cx="9144000" cy="49343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cxnSp>
        <p:nvCxnSpPr>
          <p:cNvPr id="87" name="Google Shape;87;p23"/>
          <p:cNvCxnSpPr/>
          <p:nvPr/>
        </p:nvCxnSpPr>
        <p:spPr>
          <a:xfrm>
            <a:off x="0" y="507017"/>
            <a:ext cx="9144000" cy="0"/>
          </a:xfrm>
          <a:prstGeom prst="straightConnector1">
            <a:avLst/>
          </a:prstGeom>
          <a:noFill/>
          <a:ln cap="flat" cmpd="sng" w="19050">
            <a:solidFill>
              <a:schemeClr val="accent5"/>
            </a:solidFill>
            <a:prstDash val="solid"/>
            <a:miter lim="800000"/>
            <a:headEnd len="sm" w="sm" type="none"/>
            <a:tailEnd len="sm" w="sm" type="none"/>
          </a:ln>
        </p:spPr>
      </p:cxnSp>
      <p:pic>
        <p:nvPicPr>
          <p:cNvPr id="88" name="Google Shape;88;p23"/>
          <p:cNvPicPr preferRelativeResize="0"/>
          <p:nvPr/>
        </p:nvPicPr>
        <p:blipFill rotWithShape="1">
          <a:blip r:embed="rId2">
            <a:alphaModFix/>
          </a:blip>
          <a:srcRect b="0" l="0" r="0" t="0"/>
          <a:stretch/>
        </p:blipFill>
        <p:spPr>
          <a:xfrm>
            <a:off x="74452" y="4737230"/>
            <a:ext cx="1982947" cy="357203"/>
          </a:xfrm>
          <a:prstGeom prst="rect">
            <a:avLst/>
          </a:prstGeom>
          <a:noFill/>
          <a:ln>
            <a:noFill/>
          </a:ln>
        </p:spPr>
      </p:pic>
      <p:sp>
        <p:nvSpPr>
          <p:cNvPr id="89" name="Google Shape;89;p23"/>
          <p:cNvSpPr txBox="1"/>
          <p:nvPr>
            <p:ph idx="12" type="sldNum"/>
          </p:nvPr>
        </p:nvSpPr>
        <p:spPr>
          <a:xfrm>
            <a:off x="6917507"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b="1" sz="1200">
                <a:solidFill>
                  <a:schemeClr val="lt1"/>
                </a:solidFill>
                <a:latin typeface="Calibri"/>
                <a:ea typeface="Calibri"/>
                <a:cs typeface="Calibri"/>
                <a:sym typeface="Calibri"/>
              </a:defRPr>
            </a:lvl1pPr>
            <a:lvl2pPr indent="0" lvl="1" marL="0" algn="r">
              <a:spcBef>
                <a:spcPts val="0"/>
              </a:spcBef>
              <a:buNone/>
              <a:defRPr b="1" sz="1200">
                <a:solidFill>
                  <a:schemeClr val="lt1"/>
                </a:solidFill>
                <a:latin typeface="Calibri"/>
                <a:ea typeface="Calibri"/>
                <a:cs typeface="Calibri"/>
                <a:sym typeface="Calibri"/>
              </a:defRPr>
            </a:lvl2pPr>
            <a:lvl3pPr indent="0" lvl="2" marL="0" algn="r">
              <a:spcBef>
                <a:spcPts val="0"/>
              </a:spcBef>
              <a:buNone/>
              <a:defRPr b="1" sz="1200">
                <a:solidFill>
                  <a:schemeClr val="lt1"/>
                </a:solidFill>
                <a:latin typeface="Calibri"/>
                <a:ea typeface="Calibri"/>
                <a:cs typeface="Calibri"/>
                <a:sym typeface="Calibri"/>
              </a:defRPr>
            </a:lvl3pPr>
            <a:lvl4pPr indent="0" lvl="3" marL="0" algn="r">
              <a:spcBef>
                <a:spcPts val="0"/>
              </a:spcBef>
              <a:buNone/>
              <a:defRPr b="1" sz="1200">
                <a:solidFill>
                  <a:schemeClr val="lt1"/>
                </a:solidFill>
                <a:latin typeface="Calibri"/>
                <a:ea typeface="Calibri"/>
                <a:cs typeface="Calibri"/>
                <a:sym typeface="Calibri"/>
              </a:defRPr>
            </a:lvl4pPr>
            <a:lvl5pPr indent="0" lvl="4" marL="0" algn="r">
              <a:spcBef>
                <a:spcPts val="0"/>
              </a:spcBef>
              <a:buNone/>
              <a:defRPr b="1" sz="1200">
                <a:solidFill>
                  <a:schemeClr val="lt1"/>
                </a:solidFill>
                <a:latin typeface="Calibri"/>
                <a:ea typeface="Calibri"/>
                <a:cs typeface="Calibri"/>
                <a:sym typeface="Calibri"/>
              </a:defRPr>
            </a:lvl5pPr>
            <a:lvl6pPr indent="0" lvl="5" marL="0" algn="r">
              <a:spcBef>
                <a:spcPts val="0"/>
              </a:spcBef>
              <a:buNone/>
              <a:defRPr b="1" sz="1200">
                <a:solidFill>
                  <a:schemeClr val="lt1"/>
                </a:solidFill>
                <a:latin typeface="Calibri"/>
                <a:ea typeface="Calibri"/>
                <a:cs typeface="Calibri"/>
                <a:sym typeface="Calibri"/>
              </a:defRPr>
            </a:lvl6pPr>
            <a:lvl7pPr indent="0" lvl="6" marL="0" algn="r">
              <a:spcBef>
                <a:spcPts val="0"/>
              </a:spcBef>
              <a:buNone/>
              <a:defRPr b="1" sz="1200">
                <a:solidFill>
                  <a:schemeClr val="lt1"/>
                </a:solidFill>
                <a:latin typeface="Calibri"/>
                <a:ea typeface="Calibri"/>
                <a:cs typeface="Calibri"/>
                <a:sym typeface="Calibri"/>
              </a:defRPr>
            </a:lvl7pPr>
            <a:lvl8pPr indent="0" lvl="7" marL="0" algn="r">
              <a:spcBef>
                <a:spcPts val="0"/>
              </a:spcBef>
              <a:buNone/>
              <a:defRPr b="1" sz="1200">
                <a:solidFill>
                  <a:schemeClr val="lt1"/>
                </a:solidFill>
                <a:latin typeface="Calibri"/>
                <a:ea typeface="Calibri"/>
                <a:cs typeface="Calibri"/>
                <a:sym typeface="Calibri"/>
              </a:defRPr>
            </a:lvl8pPr>
            <a:lvl9pPr indent="0" lvl="8" marL="0" algn="r">
              <a:spcBef>
                <a:spcPts val="0"/>
              </a:spcBef>
              <a:buNone/>
              <a:defRPr b="1"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23"/>
          <p:cNvSpPr/>
          <p:nvPr/>
        </p:nvSpPr>
        <p:spPr>
          <a:xfrm>
            <a:off x="2929321" y="2571750"/>
            <a:ext cx="1632204" cy="1501902"/>
          </a:xfrm>
          <a:prstGeom prst="teardrop">
            <a:avLst>
              <a:gd fmla="val 100000" name="adj"/>
            </a:avLst>
          </a:prstGeom>
          <a:solidFill>
            <a:schemeClr val="accent5"/>
          </a:solidFill>
          <a:ln cap="flat" cmpd="sng" w="28575">
            <a:solidFill>
              <a:srgbClr val="31507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1" name="Google Shape;91;p23"/>
          <p:cNvSpPr/>
          <p:nvPr/>
        </p:nvSpPr>
        <p:spPr>
          <a:xfrm flipH="1">
            <a:off x="4580835" y="2571749"/>
            <a:ext cx="1632204" cy="1501902"/>
          </a:xfrm>
          <a:prstGeom prst="teardrop">
            <a:avLst>
              <a:gd fmla="val 100000" name="adj"/>
            </a:avLst>
          </a:prstGeom>
          <a:solidFill>
            <a:schemeClr val="accent2"/>
          </a:solidFill>
          <a:ln cap="flat" cmpd="sng" w="28575">
            <a:solidFill>
              <a:srgbClr val="476C2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2" name="Google Shape;92;p23"/>
          <p:cNvSpPr/>
          <p:nvPr/>
        </p:nvSpPr>
        <p:spPr>
          <a:xfrm rot="10800000">
            <a:off x="4582013" y="1055518"/>
            <a:ext cx="1632204" cy="1501902"/>
          </a:xfrm>
          <a:prstGeom prst="teardrop">
            <a:avLst>
              <a:gd fmla="val 100000" name="adj"/>
            </a:avLst>
          </a:prstGeom>
          <a:solidFill>
            <a:schemeClr val="accent3"/>
          </a:solidFill>
          <a:ln cap="flat" cmpd="sng" w="28575">
            <a:solidFill>
              <a:srgbClr val="8723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3" name="Google Shape;93;p23"/>
          <p:cNvSpPr/>
          <p:nvPr/>
        </p:nvSpPr>
        <p:spPr>
          <a:xfrm flipH="1" rot="10800000">
            <a:off x="2947054" y="1069257"/>
            <a:ext cx="1629068" cy="1504850"/>
          </a:xfrm>
          <a:prstGeom prst="teardrop">
            <a:avLst>
              <a:gd fmla="val 100000" name="adj"/>
            </a:avLst>
          </a:prstGeom>
          <a:solidFill>
            <a:schemeClr val="accent4"/>
          </a:solidFill>
          <a:ln cap="flat" cmpd="sng" w="28575">
            <a:solidFill>
              <a:srgbClr val="7863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4" name="Google Shape;94;p23"/>
          <p:cNvSpPr/>
          <p:nvPr/>
        </p:nvSpPr>
        <p:spPr>
          <a:xfrm>
            <a:off x="4128940" y="2177593"/>
            <a:ext cx="876693" cy="786549"/>
          </a:xfrm>
          <a:prstGeom prst="ellipse">
            <a:avLst/>
          </a:prstGeom>
          <a:solidFill>
            <a:schemeClr val="lt1"/>
          </a:solidFill>
          <a:ln cap="flat" cmpd="sng" w="38100">
            <a:solidFill>
              <a:srgbClr val="35486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Single gear" id="95" name="Google Shape;95;p23"/>
          <p:cNvPicPr preferRelativeResize="0"/>
          <p:nvPr/>
        </p:nvPicPr>
        <p:blipFill rotWithShape="1">
          <a:blip r:embed="rId3">
            <a:alphaModFix/>
          </a:blip>
          <a:srcRect b="0" l="0" r="0" t="0"/>
          <a:stretch/>
        </p:blipFill>
        <p:spPr>
          <a:xfrm>
            <a:off x="4236170" y="2228850"/>
            <a:ext cx="685800" cy="685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Google Shape;98;p24"/>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9" name="Google Shape;99;p24"/>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0" name="Shape 100"/>
        <p:cNvGrpSpPr/>
        <p:nvPr/>
      </p:nvGrpSpPr>
      <p:grpSpPr>
        <a:xfrm>
          <a:off x="0" y="0"/>
          <a:ext cx="0" cy="0"/>
          <a:chOff x="0" y="0"/>
          <a:chExt cx="0" cy="0"/>
        </a:xfrm>
      </p:grpSpPr>
      <p:sp>
        <p:nvSpPr>
          <p:cNvPr id="101" name="Google Shape;101;p25"/>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02" name="Google Shape;102;p25"/>
          <p:cNvPicPr preferRelativeResize="0"/>
          <p:nvPr/>
        </p:nvPicPr>
        <p:blipFill rotWithShape="1">
          <a:blip r:embed="rId2">
            <a:alphaModFix/>
          </a:blip>
          <a:srcRect b="13974" l="8750" r="8827" t="13520"/>
          <a:stretch/>
        </p:blipFill>
        <p:spPr>
          <a:xfrm>
            <a:off x="12469" y="760187"/>
            <a:ext cx="9144000" cy="335121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05" name="Google Shape;105;p26"/>
          <p:cNvPicPr preferRelativeResize="0"/>
          <p:nvPr/>
        </p:nvPicPr>
        <p:blipFill rotWithShape="1">
          <a:blip r:embed="rId2">
            <a:alphaModFix/>
          </a:blip>
          <a:srcRect b="0" l="0" r="0" t="0"/>
          <a:stretch/>
        </p:blipFill>
        <p:spPr>
          <a:xfrm>
            <a:off x="696715" y="759618"/>
            <a:ext cx="7818635" cy="3624263"/>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6" name="Shape 106"/>
        <p:cNvGrpSpPr/>
        <p:nvPr/>
      </p:nvGrpSpPr>
      <p:grpSpPr>
        <a:xfrm>
          <a:off x="0" y="0"/>
          <a:ext cx="0" cy="0"/>
          <a:chOff x="0" y="0"/>
          <a:chExt cx="0" cy="0"/>
        </a:xfrm>
      </p:grpSpPr>
      <p:sp>
        <p:nvSpPr>
          <p:cNvPr id="107" name="Google Shape;107;p27"/>
          <p:cNvSpPr/>
          <p:nvPr/>
        </p:nvSpPr>
        <p:spPr>
          <a:xfrm>
            <a:off x="1777990" y="991582"/>
            <a:ext cx="2559377" cy="3160337"/>
          </a:xfrm>
          <a:prstGeom prst="arc">
            <a:avLst>
              <a:gd fmla="val 16200000" name="adj1"/>
              <a:gd fmla="val 5602852" name="adj2"/>
            </a:avLst>
          </a:prstGeom>
          <a:noFill/>
          <a:ln cap="flat" cmpd="sng" w="19050">
            <a:solidFill>
              <a:srgbClr val="D8D8D8"/>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08" name="Google Shape;108;p27"/>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09" name="Google Shape;109;p27"/>
          <p:cNvSpPr/>
          <p:nvPr/>
        </p:nvSpPr>
        <p:spPr>
          <a:xfrm>
            <a:off x="509048" y="1421091"/>
            <a:ext cx="2693709" cy="2382625"/>
          </a:xfrm>
          <a:prstGeom prst="ellipse">
            <a:avLst/>
          </a:prstGeom>
          <a:solidFill>
            <a:schemeClr val="accent1"/>
          </a:solidFill>
          <a:ln cap="flat" cmpd="sng" w="12700">
            <a:solidFill>
              <a:srgbClr val="35486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0" name="Google Shape;110;p27"/>
          <p:cNvSpPr/>
          <p:nvPr/>
        </p:nvSpPr>
        <p:spPr>
          <a:xfrm>
            <a:off x="654125" y="1549413"/>
            <a:ext cx="2403555" cy="2125980"/>
          </a:xfrm>
          <a:prstGeom prst="ellipse">
            <a:avLst/>
          </a:prstGeom>
          <a:solidFill>
            <a:schemeClr val="lt2"/>
          </a:solidFill>
          <a:ln cap="flat" cmpd="sng" w="12700">
            <a:solidFill>
              <a:srgbClr val="35486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1" name="Google Shape;111;p27"/>
          <p:cNvSpPr/>
          <p:nvPr/>
        </p:nvSpPr>
        <p:spPr>
          <a:xfrm>
            <a:off x="458738" y="1376591"/>
            <a:ext cx="2794327" cy="2471624"/>
          </a:xfrm>
          <a:prstGeom prst="ellipse">
            <a:avLst/>
          </a:prstGeom>
          <a:noFill/>
          <a:ln cap="flat" cmpd="sng" w="12700">
            <a:solidFill>
              <a:srgbClr val="35486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2" name="Google Shape;112;p27"/>
          <p:cNvSpPr/>
          <p:nvPr/>
        </p:nvSpPr>
        <p:spPr>
          <a:xfrm>
            <a:off x="3159637" y="792914"/>
            <a:ext cx="769823" cy="71408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3" name="Google Shape;113;p27"/>
          <p:cNvSpPr/>
          <p:nvPr/>
        </p:nvSpPr>
        <p:spPr>
          <a:xfrm>
            <a:off x="3929459" y="2142043"/>
            <a:ext cx="769823" cy="71408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4" name="Google Shape;114;p27"/>
          <p:cNvSpPr/>
          <p:nvPr/>
        </p:nvSpPr>
        <p:spPr>
          <a:xfrm>
            <a:off x="3159636" y="3491174"/>
            <a:ext cx="769823" cy="714080"/>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5" name="Google Shape;115;p27"/>
          <p:cNvSpPr txBox="1"/>
          <p:nvPr>
            <p:ph idx="1" type="body"/>
          </p:nvPr>
        </p:nvSpPr>
        <p:spPr>
          <a:xfrm>
            <a:off x="4572000" y="739229"/>
            <a:ext cx="4314825" cy="77660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800"/>
              </a:spcBef>
              <a:spcAft>
                <a:spcPts val="0"/>
              </a:spcAft>
              <a:buClr>
                <a:srgbClr val="7F7F7F"/>
              </a:buClr>
              <a:buSzPts val="1100"/>
              <a:buFont typeface="Arial"/>
              <a:buNone/>
              <a:defRPr b="1" i="0" sz="1100" u="none" cap="none" strike="noStrike">
                <a:solidFill>
                  <a:srgbClr val="7F7F7F"/>
                </a:solidFill>
                <a:latin typeface="Calibri"/>
                <a:ea typeface="Calibri"/>
                <a:cs typeface="Calibri"/>
                <a:sym typeface="Calibri"/>
              </a:defRPr>
            </a:lvl1pPr>
            <a:lvl2pPr indent="-298450" lvl="1" marL="914400" marR="0" rtl="0" algn="l">
              <a:lnSpc>
                <a:spcPct val="100000"/>
              </a:lnSpc>
              <a:spcBef>
                <a:spcPts val="400"/>
              </a:spcBef>
              <a:spcAft>
                <a:spcPts val="0"/>
              </a:spcAft>
              <a:buClr>
                <a:srgbClr val="7F7F7F"/>
              </a:buClr>
              <a:buSzPts val="1100"/>
              <a:buFont typeface="Arial"/>
              <a:buChar char="−"/>
              <a:defRPr b="0" i="0" sz="1100" u="none" cap="none" strike="noStrike">
                <a:solidFill>
                  <a:srgbClr val="7F7F7F"/>
                </a:solidFill>
                <a:latin typeface="Calibri"/>
                <a:ea typeface="Calibri"/>
                <a:cs typeface="Calibri"/>
                <a:sym typeface="Calibri"/>
              </a:defRPr>
            </a:lvl2pPr>
            <a:lvl3pPr indent="-298450" lvl="2" marL="13716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8450" lvl="3" marL="18288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Google Shape;116;p27"/>
          <p:cNvSpPr txBox="1"/>
          <p:nvPr>
            <p:ph idx="2" type="body"/>
          </p:nvPr>
        </p:nvSpPr>
        <p:spPr>
          <a:xfrm>
            <a:off x="4806634" y="2142044"/>
            <a:ext cx="4080191" cy="77660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800"/>
              </a:spcBef>
              <a:spcAft>
                <a:spcPts val="0"/>
              </a:spcAft>
              <a:buClr>
                <a:srgbClr val="7F7F7F"/>
              </a:buClr>
              <a:buSzPts val="1100"/>
              <a:buFont typeface="Arial"/>
              <a:buNone/>
              <a:defRPr b="1" i="0" sz="1100" u="none" cap="none" strike="noStrike">
                <a:solidFill>
                  <a:srgbClr val="7F7F7F"/>
                </a:solidFill>
                <a:latin typeface="Calibri"/>
                <a:ea typeface="Calibri"/>
                <a:cs typeface="Calibri"/>
                <a:sym typeface="Calibri"/>
              </a:defRPr>
            </a:lvl1pPr>
            <a:lvl2pPr indent="-298450" lvl="1" marL="914400" marR="0" rtl="0" algn="l">
              <a:lnSpc>
                <a:spcPct val="100000"/>
              </a:lnSpc>
              <a:spcBef>
                <a:spcPts val="400"/>
              </a:spcBef>
              <a:spcAft>
                <a:spcPts val="0"/>
              </a:spcAft>
              <a:buClr>
                <a:srgbClr val="7F7F7F"/>
              </a:buClr>
              <a:buSzPts val="1100"/>
              <a:buFont typeface="Arial"/>
              <a:buChar char="−"/>
              <a:defRPr b="0" i="0" sz="1100" u="none" cap="none" strike="noStrike">
                <a:solidFill>
                  <a:srgbClr val="7F7F7F"/>
                </a:solidFill>
                <a:latin typeface="Calibri"/>
                <a:ea typeface="Calibri"/>
                <a:cs typeface="Calibri"/>
                <a:sym typeface="Calibri"/>
              </a:defRPr>
            </a:lvl2pPr>
            <a:lvl3pPr indent="-298450" lvl="2" marL="13716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8450" lvl="3" marL="18288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7" name="Google Shape;117;p27"/>
          <p:cNvSpPr txBox="1"/>
          <p:nvPr>
            <p:ph idx="3" type="body"/>
          </p:nvPr>
        </p:nvSpPr>
        <p:spPr>
          <a:xfrm>
            <a:off x="4584402" y="3461932"/>
            <a:ext cx="4314825" cy="77660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800"/>
              </a:spcBef>
              <a:spcAft>
                <a:spcPts val="0"/>
              </a:spcAft>
              <a:buClr>
                <a:srgbClr val="7F7F7F"/>
              </a:buClr>
              <a:buSzPts val="1100"/>
              <a:buFont typeface="Arial"/>
              <a:buNone/>
              <a:defRPr b="1" i="0" sz="1100" u="none" cap="none" strike="noStrike">
                <a:solidFill>
                  <a:srgbClr val="7F7F7F"/>
                </a:solidFill>
                <a:latin typeface="Calibri"/>
                <a:ea typeface="Calibri"/>
                <a:cs typeface="Calibri"/>
                <a:sym typeface="Calibri"/>
              </a:defRPr>
            </a:lvl1pPr>
            <a:lvl2pPr indent="-298450" lvl="1" marL="914400" marR="0" rtl="0" algn="l">
              <a:lnSpc>
                <a:spcPct val="100000"/>
              </a:lnSpc>
              <a:spcBef>
                <a:spcPts val="400"/>
              </a:spcBef>
              <a:spcAft>
                <a:spcPts val="0"/>
              </a:spcAft>
              <a:buClr>
                <a:srgbClr val="7F7F7F"/>
              </a:buClr>
              <a:buSzPts val="1100"/>
              <a:buFont typeface="Arial"/>
              <a:buChar char="−"/>
              <a:defRPr b="0" i="0" sz="1100" u="none" cap="none" strike="noStrike">
                <a:solidFill>
                  <a:srgbClr val="7F7F7F"/>
                </a:solidFill>
                <a:latin typeface="Calibri"/>
                <a:ea typeface="Calibri"/>
                <a:cs typeface="Calibri"/>
                <a:sym typeface="Calibri"/>
              </a:defRPr>
            </a:lvl2pPr>
            <a:lvl3pPr indent="-298450" lvl="2" marL="13716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8450" lvl="3" marL="18288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18" name="Shape 118"/>
        <p:cNvGrpSpPr/>
        <p:nvPr/>
      </p:nvGrpSpPr>
      <p:grpSpPr>
        <a:xfrm>
          <a:off x="0" y="0"/>
          <a:ext cx="0" cy="0"/>
          <a:chOff x="0" y="0"/>
          <a:chExt cx="0" cy="0"/>
        </a:xfrm>
      </p:grpSpPr>
      <p:sp>
        <p:nvSpPr>
          <p:cNvPr id="119" name="Google Shape;119;p28"/>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20" name="Google Shape;120;p28"/>
          <p:cNvPicPr preferRelativeResize="0"/>
          <p:nvPr/>
        </p:nvPicPr>
        <p:blipFill rotWithShape="1">
          <a:blip r:embed="rId2">
            <a:alphaModFix/>
          </a:blip>
          <a:srcRect b="13494" l="8749" r="8750" t="13493"/>
          <a:stretch/>
        </p:blipFill>
        <p:spPr>
          <a:xfrm>
            <a:off x="0" y="1300162"/>
            <a:ext cx="9144000" cy="3086100"/>
          </a:xfrm>
          <a:prstGeom prst="rect">
            <a:avLst/>
          </a:prstGeom>
          <a:noFill/>
          <a:ln>
            <a:noFill/>
          </a:ln>
        </p:spPr>
      </p:pic>
      <p:sp>
        <p:nvSpPr>
          <p:cNvPr id="121" name="Google Shape;121;p28"/>
          <p:cNvSpPr txBox="1"/>
          <p:nvPr>
            <p:ph idx="1" type="body"/>
          </p:nvPr>
        </p:nvSpPr>
        <p:spPr>
          <a:xfrm>
            <a:off x="4863134" y="1599097"/>
            <a:ext cx="1714500" cy="841596"/>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800"/>
              <a:buFont typeface="Arial"/>
              <a:buNone/>
              <a:defRPr b="1" i="0" sz="800" u="none" cap="none" strike="noStrike">
                <a:solidFill>
                  <a:schemeClr val="lt1"/>
                </a:solidFill>
                <a:latin typeface="Calibri"/>
                <a:ea typeface="Calibri"/>
                <a:cs typeface="Calibri"/>
                <a:sym typeface="Calibri"/>
              </a:defRPr>
            </a:lvl1pPr>
            <a:lvl2pPr indent="-279400" lvl="1" marL="9144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2pPr>
            <a:lvl3pPr indent="-279400" lvl="2" marL="13716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3pPr>
            <a:lvl4pPr indent="-279400" lvl="3" marL="18288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4pPr>
            <a:lvl5pPr indent="-279400" lvl="4" marL="22860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Google Shape;122;p28"/>
          <p:cNvSpPr txBox="1"/>
          <p:nvPr>
            <p:ph idx="2" type="body"/>
          </p:nvPr>
        </p:nvSpPr>
        <p:spPr>
          <a:xfrm>
            <a:off x="7153897" y="1599097"/>
            <a:ext cx="1714500" cy="841596"/>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800"/>
              <a:buFont typeface="Arial"/>
              <a:buNone/>
              <a:defRPr b="1" i="0" sz="800" u="none" cap="none" strike="noStrike">
                <a:solidFill>
                  <a:schemeClr val="lt1"/>
                </a:solidFill>
                <a:latin typeface="Calibri"/>
                <a:ea typeface="Calibri"/>
                <a:cs typeface="Calibri"/>
                <a:sym typeface="Calibri"/>
              </a:defRPr>
            </a:lvl1pPr>
            <a:lvl2pPr indent="-279400" lvl="1" marL="9144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2pPr>
            <a:lvl3pPr indent="-279400" lvl="2" marL="13716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3pPr>
            <a:lvl4pPr indent="-279400" lvl="3" marL="18288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4pPr>
            <a:lvl5pPr indent="-279400" lvl="4" marL="22860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3" name="Google Shape;123;p28"/>
          <p:cNvSpPr txBox="1"/>
          <p:nvPr>
            <p:ph idx="3" type="body"/>
          </p:nvPr>
        </p:nvSpPr>
        <p:spPr>
          <a:xfrm>
            <a:off x="2572372" y="1599097"/>
            <a:ext cx="1714500" cy="841596"/>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800"/>
              <a:buFont typeface="Arial"/>
              <a:buNone/>
              <a:defRPr b="1" i="0" sz="800" u="none" cap="none" strike="noStrike">
                <a:solidFill>
                  <a:schemeClr val="lt1"/>
                </a:solidFill>
                <a:latin typeface="Calibri"/>
                <a:ea typeface="Calibri"/>
                <a:cs typeface="Calibri"/>
                <a:sym typeface="Calibri"/>
              </a:defRPr>
            </a:lvl1pPr>
            <a:lvl2pPr indent="-279400" lvl="1" marL="9144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2pPr>
            <a:lvl3pPr indent="-279400" lvl="2" marL="13716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3pPr>
            <a:lvl4pPr indent="-279400" lvl="3" marL="18288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4pPr>
            <a:lvl5pPr indent="-279400" lvl="4" marL="22860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4" name="Google Shape;124;p28"/>
          <p:cNvSpPr txBox="1"/>
          <p:nvPr>
            <p:ph idx="4" type="body"/>
          </p:nvPr>
        </p:nvSpPr>
        <p:spPr>
          <a:xfrm>
            <a:off x="281609" y="1599097"/>
            <a:ext cx="1714500" cy="841596"/>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800"/>
              <a:buFont typeface="Arial"/>
              <a:buNone/>
              <a:defRPr b="1" i="0" sz="800" u="none" cap="none" strike="noStrike">
                <a:solidFill>
                  <a:schemeClr val="lt1"/>
                </a:solidFill>
                <a:latin typeface="Calibri"/>
                <a:ea typeface="Calibri"/>
                <a:cs typeface="Calibri"/>
                <a:sym typeface="Calibri"/>
              </a:defRPr>
            </a:lvl1pPr>
            <a:lvl2pPr indent="-279400" lvl="1" marL="9144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2pPr>
            <a:lvl3pPr indent="-279400" lvl="2" marL="13716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3pPr>
            <a:lvl4pPr indent="-279400" lvl="3" marL="18288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4pPr>
            <a:lvl5pPr indent="-279400" lvl="4" marL="2286000" marR="0" rtl="0" algn="ctr">
              <a:lnSpc>
                <a:spcPct val="90000"/>
              </a:lnSpc>
              <a:spcBef>
                <a:spcPts val="4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27" name="Google Shape;127;p29"/>
          <p:cNvPicPr preferRelativeResize="0"/>
          <p:nvPr/>
        </p:nvPicPr>
        <p:blipFill rotWithShape="1">
          <a:blip r:embed="rId2">
            <a:alphaModFix/>
          </a:blip>
          <a:srcRect b="0" l="0" r="0" t="0"/>
          <a:stretch/>
        </p:blipFill>
        <p:spPr>
          <a:xfrm>
            <a:off x="0" y="564356"/>
            <a:ext cx="9144000" cy="402907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p3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0" name="Google Shape;130;p3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939DB4"/>
              </a:buClr>
              <a:buSzPts val="1800"/>
              <a:buFont typeface="Arial"/>
              <a:buNone/>
              <a:defRPr b="0" i="0" sz="1800" u="none" cap="none" strike="noStrike">
                <a:solidFill>
                  <a:srgbClr val="939DB4"/>
                </a:solidFill>
                <a:latin typeface="Calibri"/>
                <a:ea typeface="Calibri"/>
                <a:cs typeface="Calibri"/>
                <a:sym typeface="Calibri"/>
              </a:defRPr>
            </a:lvl1pPr>
            <a:lvl2pPr indent="-228600" lvl="1" marL="914400" marR="0" rtl="0" algn="l">
              <a:lnSpc>
                <a:spcPct val="90000"/>
              </a:lnSpc>
              <a:spcBef>
                <a:spcPts val="400"/>
              </a:spcBef>
              <a:spcAft>
                <a:spcPts val="0"/>
              </a:spcAft>
              <a:buClr>
                <a:srgbClr val="939DB4"/>
              </a:buClr>
              <a:buSzPts val="1500"/>
              <a:buFont typeface="Arial"/>
              <a:buNone/>
              <a:defRPr b="0" i="0" sz="1500" u="none" cap="none" strike="noStrike">
                <a:solidFill>
                  <a:srgbClr val="939DB4"/>
                </a:solidFill>
                <a:latin typeface="Calibri"/>
                <a:ea typeface="Calibri"/>
                <a:cs typeface="Calibri"/>
                <a:sym typeface="Calibri"/>
              </a:defRPr>
            </a:lvl2pPr>
            <a:lvl3pPr indent="-228600" lvl="2" marL="1371600" marR="0" rtl="0" algn="l">
              <a:lnSpc>
                <a:spcPct val="90000"/>
              </a:lnSpc>
              <a:spcBef>
                <a:spcPts val="400"/>
              </a:spcBef>
              <a:spcAft>
                <a:spcPts val="0"/>
              </a:spcAft>
              <a:buClr>
                <a:srgbClr val="939DB4"/>
              </a:buClr>
              <a:buSzPts val="1400"/>
              <a:buFont typeface="Arial"/>
              <a:buNone/>
              <a:defRPr b="0" i="0" sz="1400" u="none" cap="none" strike="noStrike">
                <a:solidFill>
                  <a:srgbClr val="939DB4"/>
                </a:solidFill>
                <a:latin typeface="Calibri"/>
                <a:ea typeface="Calibri"/>
                <a:cs typeface="Calibri"/>
                <a:sym typeface="Calibri"/>
              </a:defRPr>
            </a:lvl3pPr>
            <a:lvl4pPr indent="-228600" lvl="3" marL="1828800" marR="0" rtl="0" algn="l">
              <a:lnSpc>
                <a:spcPct val="90000"/>
              </a:lnSpc>
              <a:spcBef>
                <a:spcPts val="400"/>
              </a:spcBef>
              <a:spcAft>
                <a:spcPts val="0"/>
              </a:spcAft>
              <a:buClr>
                <a:srgbClr val="939DB4"/>
              </a:buClr>
              <a:buSzPts val="1200"/>
              <a:buFont typeface="Arial"/>
              <a:buNone/>
              <a:defRPr b="0" i="0" sz="1200" u="none" cap="none" strike="noStrike">
                <a:solidFill>
                  <a:srgbClr val="939DB4"/>
                </a:solidFill>
                <a:latin typeface="Calibri"/>
                <a:ea typeface="Calibri"/>
                <a:cs typeface="Calibri"/>
                <a:sym typeface="Calibri"/>
              </a:defRPr>
            </a:lvl4pPr>
            <a:lvl5pPr indent="-228600" lvl="4" marL="2286000" marR="0" rtl="0" algn="l">
              <a:lnSpc>
                <a:spcPct val="90000"/>
              </a:lnSpc>
              <a:spcBef>
                <a:spcPts val="400"/>
              </a:spcBef>
              <a:spcAft>
                <a:spcPts val="0"/>
              </a:spcAft>
              <a:buClr>
                <a:srgbClr val="939DB4"/>
              </a:buClr>
              <a:buSzPts val="1200"/>
              <a:buFont typeface="Arial"/>
              <a:buNone/>
              <a:defRPr b="0" i="0" sz="1200" u="none" cap="none" strike="noStrike">
                <a:solidFill>
                  <a:srgbClr val="939DB4"/>
                </a:solidFill>
                <a:latin typeface="Calibri"/>
                <a:ea typeface="Calibri"/>
                <a:cs typeface="Calibri"/>
                <a:sym typeface="Calibri"/>
              </a:defRPr>
            </a:lvl5pPr>
            <a:lvl6pPr indent="-228600" lvl="5" marL="2743200" marR="0" rtl="0" algn="l">
              <a:lnSpc>
                <a:spcPct val="90000"/>
              </a:lnSpc>
              <a:spcBef>
                <a:spcPts val="400"/>
              </a:spcBef>
              <a:spcAft>
                <a:spcPts val="0"/>
              </a:spcAft>
              <a:buClr>
                <a:srgbClr val="939DB4"/>
              </a:buClr>
              <a:buSzPts val="1200"/>
              <a:buFont typeface="Arial"/>
              <a:buNone/>
              <a:defRPr b="0" i="0" sz="1200" u="none" cap="none" strike="noStrike">
                <a:solidFill>
                  <a:srgbClr val="939DB4"/>
                </a:solidFill>
                <a:latin typeface="Calibri"/>
                <a:ea typeface="Calibri"/>
                <a:cs typeface="Calibri"/>
                <a:sym typeface="Calibri"/>
              </a:defRPr>
            </a:lvl6pPr>
            <a:lvl7pPr indent="-228600" lvl="6" marL="3200400" marR="0" rtl="0" algn="l">
              <a:lnSpc>
                <a:spcPct val="90000"/>
              </a:lnSpc>
              <a:spcBef>
                <a:spcPts val="400"/>
              </a:spcBef>
              <a:spcAft>
                <a:spcPts val="0"/>
              </a:spcAft>
              <a:buClr>
                <a:srgbClr val="939DB4"/>
              </a:buClr>
              <a:buSzPts val="1200"/>
              <a:buFont typeface="Arial"/>
              <a:buNone/>
              <a:defRPr b="0" i="0" sz="1200" u="none" cap="none" strike="noStrike">
                <a:solidFill>
                  <a:srgbClr val="939DB4"/>
                </a:solidFill>
                <a:latin typeface="Calibri"/>
                <a:ea typeface="Calibri"/>
                <a:cs typeface="Calibri"/>
                <a:sym typeface="Calibri"/>
              </a:defRPr>
            </a:lvl7pPr>
            <a:lvl8pPr indent="-228600" lvl="7" marL="3657600" marR="0" rtl="0" algn="l">
              <a:lnSpc>
                <a:spcPct val="90000"/>
              </a:lnSpc>
              <a:spcBef>
                <a:spcPts val="400"/>
              </a:spcBef>
              <a:spcAft>
                <a:spcPts val="0"/>
              </a:spcAft>
              <a:buClr>
                <a:srgbClr val="939DB4"/>
              </a:buClr>
              <a:buSzPts val="1200"/>
              <a:buFont typeface="Arial"/>
              <a:buNone/>
              <a:defRPr b="0" i="0" sz="1200" u="none" cap="none" strike="noStrike">
                <a:solidFill>
                  <a:srgbClr val="939DB4"/>
                </a:solidFill>
                <a:latin typeface="Calibri"/>
                <a:ea typeface="Calibri"/>
                <a:cs typeface="Calibri"/>
                <a:sym typeface="Calibri"/>
              </a:defRPr>
            </a:lvl8pPr>
            <a:lvl9pPr indent="-228600" lvl="8" marL="4114800" marR="0" rtl="0" algn="l">
              <a:lnSpc>
                <a:spcPct val="90000"/>
              </a:lnSpc>
              <a:spcBef>
                <a:spcPts val="400"/>
              </a:spcBef>
              <a:spcAft>
                <a:spcPts val="0"/>
              </a:spcAft>
              <a:buClr>
                <a:srgbClr val="939DB4"/>
              </a:buClr>
              <a:buSzPts val="1200"/>
              <a:buFont typeface="Arial"/>
              <a:buNone/>
              <a:defRPr b="0" i="0" sz="1200" u="none" cap="none" strike="noStrike">
                <a:solidFill>
                  <a:srgbClr val="939DB4"/>
                </a:solidFill>
                <a:latin typeface="Calibri"/>
                <a:ea typeface="Calibri"/>
                <a:cs typeface="Calibri"/>
                <a:sym typeface="Calibri"/>
              </a:defRPr>
            </a:lvl9pPr>
          </a:lstStyle>
          <a:p/>
        </p:txBody>
      </p:sp>
      <p:sp>
        <p:nvSpPr>
          <p:cNvPr id="131" name="Google Shape;131;p30"/>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2" name="Google Shape;132;p30"/>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3" name="Google Shape;133;p30"/>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4" name="Shape 134"/>
        <p:cNvGrpSpPr/>
        <p:nvPr/>
      </p:nvGrpSpPr>
      <p:grpSpPr>
        <a:xfrm>
          <a:off x="0" y="0"/>
          <a:ext cx="0" cy="0"/>
          <a:chOff x="0" y="0"/>
          <a:chExt cx="0" cy="0"/>
        </a:xfrm>
      </p:grpSpPr>
      <p:sp>
        <p:nvSpPr>
          <p:cNvPr id="135" name="Google Shape;135;p31"/>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6" name="Google Shape;136;p3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7" name="Google Shape;137;p3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8" name="Google Shape;138;p31"/>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9" name="Google Shape;139;p31"/>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0" name="Google Shape;140;p31"/>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1" name="Shape 141"/>
        <p:cNvGrpSpPr/>
        <p:nvPr/>
      </p:nvGrpSpPr>
      <p:grpSpPr>
        <a:xfrm>
          <a:off x="0" y="0"/>
          <a:ext cx="0" cy="0"/>
          <a:chOff x="0" y="0"/>
          <a:chExt cx="0" cy="0"/>
        </a:xfrm>
      </p:grpSpPr>
      <p:sp>
        <p:nvSpPr>
          <p:cNvPr id="142" name="Google Shape;142;p32"/>
          <p:cNvSpPr txBox="1"/>
          <p:nvPr>
            <p:ph type="title"/>
          </p:nvPr>
        </p:nvSpPr>
        <p:spPr>
          <a:xfrm>
            <a:off x="629841"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43" name="Google Shape;143;p3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44" name="Google Shape;144;p3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5" name="Google Shape;145;p3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46" name="Google Shape;146;p3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7" name="Google Shape;147;p32"/>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8" name="Google Shape;148;p32"/>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9" name="Google Shape;149;p32"/>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33"/>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52" name="Google Shape;152;p33"/>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3" name="Google Shape;153;p33"/>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4" name="Google Shape;154;p33"/>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3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57" name="Google Shape;157;p34"/>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58" name="Google Shape;158;p34"/>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59" name="Google Shape;159;p34"/>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0" name="Google Shape;160;p34"/>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1" name="Google Shape;161;p34"/>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3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64" name="Google Shape;164;p35"/>
          <p:cNvSpPr/>
          <p:nvPr>
            <p:ph idx="2" type="pic"/>
          </p:nvPr>
        </p:nvSpPr>
        <p:spPr>
          <a:xfrm>
            <a:off x="3887391" y="740569"/>
            <a:ext cx="4629150" cy="3655219"/>
          </a:xfrm>
          <a:prstGeom prst="rect">
            <a:avLst/>
          </a:prstGeom>
          <a:noFill/>
          <a:ln>
            <a:noFill/>
          </a:ln>
        </p:spPr>
      </p:sp>
      <p:sp>
        <p:nvSpPr>
          <p:cNvPr id="165" name="Google Shape;165;p35"/>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66" name="Google Shape;166;p35"/>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7" name="Google Shape;167;p35"/>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8" name="Google Shape;168;p35"/>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sp>
        <p:nvSpPr>
          <p:cNvPr id="170" name="Google Shape;170;p36"/>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71" name="Google Shape;171;p36"/>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2" name="Google Shape;172;p36"/>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3" name="Google Shape;173;p36"/>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4" name="Google Shape;174;p36"/>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5" name="Shape 175"/>
        <p:cNvGrpSpPr/>
        <p:nvPr/>
      </p:nvGrpSpPr>
      <p:grpSpPr>
        <a:xfrm>
          <a:off x="0" y="0"/>
          <a:ext cx="0" cy="0"/>
          <a:chOff x="0" y="0"/>
          <a:chExt cx="0" cy="0"/>
        </a:xfrm>
      </p:grpSpPr>
      <p:sp>
        <p:nvSpPr>
          <p:cNvPr id="176" name="Google Shape;176;p37"/>
          <p:cNvSpPr txBox="1"/>
          <p:nvPr>
            <p:ph type="title"/>
          </p:nvPr>
        </p:nvSpPr>
        <p:spPr>
          <a:xfrm rot="5400000">
            <a:off x="5350073" y="1467445"/>
            <a:ext cx="4358879" cy="19716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77" name="Google Shape;177;p37"/>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8" name="Google Shape;178;p37"/>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9" name="Google Shape;179;p37"/>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0" name="Google Shape;180;p37"/>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39"/>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7" name="Google Shape;187;p39"/>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8" name="Google Shape;188;p39"/>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9" name="Shape 18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41"/>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92" name="Google Shape;192;p4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93" name="Google Shape;193;p41"/>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4" name="Google Shape;194;p41"/>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5" name="Google Shape;195;p41"/>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42"/>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98" name="Google Shape;198;p42"/>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99" name="Google Shape;199;p42"/>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0" name="Google Shape;200;p42"/>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1" name="Google Shape;201;p42"/>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2" name="Shape 202"/>
        <p:cNvGrpSpPr/>
        <p:nvPr/>
      </p:nvGrpSpPr>
      <p:grpSpPr>
        <a:xfrm>
          <a:off x="0" y="0"/>
          <a:ext cx="0" cy="0"/>
          <a:chOff x="0" y="0"/>
          <a:chExt cx="0" cy="0"/>
        </a:xfrm>
      </p:grpSpPr>
      <p:sp>
        <p:nvSpPr>
          <p:cNvPr id="203" name="Google Shape;203;p43"/>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04" name="Google Shape;204;p43"/>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5" name="Google Shape;205;p43"/>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6" name="Google Shape;206;p43"/>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7" name="Google Shape;207;p43"/>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8" name="Google Shape;208;p43"/>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9" name="Shape 209"/>
        <p:cNvGrpSpPr/>
        <p:nvPr/>
      </p:nvGrpSpPr>
      <p:grpSpPr>
        <a:xfrm>
          <a:off x="0" y="0"/>
          <a:ext cx="0" cy="0"/>
          <a:chOff x="0" y="0"/>
          <a:chExt cx="0" cy="0"/>
        </a:xfrm>
      </p:grpSpPr>
      <p:sp>
        <p:nvSpPr>
          <p:cNvPr id="210" name="Google Shape;210;p44"/>
          <p:cNvSpPr txBox="1"/>
          <p:nvPr>
            <p:ph type="title"/>
          </p:nvPr>
        </p:nvSpPr>
        <p:spPr>
          <a:xfrm>
            <a:off x="629841"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11" name="Google Shape;211;p44"/>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212" name="Google Shape;212;p44"/>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3" name="Google Shape;213;p44"/>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214" name="Google Shape;214;p44"/>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5" name="Google Shape;215;p44"/>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16" name="Google Shape;216;p44"/>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17" name="Google Shape;217;p44"/>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sp>
        <p:nvSpPr>
          <p:cNvPr id="219" name="Google Shape;219;p45"/>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0" name="Google Shape;220;p45"/>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21" name="Google Shape;221;p45"/>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22" name="Google Shape;222;p45"/>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3" name="Shape 223"/>
        <p:cNvGrpSpPr/>
        <p:nvPr/>
      </p:nvGrpSpPr>
      <p:grpSpPr>
        <a:xfrm>
          <a:off x="0" y="0"/>
          <a:ext cx="0" cy="0"/>
          <a:chOff x="0" y="0"/>
          <a:chExt cx="0" cy="0"/>
        </a:xfrm>
      </p:grpSpPr>
      <p:sp>
        <p:nvSpPr>
          <p:cNvPr id="224" name="Google Shape;224;p4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5" name="Google Shape;225;p46"/>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26" name="Google Shape;226;p46"/>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227" name="Google Shape;227;p46"/>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28" name="Google Shape;228;p46"/>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29" name="Google Shape;229;p46"/>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0" name="Shape 230"/>
        <p:cNvGrpSpPr/>
        <p:nvPr/>
      </p:nvGrpSpPr>
      <p:grpSpPr>
        <a:xfrm>
          <a:off x="0" y="0"/>
          <a:ext cx="0" cy="0"/>
          <a:chOff x="0" y="0"/>
          <a:chExt cx="0" cy="0"/>
        </a:xfrm>
      </p:grpSpPr>
      <p:sp>
        <p:nvSpPr>
          <p:cNvPr id="231" name="Google Shape;231;p4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32" name="Google Shape;232;p47"/>
          <p:cNvSpPr/>
          <p:nvPr>
            <p:ph idx="2" type="pic"/>
          </p:nvPr>
        </p:nvSpPr>
        <p:spPr>
          <a:xfrm>
            <a:off x="3887391" y="740569"/>
            <a:ext cx="4629150" cy="3655219"/>
          </a:xfrm>
          <a:prstGeom prst="rect">
            <a:avLst/>
          </a:prstGeom>
          <a:noFill/>
          <a:ln>
            <a:noFill/>
          </a:ln>
        </p:spPr>
      </p:sp>
      <p:sp>
        <p:nvSpPr>
          <p:cNvPr id="233" name="Google Shape;233;p47"/>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234" name="Google Shape;234;p47"/>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5" name="Google Shape;235;p47"/>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6" name="Google Shape;236;p47"/>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7" name="Shape 237"/>
        <p:cNvGrpSpPr/>
        <p:nvPr/>
      </p:nvGrpSpPr>
      <p:grpSpPr>
        <a:xfrm>
          <a:off x="0" y="0"/>
          <a:ext cx="0" cy="0"/>
          <a:chOff x="0" y="0"/>
          <a:chExt cx="0" cy="0"/>
        </a:xfrm>
      </p:grpSpPr>
      <p:sp>
        <p:nvSpPr>
          <p:cNvPr id="238" name="Google Shape;238;p48"/>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39" name="Google Shape;239;p48"/>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40" name="Google Shape;240;p48"/>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1" name="Google Shape;241;p48"/>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2" name="Google Shape;242;p48"/>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3" name="Shape 243"/>
        <p:cNvGrpSpPr/>
        <p:nvPr/>
      </p:nvGrpSpPr>
      <p:grpSpPr>
        <a:xfrm>
          <a:off x="0" y="0"/>
          <a:ext cx="0" cy="0"/>
          <a:chOff x="0" y="0"/>
          <a:chExt cx="0" cy="0"/>
        </a:xfrm>
      </p:grpSpPr>
      <p:sp>
        <p:nvSpPr>
          <p:cNvPr id="244" name="Google Shape;244;p49"/>
          <p:cNvSpPr txBox="1"/>
          <p:nvPr>
            <p:ph type="title"/>
          </p:nvPr>
        </p:nvSpPr>
        <p:spPr>
          <a:xfrm rot="5400000">
            <a:off x="5350073" y="1467445"/>
            <a:ext cx="4358879" cy="19716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45" name="Google Shape;245;p49"/>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46" name="Google Shape;246;p49"/>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7" name="Google Shape;247;p49"/>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8" name="Google Shape;248;p49"/>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18" Type="http://schemas.openxmlformats.org/officeDocument/2006/relationships/theme" Target="../theme/theme1.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theme" Target="../theme/theme3.xml"/><Relationship Id="rId12"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D6C84">
                <a:alpha val="87843"/>
              </a:srgbClr>
            </a:gs>
            <a:gs pos="65000">
              <a:srgbClr val="465872"/>
            </a:gs>
            <a:gs pos="100000">
              <a:schemeClr val="accent2"/>
            </a:gs>
          </a:gsLst>
          <a:lin ang="2700000" scaled="0"/>
        </a:gra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E3E3">
                <a:alpha val="87843"/>
              </a:srgbClr>
            </a:gs>
            <a:gs pos="65000">
              <a:srgbClr val="E3E1E1"/>
            </a:gs>
            <a:gs pos="100000">
              <a:schemeClr val="accent2"/>
            </a:gs>
          </a:gsLst>
          <a:lin ang="2700000" scaled="0"/>
        </a:gradFill>
      </p:bgPr>
    </p:bg>
    <p:spTree>
      <p:nvGrpSpPr>
        <p:cNvPr id="66" name="Shape 6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21"/>
          <p:cNvSpPr/>
          <p:nvPr/>
        </p:nvSpPr>
        <p:spPr>
          <a:xfrm>
            <a:off x="0" y="4632722"/>
            <a:ext cx="9144000" cy="510778"/>
          </a:xfrm>
          <a:prstGeom prst="rect">
            <a:avLst/>
          </a:pr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74" name="Google Shape;74;p21"/>
          <p:cNvPicPr preferRelativeResize="0"/>
          <p:nvPr/>
        </p:nvPicPr>
        <p:blipFill rotWithShape="1">
          <a:blip r:embed="rId1">
            <a:alphaModFix/>
          </a:blip>
          <a:srcRect b="0" l="0" r="0" t="0"/>
          <a:stretch/>
        </p:blipFill>
        <p:spPr>
          <a:xfrm>
            <a:off x="74452" y="4737230"/>
            <a:ext cx="1982947" cy="357203"/>
          </a:xfrm>
          <a:prstGeom prst="rect">
            <a:avLst/>
          </a:prstGeom>
          <a:noFill/>
          <a:ln>
            <a:noFill/>
          </a:ln>
        </p:spPr>
      </p:pic>
      <p:sp>
        <p:nvSpPr>
          <p:cNvPr id="75" name="Google Shape;75;p21"/>
          <p:cNvSpPr txBox="1"/>
          <p:nvPr>
            <p:ph idx="12" type="sldNum"/>
          </p:nvPr>
        </p:nvSpPr>
        <p:spPr>
          <a:xfrm>
            <a:off x="6917507"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1" sz="1200">
                <a:solidFill>
                  <a:schemeClr val="lt1"/>
                </a:solidFill>
                <a:latin typeface="Calibri"/>
                <a:ea typeface="Calibri"/>
                <a:cs typeface="Calibri"/>
                <a:sym typeface="Calibri"/>
              </a:defRPr>
            </a:lvl1pPr>
            <a:lvl2pPr indent="0" lvl="1" marL="0" marR="0" rtl="0" algn="r">
              <a:spcBef>
                <a:spcPts val="0"/>
              </a:spcBef>
              <a:buNone/>
              <a:defRPr b="1" sz="1200">
                <a:solidFill>
                  <a:schemeClr val="lt1"/>
                </a:solidFill>
                <a:latin typeface="Calibri"/>
                <a:ea typeface="Calibri"/>
                <a:cs typeface="Calibri"/>
                <a:sym typeface="Calibri"/>
              </a:defRPr>
            </a:lvl2pPr>
            <a:lvl3pPr indent="0" lvl="2" marL="0" marR="0" rtl="0" algn="r">
              <a:spcBef>
                <a:spcPts val="0"/>
              </a:spcBef>
              <a:buNone/>
              <a:defRPr b="1" sz="1200">
                <a:solidFill>
                  <a:schemeClr val="lt1"/>
                </a:solidFill>
                <a:latin typeface="Calibri"/>
                <a:ea typeface="Calibri"/>
                <a:cs typeface="Calibri"/>
                <a:sym typeface="Calibri"/>
              </a:defRPr>
            </a:lvl3pPr>
            <a:lvl4pPr indent="0" lvl="3" marL="0" marR="0" rtl="0" algn="r">
              <a:spcBef>
                <a:spcPts val="0"/>
              </a:spcBef>
              <a:buNone/>
              <a:defRPr b="1" sz="1200">
                <a:solidFill>
                  <a:schemeClr val="lt1"/>
                </a:solidFill>
                <a:latin typeface="Calibri"/>
                <a:ea typeface="Calibri"/>
                <a:cs typeface="Calibri"/>
                <a:sym typeface="Calibri"/>
              </a:defRPr>
            </a:lvl4pPr>
            <a:lvl5pPr indent="0" lvl="4" marL="0" marR="0" rtl="0" algn="r">
              <a:spcBef>
                <a:spcPts val="0"/>
              </a:spcBef>
              <a:buNone/>
              <a:defRPr b="1" sz="1200">
                <a:solidFill>
                  <a:schemeClr val="lt1"/>
                </a:solidFill>
                <a:latin typeface="Calibri"/>
                <a:ea typeface="Calibri"/>
                <a:cs typeface="Calibri"/>
                <a:sym typeface="Calibri"/>
              </a:defRPr>
            </a:lvl5pPr>
            <a:lvl6pPr indent="0" lvl="5" marL="0" marR="0" rtl="0" algn="r">
              <a:spcBef>
                <a:spcPts val="0"/>
              </a:spcBef>
              <a:buNone/>
              <a:defRPr b="1" sz="1200">
                <a:solidFill>
                  <a:schemeClr val="lt1"/>
                </a:solidFill>
                <a:latin typeface="Calibri"/>
                <a:ea typeface="Calibri"/>
                <a:cs typeface="Calibri"/>
                <a:sym typeface="Calibri"/>
              </a:defRPr>
            </a:lvl6pPr>
            <a:lvl7pPr indent="0" lvl="6" marL="0" marR="0" rtl="0" algn="r">
              <a:spcBef>
                <a:spcPts val="0"/>
              </a:spcBef>
              <a:buNone/>
              <a:defRPr b="1" sz="1200">
                <a:solidFill>
                  <a:schemeClr val="lt1"/>
                </a:solidFill>
                <a:latin typeface="Calibri"/>
                <a:ea typeface="Calibri"/>
                <a:cs typeface="Calibri"/>
                <a:sym typeface="Calibri"/>
              </a:defRPr>
            </a:lvl7pPr>
            <a:lvl8pPr indent="0" lvl="7" marL="0" marR="0" rtl="0" algn="r">
              <a:spcBef>
                <a:spcPts val="0"/>
              </a:spcBef>
              <a:buNone/>
              <a:defRPr b="1" sz="1200">
                <a:solidFill>
                  <a:schemeClr val="lt1"/>
                </a:solidFill>
                <a:latin typeface="Calibri"/>
                <a:ea typeface="Calibri"/>
                <a:cs typeface="Calibri"/>
                <a:sym typeface="Calibri"/>
              </a:defRPr>
            </a:lvl8pPr>
            <a:lvl9pPr indent="0" lvl="8" marL="0" marR="0" rtl="0" algn="r">
              <a:spcBef>
                <a:spcPts val="0"/>
              </a:spcBef>
              <a:buNone/>
              <a:defRPr b="1"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cxnSp>
        <p:nvCxnSpPr>
          <p:cNvPr id="76" name="Google Shape;76;p21"/>
          <p:cNvCxnSpPr/>
          <p:nvPr/>
        </p:nvCxnSpPr>
        <p:spPr>
          <a:xfrm>
            <a:off x="0" y="507017"/>
            <a:ext cx="9144000" cy="0"/>
          </a:xfrm>
          <a:prstGeom prst="straightConnector1">
            <a:avLst/>
          </a:prstGeom>
          <a:noFill/>
          <a:ln cap="flat" cmpd="sng" w="19050">
            <a:solidFill>
              <a:schemeClr val="accent5"/>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38"/>
          <p:cNvSpPr/>
          <p:nvPr/>
        </p:nvSpPr>
        <p:spPr>
          <a:xfrm>
            <a:off x="0" y="4632722"/>
            <a:ext cx="9144000" cy="510778"/>
          </a:xfrm>
          <a:prstGeom prst="rect">
            <a:avLst/>
          </a:prstGeom>
          <a:gradFill>
            <a:gsLst>
              <a:gs pos="0">
                <a:srgbClr val="496491"/>
              </a:gs>
              <a:gs pos="100000">
                <a:srgbClr val="92C46D"/>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183" name="Google Shape;183;p38"/>
          <p:cNvPicPr preferRelativeResize="0"/>
          <p:nvPr/>
        </p:nvPicPr>
        <p:blipFill rotWithShape="1">
          <a:blip r:embed="rId1">
            <a:alphaModFix/>
          </a:blip>
          <a:srcRect b="0" l="0" r="0" t="0"/>
          <a:stretch/>
        </p:blipFill>
        <p:spPr>
          <a:xfrm>
            <a:off x="74452" y="4737230"/>
            <a:ext cx="1982947" cy="357203"/>
          </a:xfrm>
          <a:prstGeom prst="rect">
            <a:avLst/>
          </a:prstGeom>
          <a:noFill/>
          <a:ln>
            <a:noFill/>
          </a:ln>
        </p:spPr>
      </p:pic>
      <p:sp>
        <p:nvSpPr>
          <p:cNvPr id="184" name="Google Shape;184;p38"/>
          <p:cNvSpPr txBox="1"/>
          <p:nvPr/>
        </p:nvSpPr>
        <p:spPr>
          <a:xfrm>
            <a:off x="6917507" y="4767263"/>
            <a:ext cx="2057400" cy="273844"/>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FFFFFF"/>
              </a:buClr>
              <a:buSzPts val="1200"/>
              <a:buFont typeface="Calibri"/>
              <a:buNone/>
            </a:pPr>
            <a:fld id="{00000000-1234-1234-1234-123412341234}" type="slidenum">
              <a:rPr b="1" i="0" lang="en-GB" sz="1200" u="none" cap="none" strike="noStrike">
                <a:solidFill>
                  <a:srgbClr val="FFFFFF"/>
                </a:solidFill>
                <a:latin typeface="Calibri"/>
                <a:ea typeface="Calibri"/>
                <a:cs typeface="Calibri"/>
                <a:sym typeface="Calibri"/>
              </a:rPr>
              <a:t>‹#›</a:t>
            </a:fld>
            <a:endParaRPr b="1" i="0" sz="1200" u="none" cap="none" strike="noStrike">
              <a:solidFill>
                <a:srgbClr val="FFFFF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33.png"/><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8.png"/><Relationship Id="rId9" Type="http://schemas.openxmlformats.org/officeDocument/2006/relationships/image" Target="../media/image32.png"/><Relationship Id="rId5" Type="http://schemas.openxmlformats.org/officeDocument/2006/relationships/image" Target="../media/image19.png"/><Relationship Id="rId6" Type="http://schemas.openxmlformats.org/officeDocument/2006/relationships/image" Target="../media/image7.png"/><Relationship Id="rId7" Type="http://schemas.openxmlformats.org/officeDocument/2006/relationships/image" Target="../media/image31.png"/><Relationship Id="rId8"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0"/>
          <p:cNvSpPr txBox="1"/>
          <p:nvPr>
            <p:ph type="ctrTitle"/>
          </p:nvPr>
        </p:nvSpPr>
        <p:spPr>
          <a:xfrm>
            <a:off x="260100" y="1015651"/>
            <a:ext cx="8623800" cy="6969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4500"/>
              <a:buFont typeface="Corbel"/>
              <a:buNone/>
            </a:pPr>
            <a:r>
              <a:rPr b="1" lang="en-GB" sz="4300"/>
              <a:t>DAV6100: </a:t>
            </a:r>
            <a:r>
              <a:rPr b="1" lang="en-GB" sz="4300"/>
              <a:t>BnB Trend Insights</a:t>
            </a:r>
            <a:endParaRPr b="1" sz="4300"/>
          </a:p>
        </p:txBody>
      </p:sp>
      <p:sp>
        <p:nvSpPr>
          <p:cNvPr id="254" name="Google Shape;254;p50"/>
          <p:cNvSpPr txBox="1"/>
          <p:nvPr>
            <p:ph idx="1" type="subTitle"/>
          </p:nvPr>
        </p:nvSpPr>
        <p:spPr>
          <a:xfrm>
            <a:off x="390525" y="1903975"/>
            <a:ext cx="3319800" cy="2482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1800"/>
              <a:buNone/>
            </a:pPr>
            <a:r>
              <a:rPr b="1" lang="en-GB"/>
              <a:t>Group 1 (Section-2) :</a:t>
            </a:r>
            <a:endParaRPr b="1"/>
          </a:p>
          <a:p>
            <a:pPr indent="0" lvl="0" marL="0" rtl="0" algn="l">
              <a:lnSpc>
                <a:spcPct val="90000"/>
              </a:lnSpc>
              <a:spcBef>
                <a:spcPts val="0"/>
              </a:spcBef>
              <a:spcAft>
                <a:spcPts val="0"/>
              </a:spcAft>
              <a:buClr>
                <a:schemeClr val="lt1"/>
              </a:buClr>
              <a:buSzPts val="1800"/>
              <a:buNone/>
            </a:pPr>
            <a:r>
              <a:rPr b="1" lang="en-GB"/>
              <a:t>Team Members:</a:t>
            </a:r>
            <a:endParaRPr b="1"/>
          </a:p>
          <a:p>
            <a:pPr indent="0" lvl="0" marL="0" rtl="0" algn="l">
              <a:lnSpc>
                <a:spcPct val="90000"/>
              </a:lnSpc>
              <a:spcBef>
                <a:spcPts val="0"/>
              </a:spcBef>
              <a:spcAft>
                <a:spcPts val="0"/>
              </a:spcAft>
              <a:buClr>
                <a:schemeClr val="lt1"/>
              </a:buClr>
              <a:buSzPts val="1800"/>
              <a:buNone/>
            </a:pPr>
            <a:r>
              <a:t/>
            </a:r>
            <a:endParaRPr b="1"/>
          </a:p>
          <a:p>
            <a:pPr indent="0" lvl="0" marL="0" rtl="0" algn="l">
              <a:lnSpc>
                <a:spcPct val="90000"/>
              </a:lnSpc>
              <a:spcBef>
                <a:spcPts val="0"/>
              </a:spcBef>
              <a:spcAft>
                <a:spcPts val="0"/>
              </a:spcAft>
              <a:buClr>
                <a:schemeClr val="lt1"/>
              </a:buClr>
              <a:buSzPts val="1800"/>
              <a:buNone/>
            </a:pPr>
            <a:r>
              <a:rPr lang="en-GB" sz="1500"/>
              <a:t>Alluri Ratna Anvesh</a:t>
            </a:r>
            <a:endParaRPr sz="1500"/>
          </a:p>
          <a:p>
            <a:pPr indent="0" lvl="0" marL="0" rtl="0" algn="l">
              <a:lnSpc>
                <a:spcPct val="90000"/>
              </a:lnSpc>
              <a:spcBef>
                <a:spcPts val="0"/>
              </a:spcBef>
              <a:spcAft>
                <a:spcPts val="0"/>
              </a:spcAft>
              <a:buClr>
                <a:schemeClr val="lt1"/>
              </a:buClr>
              <a:buSzPts val="1800"/>
              <a:buNone/>
            </a:pPr>
            <a:r>
              <a:rPr lang="en-GB" sz="1500"/>
              <a:t>Deepak Reddy Guda</a:t>
            </a:r>
            <a:endParaRPr sz="1500"/>
          </a:p>
          <a:p>
            <a:pPr indent="0" lvl="0" marL="0" rtl="0" algn="l">
              <a:lnSpc>
                <a:spcPct val="90000"/>
              </a:lnSpc>
              <a:spcBef>
                <a:spcPts val="0"/>
              </a:spcBef>
              <a:spcAft>
                <a:spcPts val="0"/>
              </a:spcAft>
              <a:buClr>
                <a:schemeClr val="lt1"/>
              </a:buClr>
              <a:buSzPts val="1800"/>
              <a:buNone/>
            </a:pPr>
            <a:r>
              <a:rPr lang="en-GB" sz="1500"/>
              <a:t>Prem Chand Jala</a:t>
            </a:r>
            <a:endParaRPr sz="1500"/>
          </a:p>
          <a:p>
            <a:pPr indent="0" lvl="0" marL="0" rtl="0" algn="l">
              <a:lnSpc>
                <a:spcPct val="90000"/>
              </a:lnSpc>
              <a:spcBef>
                <a:spcPts val="0"/>
              </a:spcBef>
              <a:spcAft>
                <a:spcPts val="0"/>
              </a:spcAft>
              <a:buClr>
                <a:schemeClr val="lt1"/>
              </a:buClr>
              <a:buSzPts val="1800"/>
              <a:buNone/>
            </a:pPr>
            <a:r>
              <a:rPr lang="en-GB" sz="1500"/>
              <a:t>Jaynish Shah</a:t>
            </a:r>
            <a:endParaRPr sz="1500"/>
          </a:p>
          <a:p>
            <a:pPr indent="0" lvl="0" marL="0" rtl="0" algn="l">
              <a:lnSpc>
                <a:spcPct val="90000"/>
              </a:lnSpc>
              <a:spcBef>
                <a:spcPts val="0"/>
              </a:spcBef>
              <a:spcAft>
                <a:spcPts val="0"/>
              </a:spcAft>
              <a:buClr>
                <a:schemeClr val="lt1"/>
              </a:buClr>
              <a:buSzPts val="1800"/>
              <a:buNone/>
            </a:pPr>
            <a:r>
              <a:rPr lang="en-GB" sz="1500"/>
              <a:t>Sreyash Venkata</a:t>
            </a:r>
            <a:endParaRPr sz="1500"/>
          </a:p>
          <a:p>
            <a:pPr indent="0" lvl="0" marL="0" rtl="0" algn="l">
              <a:lnSpc>
                <a:spcPct val="90000"/>
              </a:lnSpc>
              <a:spcBef>
                <a:spcPts val="0"/>
              </a:spcBef>
              <a:spcAft>
                <a:spcPts val="0"/>
              </a:spcAft>
              <a:buClr>
                <a:schemeClr val="lt1"/>
              </a:buClr>
              <a:buSzPts val="1800"/>
              <a:buNone/>
            </a:pPr>
            <a:r>
              <a:rPr lang="en-GB" sz="1500"/>
              <a:t>Arun Mathew</a:t>
            </a:r>
            <a:endParaRPr sz="1500"/>
          </a:p>
          <a:p>
            <a:pPr indent="0" lvl="0" marL="0" rtl="0" algn="l">
              <a:lnSpc>
                <a:spcPct val="90000"/>
              </a:lnSpc>
              <a:spcBef>
                <a:spcPts val="0"/>
              </a:spcBef>
              <a:spcAft>
                <a:spcPts val="0"/>
              </a:spcAft>
              <a:buClr>
                <a:schemeClr val="lt1"/>
              </a:buClr>
              <a:buSzPts val="1800"/>
              <a:buNone/>
            </a:pPr>
            <a:r>
              <a:rPr lang="en-GB" sz="1500"/>
              <a:t>Sai Krishna Dadi</a:t>
            </a:r>
            <a:endParaRPr sz="1500"/>
          </a:p>
          <a:p>
            <a:pPr indent="0" lvl="0" marL="0" rtl="0" algn="l">
              <a:lnSpc>
                <a:spcPct val="90000"/>
              </a:lnSpc>
              <a:spcBef>
                <a:spcPts val="0"/>
              </a:spcBef>
              <a:spcAft>
                <a:spcPts val="0"/>
              </a:spcAft>
              <a:buClr>
                <a:schemeClr val="lt1"/>
              </a:buClr>
              <a:buSzPts val="1800"/>
              <a:buNone/>
            </a:pPr>
            <a:r>
              <a:t/>
            </a:r>
            <a:endParaRPr sz="1500"/>
          </a:p>
          <a:p>
            <a:pPr indent="0" lvl="0" marL="0" rtl="0" algn="l">
              <a:lnSpc>
                <a:spcPct val="90000"/>
              </a:lnSpc>
              <a:spcBef>
                <a:spcPts val="0"/>
              </a:spcBef>
              <a:spcAft>
                <a:spcPts val="0"/>
              </a:spcAft>
              <a:buClr>
                <a:schemeClr val="lt1"/>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nvSpPr>
        <p:spPr>
          <a:xfrm>
            <a:off x="0" y="0"/>
            <a:ext cx="9144000" cy="544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GB" sz="2600">
                <a:solidFill>
                  <a:schemeClr val="dk1"/>
                </a:solidFill>
                <a:latin typeface="Calibri"/>
                <a:ea typeface="Calibri"/>
                <a:cs typeface="Calibri"/>
                <a:sym typeface="Calibri"/>
              </a:rPr>
              <a:t>Team Responsibilities</a:t>
            </a:r>
            <a:endParaRPr b="1" sz="2600"/>
          </a:p>
        </p:txBody>
      </p:sp>
      <p:graphicFrame>
        <p:nvGraphicFramePr>
          <p:cNvPr id="399" name="Google Shape;399;p59"/>
          <p:cNvGraphicFramePr/>
          <p:nvPr/>
        </p:nvGraphicFramePr>
        <p:xfrm>
          <a:off x="952500" y="1238250"/>
          <a:ext cx="3000000" cy="3000000"/>
        </p:xfrm>
        <a:graphic>
          <a:graphicData uri="http://schemas.openxmlformats.org/drawingml/2006/table">
            <a:tbl>
              <a:tblPr>
                <a:noFill/>
                <a:tableStyleId>{40619506-C62D-402B-9676-379999A67F42}</a:tableStyleId>
              </a:tblPr>
              <a:tblGrid>
                <a:gridCol w="3619500"/>
                <a:gridCol w="3619500"/>
              </a:tblGrid>
              <a:tr h="381000">
                <a:tc>
                  <a:txBody>
                    <a:bodyPr/>
                    <a:lstStyle/>
                    <a:p>
                      <a:pPr indent="0" lvl="0" marL="0" rtl="0" algn="ctr">
                        <a:spcBef>
                          <a:spcPts val="0"/>
                        </a:spcBef>
                        <a:spcAft>
                          <a:spcPts val="0"/>
                        </a:spcAft>
                        <a:buNone/>
                      </a:pPr>
                      <a:r>
                        <a:rPr b="1" lang="en-GB"/>
                        <a:t> TASK</a:t>
                      </a:r>
                      <a:endParaRPr b="1"/>
                    </a:p>
                  </a:txBody>
                  <a:tcPr marT="91425" marB="91425" marR="91425" marL="91425"/>
                </a:tc>
                <a:tc>
                  <a:txBody>
                    <a:bodyPr/>
                    <a:lstStyle/>
                    <a:p>
                      <a:pPr indent="0" lvl="0" marL="0" rtl="0" algn="ctr">
                        <a:spcBef>
                          <a:spcPts val="0"/>
                        </a:spcBef>
                        <a:spcAft>
                          <a:spcPts val="0"/>
                        </a:spcAft>
                        <a:buNone/>
                      </a:pPr>
                      <a:r>
                        <a:rPr b="1" lang="en-GB"/>
                        <a:t> MEMBERS</a:t>
                      </a:r>
                      <a:endParaRPr b="1"/>
                    </a:p>
                  </a:txBody>
                  <a:tcPr marT="91425" marB="91425" marR="91425" marL="91425"/>
                </a:tc>
              </a:tr>
              <a:tr h="381000">
                <a:tc>
                  <a:txBody>
                    <a:bodyPr/>
                    <a:lstStyle/>
                    <a:p>
                      <a:pPr indent="0" lvl="0" marL="0" rtl="0" algn="ctr">
                        <a:spcBef>
                          <a:spcPts val="0"/>
                        </a:spcBef>
                        <a:spcAft>
                          <a:spcPts val="0"/>
                        </a:spcAft>
                        <a:buNone/>
                      </a:pPr>
                      <a:r>
                        <a:rPr lang="en-GB"/>
                        <a:t>Data Gathering</a:t>
                      </a:r>
                      <a:endParaRPr/>
                    </a:p>
                  </a:txBody>
                  <a:tcPr marT="91425" marB="91425" marR="91425" marL="91425"/>
                </a:tc>
                <a:tc>
                  <a:txBody>
                    <a:bodyPr/>
                    <a:lstStyle/>
                    <a:p>
                      <a:pPr indent="0" lvl="0" marL="0" rtl="0" algn="ctr">
                        <a:spcBef>
                          <a:spcPts val="0"/>
                        </a:spcBef>
                        <a:spcAft>
                          <a:spcPts val="0"/>
                        </a:spcAft>
                        <a:buNone/>
                      </a:pPr>
                      <a:r>
                        <a:rPr lang="en-GB"/>
                        <a:t>Sreyash , </a:t>
                      </a:r>
                      <a:r>
                        <a:rPr lang="en-GB"/>
                        <a:t>Anvesh, </a:t>
                      </a:r>
                      <a:r>
                        <a:rPr lang="en-GB"/>
                        <a:t>Jaynish</a:t>
                      </a:r>
                      <a:endParaRPr/>
                    </a:p>
                  </a:txBody>
                  <a:tcPr marT="91425" marB="91425" marR="91425" marL="91425"/>
                </a:tc>
              </a:tr>
              <a:tr h="381000">
                <a:tc>
                  <a:txBody>
                    <a:bodyPr/>
                    <a:lstStyle/>
                    <a:p>
                      <a:pPr indent="0" lvl="0" marL="0" rtl="0" algn="ctr">
                        <a:spcBef>
                          <a:spcPts val="0"/>
                        </a:spcBef>
                        <a:spcAft>
                          <a:spcPts val="0"/>
                        </a:spcAft>
                        <a:buNone/>
                      </a:pPr>
                      <a:r>
                        <a:rPr lang="en-GB"/>
                        <a:t>Data Cleaning</a:t>
                      </a:r>
                      <a:endParaRPr/>
                    </a:p>
                  </a:txBody>
                  <a:tcPr marT="91425" marB="91425" marR="91425" marL="91425"/>
                </a:tc>
                <a:tc>
                  <a:txBody>
                    <a:bodyPr/>
                    <a:lstStyle/>
                    <a:p>
                      <a:pPr indent="0" lvl="0" marL="0" rtl="0" algn="ctr">
                        <a:spcBef>
                          <a:spcPts val="0"/>
                        </a:spcBef>
                        <a:spcAft>
                          <a:spcPts val="0"/>
                        </a:spcAft>
                        <a:buNone/>
                      </a:pPr>
                      <a:r>
                        <a:rPr lang="en-GB"/>
                        <a:t> Arun , Deepak , Prem  </a:t>
                      </a:r>
                      <a:endParaRPr/>
                    </a:p>
                  </a:txBody>
                  <a:tcPr marT="91425" marB="91425" marR="91425" marL="91425"/>
                </a:tc>
              </a:tr>
              <a:tr h="381000">
                <a:tc>
                  <a:txBody>
                    <a:bodyPr/>
                    <a:lstStyle/>
                    <a:p>
                      <a:pPr indent="0" lvl="0" marL="0" rtl="0" algn="ctr">
                        <a:spcBef>
                          <a:spcPts val="0"/>
                        </a:spcBef>
                        <a:spcAft>
                          <a:spcPts val="0"/>
                        </a:spcAft>
                        <a:buNone/>
                      </a:pPr>
                      <a:r>
                        <a:rPr lang="en-GB"/>
                        <a:t>Architecture</a:t>
                      </a:r>
                      <a:endParaRPr/>
                    </a:p>
                  </a:txBody>
                  <a:tcPr marT="91425" marB="91425" marR="91425" marL="91425"/>
                </a:tc>
                <a:tc>
                  <a:txBody>
                    <a:bodyPr/>
                    <a:lstStyle/>
                    <a:p>
                      <a:pPr indent="0" lvl="0" marL="0" rtl="0" algn="ctr">
                        <a:spcBef>
                          <a:spcPts val="0"/>
                        </a:spcBef>
                        <a:spcAft>
                          <a:spcPts val="0"/>
                        </a:spcAft>
                        <a:buNone/>
                      </a:pPr>
                      <a:r>
                        <a:rPr lang="en-GB"/>
                        <a:t>Anvesh , Deepak </a:t>
                      </a:r>
                      <a:endParaRPr/>
                    </a:p>
                  </a:txBody>
                  <a:tcPr marT="91425" marB="91425" marR="91425" marL="91425"/>
                </a:tc>
              </a:tr>
              <a:tr h="381000">
                <a:tc>
                  <a:txBody>
                    <a:bodyPr/>
                    <a:lstStyle/>
                    <a:p>
                      <a:pPr indent="0" lvl="0" marL="0" rtl="0" algn="ctr">
                        <a:spcBef>
                          <a:spcPts val="0"/>
                        </a:spcBef>
                        <a:spcAft>
                          <a:spcPts val="0"/>
                        </a:spcAft>
                        <a:buNone/>
                      </a:pPr>
                      <a:r>
                        <a:rPr lang="en-GB"/>
                        <a:t>Data Transformation</a:t>
                      </a:r>
                      <a:endParaRPr/>
                    </a:p>
                  </a:txBody>
                  <a:tcPr marT="91425" marB="91425" marR="91425" marL="91425"/>
                </a:tc>
                <a:tc>
                  <a:txBody>
                    <a:bodyPr/>
                    <a:lstStyle/>
                    <a:p>
                      <a:pPr indent="0" lvl="0" marL="0" rtl="0" algn="ctr">
                        <a:spcBef>
                          <a:spcPts val="0"/>
                        </a:spcBef>
                        <a:spcAft>
                          <a:spcPts val="0"/>
                        </a:spcAft>
                        <a:buNone/>
                      </a:pPr>
                      <a:r>
                        <a:rPr lang="en-GB"/>
                        <a:t> Deepak , Anvesh </a:t>
                      </a:r>
                      <a:endParaRPr/>
                    </a:p>
                  </a:txBody>
                  <a:tcPr marT="91425" marB="91425" marR="91425" marL="91425"/>
                </a:tc>
              </a:tr>
              <a:tr h="381000">
                <a:tc>
                  <a:txBody>
                    <a:bodyPr/>
                    <a:lstStyle/>
                    <a:p>
                      <a:pPr indent="0" lvl="0" marL="0" rtl="0" algn="ctr">
                        <a:spcBef>
                          <a:spcPts val="0"/>
                        </a:spcBef>
                        <a:spcAft>
                          <a:spcPts val="0"/>
                        </a:spcAft>
                        <a:buNone/>
                      </a:pPr>
                      <a:r>
                        <a:rPr lang="en-GB"/>
                        <a:t>Data Visualization</a:t>
                      </a:r>
                      <a:endParaRPr/>
                    </a:p>
                  </a:txBody>
                  <a:tcPr marT="91425" marB="91425" marR="91425" marL="91425"/>
                </a:tc>
                <a:tc>
                  <a:txBody>
                    <a:bodyPr/>
                    <a:lstStyle/>
                    <a:p>
                      <a:pPr indent="0" lvl="0" marL="0" rtl="0" algn="ctr">
                        <a:spcBef>
                          <a:spcPts val="0"/>
                        </a:spcBef>
                        <a:spcAft>
                          <a:spcPts val="0"/>
                        </a:spcAft>
                        <a:buNone/>
                      </a:pPr>
                      <a:r>
                        <a:rPr lang="en-GB"/>
                        <a:t>Jaynish , Sai Krishna</a:t>
                      </a:r>
                      <a:endParaRPr/>
                    </a:p>
                  </a:txBody>
                  <a:tcPr marT="91425" marB="91425" marR="91425" marL="91425"/>
                </a:tc>
              </a:tr>
              <a:tr h="381000">
                <a:tc>
                  <a:txBody>
                    <a:bodyPr/>
                    <a:lstStyle/>
                    <a:p>
                      <a:pPr indent="0" lvl="0" marL="0" rtl="0" algn="ctr">
                        <a:spcBef>
                          <a:spcPts val="0"/>
                        </a:spcBef>
                        <a:spcAft>
                          <a:spcPts val="0"/>
                        </a:spcAft>
                        <a:buNone/>
                      </a:pPr>
                      <a:r>
                        <a:rPr lang="en-GB"/>
                        <a:t>Validation</a:t>
                      </a:r>
                      <a:endParaRPr/>
                    </a:p>
                  </a:txBody>
                  <a:tcPr marT="91425" marB="91425" marR="91425" marL="91425"/>
                </a:tc>
                <a:tc>
                  <a:txBody>
                    <a:bodyPr/>
                    <a:lstStyle/>
                    <a:p>
                      <a:pPr indent="0" lvl="0" marL="0" rtl="0" algn="l">
                        <a:spcBef>
                          <a:spcPts val="0"/>
                        </a:spcBef>
                        <a:spcAft>
                          <a:spcPts val="0"/>
                        </a:spcAft>
                        <a:buNone/>
                      </a:pPr>
                      <a:r>
                        <a:rPr lang="en-GB"/>
                        <a:t>            Prem , Sai krishna , Sreyash</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p:nvPr/>
        </p:nvSpPr>
        <p:spPr>
          <a:xfrm>
            <a:off x="542908" y="1137490"/>
            <a:ext cx="2451900" cy="99180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5" name="Google Shape;405;p60"/>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406" name="Google Shape;406;p60"/>
          <p:cNvSpPr txBox="1"/>
          <p:nvPr/>
        </p:nvSpPr>
        <p:spPr>
          <a:xfrm>
            <a:off x="0" y="0"/>
            <a:ext cx="9144000" cy="493438"/>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Assumptions</a:t>
            </a:r>
            <a:endParaRPr sz="1100"/>
          </a:p>
        </p:txBody>
      </p:sp>
      <p:pic>
        <p:nvPicPr>
          <p:cNvPr descr="Compass" id="407" name="Google Shape;407;p60"/>
          <p:cNvPicPr preferRelativeResize="0"/>
          <p:nvPr/>
        </p:nvPicPr>
        <p:blipFill rotWithShape="1">
          <a:blip r:embed="rId3">
            <a:alphaModFix/>
          </a:blip>
          <a:srcRect b="0" l="0" r="0" t="0"/>
          <a:stretch/>
        </p:blipFill>
        <p:spPr>
          <a:xfrm>
            <a:off x="4093745" y="2057400"/>
            <a:ext cx="1028700" cy="1028700"/>
          </a:xfrm>
          <a:prstGeom prst="rect">
            <a:avLst/>
          </a:prstGeom>
          <a:noFill/>
          <a:ln>
            <a:noFill/>
          </a:ln>
        </p:spPr>
      </p:pic>
      <p:sp>
        <p:nvSpPr>
          <p:cNvPr id="408" name="Google Shape;408;p60"/>
          <p:cNvSpPr/>
          <p:nvPr/>
        </p:nvSpPr>
        <p:spPr>
          <a:xfrm rot="10800000">
            <a:off x="542898" y="1144994"/>
            <a:ext cx="676200" cy="340200"/>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9" name="Google Shape;409;p60"/>
          <p:cNvSpPr txBox="1"/>
          <p:nvPr/>
        </p:nvSpPr>
        <p:spPr>
          <a:xfrm>
            <a:off x="542908" y="1106014"/>
            <a:ext cx="6762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100">
                <a:solidFill>
                  <a:schemeClr val="lt1"/>
                </a:solidFill>
                <a:latin typeface="Calibri"/>
                <a:ea typeface="Calibri"/>
                <a:cs typeface="Calibri"/>
                <a:sym typeface="Calibri"/>
              </a:rPr>
              <a:t>1</a:t>
            </a:r>
            <a:endParaRPr sz="1100"/>
          </a:p>
        </p:txBody>
      </p:sp>
      <p:sp>
        <p:nvSpPr>
          <p:cNvPr id="410" name="Google Shape;410;p60"/>
          <p:cNvSpPr/>
          <p:nvPr/>
        </p:nvSpPr>
        <p:spPr>
          <a:xfrm>
            <a:off x="174456" y="2989461"/>
            <a:ext cx="2451900" cy="99180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1" name="Google Shape;411;p60"/>
          <p:cNvSpPr/>
          <p:nvPr/>
        </p:nvSpPr>
        <p:spPr>
          <a:xfrm rot="10800000">
            <a:off x="174445" y="2984152"/>
            <a:ext cx="676200" cy="340200"/>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2" name="Google Shape;412;p60"/>
          <p:cNvSpPr txBox="1"/>
          <p:nvPr/>
        </p:nvSpPr>
        <p:spPr>
          <a:xfrm>
            <a:off x="174456" y="2957985"/>
            <a:ext cx="6762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100">
                <a:solidFill>
                  <a:schemeClr val="lt1"/>
                </a:solidFill>
                <a:latin typeface="Calibri"/>
                <a:ea typeface="Calibri"/>
                <a:cs typeface="Calibri"/>
                <a:sym typeface="Calibri"/>
              </a:rPr>
              <a:t>2</a:t>
            </a:r>
            <a:endParaRPr sz="1100"/>
          </a:p>
        </p:txBody>
      </p:sp>
      <p:sp>
        <p:nvSpPr>
          <p:cNvPr id="413" name="Google Shape;413;p60"/>
          <p:cNvSpPr/>
          <p:nvPr/>
        </p:nvSpPr>
        <p:spPr>
          <a:xfrm>
            <a:off x="6305970" y="765690"/>
            <a:ext cx="2451900" cy="99180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4" name="Google Shape;414;p60"/>
          <p:cNvSpPr/>
          <p:nvPr/>
        </p:nvSpPr>
        <p:spPr>
          <a:xfrm rot="10800000">
            <a:off x="8095070" y="765831"/>
            <a:ext cx="676200" cy="340200"/>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5" name="Google Shape;415;p60"/>
          <p:cNvSpPr txBox="1"/>
          <p:nvPr/>
        </p:nvSpPr>
        <p:spPr>
          <a:xfrm>
            <a:off x="8095066" y="713616"/>
            <a:ext cx="6762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100">
                <a:solidFill>
                  <a:schemeClr val="lt1"/>
                </a:solidFill>
                <a:latin typeface="Calibri"/>
                <a:ea typeface="Calibri"/>
                <a:cs typeface="Calibri"/>
                <a:sym typeface="Calibri"/>
              </a:rPr>
              <a:t>3</a:t>
            </a:r>
            <a:endParaRPr sz="1100"/>
          </a:p>
        </p:txBody>
      </p:sp>
      <p:sp>
        <p:nvSpPr>
          <p:cNvPr id="416" name="Google Shape;416;p60"/>
          <p:cNvSpPr/>
          <p:nvPr/>
        </p:nvSpPr>
        <p:spPr>
          <a:xfrm>
            <a:off x="6457958" y="3195703"/>
            <a:ext cx="2451900" cy="99180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7" name="Google Shape;417;p60"/>
          <p:cNvSpPr/>
          <p:nvPr/>
        </p:nvSpPr>
        <p:spPr>
          <a:xfrm rot="10800000">
            <a:off x="8233796" y="3195844"/>
            <a:ext cx="676200" cy="340200"/>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8" name="Google Shape;418;p60"/>
          <p:cNvSpPr txBox="1"/>
          <p:nvPr/>
        </p:nvSpPr>
        <p:spPr>
          <a:xfrm>
            <a:off x="8247054" y="3143629"/>
            <a:ext cx="6762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100">
                <a:solidFill>
                  <a:schemeClr val="lt1"/>
                </a:solidFill>
                <a:latin typeface="Calibri"/>
                <a:ea typeface="Calibri"/>
                <a:cs typeface="Calibri"/>
                <a:sym typeface="Calibri"/>
              </a:rPr>
              <a:t>4</a:t>
            </a:r>
            <a:endParaRPr sz="1100"/>
          </a:p>
        </p:txBody>
      </p:sp>
      <p:sp>
        <p:nvSpPr>
          <p:cNvPr id="419" name="Google Shape;419;p60"/>
          <p:cNvSpPr txBox="1"/>
          <p:nvPr/>
        </p:nvSpPr>
        <p:spPr>
          <a:xfrm>
            <a:off x="1223200" y="1306425"/>
            <a:ext cx="1871100" cy="654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en-GB"/>
              <a:t>Data Availability</a:t>
            </a:r>
            <a:endParaRPr b="1"/>
          </a:p>
          <a:p>
            <a:pPr indent="0" lvl="0" marL="0" rtl="0" algn="l">
              <a:spcBef>
                <a:spcPts val="0"/>
              </a:spcBef>
              <a:spcAft>
                <a:spcPts val="0"/>
              </a:spcAft>
              <a:buNone/>
            </a:pPr>
            <a:r>
              <a:rPr i="1" lang="en-GB" sz="1200">
                <a:solidFill>
                  <a:srgbClr val="0D0D0D"/>
                </a:solidFill>
                <a:highlight>
                  <a:srgbClr val="FFFFFF"/>
                </a:highlight>
                <a:latin typeface="Roboto"/>
                <a:ea typeface="Roboto"/>
                <a:cs typeface="Roboto"/>
                <a:sym typeface="Roboto"/>
              </a:rPr>
              <a:t>Having data ready helps make good decisions.</a:t>
            </a:r>
            <a:endParaRPr i="1"/>
          </a:p>
        </p:txBody>
      </p:sp>
      <p:sp>
        <p:nvSpPr>
          <p:cNvPr id="420" name="Google Shape;420;p60"/>
          <p:cNvSpPr txBox="1"/>
          <p:nvPr/>
        </p:nvSpPr>
        <p:spPr>
          <a:xfrm>
            <a:off x="1010699" y="3083588"/>
            <a:ext cx="1615800" cy="838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en-GB"/>
              <a:t>API Integration</a:t>
            </a:r>
            <a:endParaRPr b="1" i="1"/>
          </a:p>
          <a:p>
            <a:pPr indent="0" lvl="0" marL="0" rtl="0" algn="l">
              <a:spcBef>
                <a:spcPts val="0"/>
              </a:spcBef>
              <a:spcAft>
                <a:spcPts val="0"/>
              </a:spcAft>
              <a:buNone/>
            </a:pPr>
            <a:r>
              <a:rPr i="1" lang="en-GB" sz="1200">
                <a:solidFill>
                  <a:srgbClr val="0D0D0D"/>
                </a:solidFill>
                <a:highlight>
                  <a:srgbClr val="FFFFFF"/>
                </a:highlight>
                <a:latin typeface="Roboto"/>
                <a:ea typeface="Roboto"/>
                <a:cs typeface="Roboto"/>
                <a:sym typeface="Roboto"/>
              </a:rPr>
              <a:t>Connecting other data easily makes them work together</a:t>
            </a:r>
            <a:endParaRPr i="1"/>
          </a:p>
        </p:txBody>
      </p:sp>
      <p:sp>
        <p:nvSpPr>
          <p:cNvPr id="421" name="Google Shape;421;p60"/>
          <p:cNvSpPr txBox="1"/>
          <p:nvPr/>
        </p:nvSpPr>
        <p:spPr>
          <a:xfrm>
            <a:off x="6457947" y="988025"/>
            <a:ext cx="1951200" cy="654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en-GB"/>
              <a:t>Data Consistency</a:t>
            </a:r>
            <a:endParaRPr b="1"/>
          </a:p>
          <a:p>
            <a:pPr indent="0" lvl="0" marL="0" rtl="0" algn="l">
              <a:spcBef>
                <a:spcPts val="0"/>
              </a:spcBef>
              <a:spcAft>
                <a:spcPts val="0"/>
              </a:spcAft>
              <a:buNone/>
            </a:pPr>
            <a:r>
              <a:rPr i="1" lang="en-GB" sz="1200">
                <a:solidFill>
                  <a:srgbClr val="0D0D0D"/>
                </a:solidFill>
                <a:highlight>
                  <a:srgbClr val="FFFFFF"/>
                </a:highlight>
                <a:latin typeface="Roboto"/>
                <a:ea typeface="Roboto"/>
                <a:cs typeface="Roboto"/>
                <a:sym typeface="Roboto"/>
              </a:rPr>
              <a:t>When data stays the consistent, we trust it more</a:t>
            </a:r>
            <a:endParaRPr i="1"/>
          </a:p>
        </p:txBody>
      </p:sp>
      <p:sp>
        <p:nvSpPr>
          <p:cNvPr id="422" name="Google Shape;422;p60"/>
          <p:cNvSpPr txBox="1"/>
          <p:nvPr/>
        </p:nvSpPr>
        <p:spPr>
          <a:xfrm>
            <a:off x="6530150" y="3309063"/>
            <a:ext cx="2109900" cy="838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en-GB" sz="1300"/>
              <a:t>Business Alignment Requirements</a:t>
            </a:r>
            <a:endParaRPr b="1" sz="1300"/>
          </a:p>
          <a:p>
            <a:pPr indent="0" lvl="0" marL="0" rtl="0" algn="l">
              <a:spcBef>
                <a:spcPts val="0"/>
              </a:spcBef>
              <a:spcAft>
                <a:spcPts val="0"/>
              </a:spcAft>
              <a:buNone/>
            </a:pPr>
            <a:r>
              <a:rPr i="1" lang="en-GB" sz="1200">
                <a:solidFill>
                  <a:srgbClr val="0D0D0D"/>
                </a:solidFill>
                <a:highlight>
                  <a:srgbClr val="FFFFFF"/>
                </a:highlight>
                <a:latin typeface="Roboto"/>
                <a:ea typeface="Roboto"/>
                <a:cs typeface="Roboto"/>
                <a:sym typeface="Roboto"/>
              </a:rPr>
              <a:t>Making sure data is aligned with the business problem</a:t>
            </a:r>
            <a:endParaRPr b="1" i="1"/>
          </a:p>
        </p:txBody>
      </p:sp>
      <p:sp>
        <p:nvSpPr>
          <p:cNvPr id="423" name="Google Shape;423;p60"/>
          <p:cNvSpPr txBox="1"/>
          <p:nvPr/>
        </p:nvSpPr>
        <p:spPr>
          <a:xfrm>
            <a:off x="6175209" y="3609528"/>
            <a:ext cx="15015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1"/>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429" name="Google Shape;429;p61"/>
          <p:cNvSpPr txBox="1"/>
          <p:nvPr>
            <p:ph idx="1" type="body"/>
          </p:nvPr>
        </p:nvSpPr>
        <p:spPr>
          <a:xfrm>
            <a:off x="4267525" y="822066"/>
            <a:ext cx="4314900" cy="776700"/>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1500"/>
              </a:spcBef>
              <a:spcAft>
                <a:spcPts val="0"/>
              </a:spcAft>
              <a:buClr>
                <a:srgbClr val="212121"/>
              </a:buClr>
              <a:buSzPts val="1400"/>
              <a:buChar char="-"/>
            </a:pPr>
            <a:r>
              <a:rPr lang="en-GB" sz="1400">
                <a:solidFill>
                  <a:srgbClr val="212121"/>
                </a:solidFill>
              </a:rPr>
              <a:t>We encountered daily API call restrictions, which resulted in a  dela</a:t>
            </a:r>
            <a:r>
              <a:rPr lang="en-GB" sz="1400">
                <a:solidFill>
                  <a:srgbClr val="212121"/>
                </a:solidFill>
              </a:rPr>
              <a:t>y in </a:t>
            </a:r>
            <a:r>
              <a:rPr lang="en-GB" sz="1400">
                <a:solidFill>
                  <a:srgbClr val="212121"/>
                </a:solidFill>
              </a:rPr>
              <a:t>data collection.</a:t>
            </a:r>
            <a:endParaRPr sz="1400">
              <a:solidFill>
                <a:srgbClr val="212121"/>
              </a:solidFill>
            </a:endParaRPr>
          </a:p>
          <a:p>
            <a:pPr indent="0" lvl="0" marL="0" rtl="0" algn="l">
              <a:lnSpc>
                <a:spcPct val="100000"/>
              </a:lnSpc>
              <a:spcBef>
                <a:spcPts val="0"/>
              </a:spcBef>
              <a:spcAft>
                <a:spcPts val="0"/>
              </a:spcAft>
              <a:buClr>
                <a:srgbClr val="7F7F7F"/>
              </a:buClr>
              <a:buSzPts val="1100"/>
              <a:buFont typeface="Calibri"/>
              <a:buNone/>
            </a:pPr>
            <a:r>
              <a:t/>
            </a:r>
            <a:endParaRPr sz="1400"/>
          </a:p>
        </p:txBody>
      </p:sp>
      <p:sp>
        <p:nvSpPr>
          <p:cNvPr id="430" name="Google Shape;430;p61"/>
          <p:cNvSpPr txBox="1"/>
          <p:nvPr>
            <p:ph idx="2" type="body"/>
          </p:nvPr>
        </p:nvSpPr>
        <p:spPr>
          <a:xfrm>
            <a:off x="4701725" y="2011552"/>
            <a:ext cx="4080300" cy="1005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7F7F7F"/>
              </a:buClr>
              <a:buSzPts val="1100"/>
              <a:buFont typeface="Calibri"/>
              <a:buNone/>
            </a:pPr>
            <a:r>
              <a:t/>
            </a:r>
            <a:endParaRPr sz="1000">
              <a:solidFill>
                <a:srgbClr val="0D0D0D"/>
              </a:solidFill>
              <a:highlight>
                <a:srgbClr val="FFFFFF"/>
              </a:highlight>
              <a:latin typeface="Roboto"/>
              <a:ea typeface="Roboto"/>
              <a:cs typeface="Roboto"/>
              <a:sym typeface="Roboto"/>
            </a:endParaRPr>
          </a:p>
          <a:p>
            <a:pPr indent="-298450" lvl="0" marL="457200" rtl="0" algn="l">
              <a:lnSpc>
                <a:spcPct val="100000"/>
              </a:lnSpc>
              <a:spcBef>
                <a:spcPts val="0"/>
              </a:spcBef>
              <a:spcAft>
                <a:spcPts val="0"/>
              </a:spcAft>
              <a:buClr>
                <a:srgbClr val="0D0D0D"/>
              </a:buClr>
              <a:buSzPts val="1100"/>
              <a:buFont typeface="Roboto"/>
              <a:buChar char="-"/>
            </a:pPr>
            <a:r>
              <a:rPr lang="en-GB" sz="1000">
                <a:solidFill>
                  <a:srgbClr val="0D0D0D"/>
                </a:solidFill>
                <a:highlight>
                  <a:srgbClr val="FFFFFF"/>
                </a:highlight>
                <a:latin typeface="Roboto"/>
                <a:ea typeface="Roboto"/>
                <a:cs typeface="Roboto"/>
                <a:sym typeface="Roboto"/>
              </a:rPr>
              <a:t>While executing Lambda_handler, we encountered an error related to the pandas Python library. We fixed this by creating a custom layer, which included a zip file containing pandas and its dependencies. This allowed us to continue with the next task</a:t>
            </a:r>
            <a:r>
              <a:rPr lang="en-GB" sz="1300">
                <a:solidFill>
                  <a:srgbClr val="0D0D0D"/>
                </a:solidFill>
                <a:highlight>
                  <a:srgbClr val="FFFFFF"/>
                </a:highlight>
                <a:latin typeface="Roboto"/>
                <a:ea typeface="Roboto"/>
                <a:cs typeface="Roboto"/>
                <a:sym typeface="Roboto"/>
              </a:rPr>
              <a:t>.</a:t>
            </a:r>
            <a:endParaRPr sz="1200"/>
          </a:p>
        </p:txBody>
      </p:sp>
      <p:sp>
        <p:nvSpPr>
          <p:cNvPr id="431" name="Google Shape;431;p61"/>
          <p:cNvSpPr txBox="1"/>
          <p:nvPr>
            <p:ph idx="3" type="body"/>
          </p:nvPr>
        </p:nvSpPr>
        <p:spPr>
          <a:xfrm>
            <a:off x="4267525" y="3722903"/>
            <a:ext cx="4314900" cy="493500"/>
          </a:xfrm>
          <a:prstGeom prst="rect">
            <a:avLst/>
          </a:prstGeom>
          <a:noFill/>
          <a:ln>
            <a:noFill/>
          </a:ln>
        </p:spPr>
        <p:txBody>
          <a:bodyPr anchorCtr="0" anchor="t" bIns="34275" lIns="68575" spcFirstLastPara="1" rIns="68575" wrap="square" tIns="34275">
            <a:noAutofit/>
          </a:bodyPr>
          <a:lstStyle/>
          <a:p>
            <a:pPr indent="-292100" lvl="0" marL="457200" rtl="0" algn="l">
              <a:lnSpc>
                <a:spcPct val="100000"/>
              </a:lnSpc>
              <a:spcBef>
                <a:spcPts val="0"/>
              </a:spcBef>
              <a:spcAft>
                <a:spcPts val="0"/>
              </a:spcAft>
              <a:buClr>
                <a:srgbClr val="0D0D0D"/>
              </a:buClr>
              <a:buSzPts val="1000"/>
              <a:buFont typeface="Roboto"/>
              <a:buChar char="-"/>
            </a:pPr>
            <a:r>
              <a:rPr lang="en-GB" sz="1000">
                <a:solidFill>
                  <a:srgbClr val="0D0D0D"/>
                </a:solidFill>
                <a:highlight>
                  <a:srgbClr val="FFFFFF"/>
                </a:highlight>
                <a:latin typeface="Roboto"/>
                <a:ea typeface="Roboto"/>
                <a:cs typeface="Roboto"/>
                <a:sym typeface="Roboto"/>
              </a:rPr>
              <a:t>In setting up and operating the AWS Glue Crawler, Job, and Data Catalog, we encountered several challenges . we are stilling working on that.</a:t>
            </a:r>
            <a:endParaRPr sz="800"/>
          </a:p>
        </p:txBody>
      </p:sp>
      <p:sp>
        <p:nvSpPr>
          <p:cNvPr id="432" name="Google Shape;432;p61"/>
          <p:cNvSpPr txBox="1"/>
          <p:nvPr/>
        </p:nvSpPr>
        <p:spPr>
          <a:xfrm>
            <a:off x="0" y="0"/>
            <a:ext cx="9144000" cy="493438"/>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Challenges</a:t>
            </a:r>
            <a:endParaRPr sz="1100"/>
          </a:p>
        </p:txBody>
      </p:sp>
      <p:pic>
        <p:nvPicPr>
          <p:cNvPr id="433" name="Google Shape;433;p61"/>
          <p:cNvPicPr preferRelativeResize="0"/>
          <p:nvPr/>
        </p:nvPicPr>
        <p:blipFill rotWithShape="1">
          <a:blip r:embed="rId3">
            <a:alphaModFix/>
          </a:blip>
          <a:srcRect b="0" l="0" r="0" t="0"/>
          <a:stretch/>
        </p:blipFill>
        <p:spPr>
          <a:xfrm>
            <a:off x="1041778" y="1854999"/>
            <a:ext cx="1585919" cy="1585918"/>
          </a:xfrm>
          <a:prstGeom prst="rect">
            <a:avLst/>
          </a:prstGeom>
          <a:noFill/>
          <a:ln>
            <a:noFill/>
          </a:ln>
        </p:spPr>
      </p:pic>
      <p:sp>
        <p:nvSpPr>
          <p:cNvPr id="434" name="Google Shape;434;p61"/>
          <p:cNvSpPr txBox="1"/>
          <p:nvPr/>
        </p:nvSpPr>
        <p:spPr>
          <a:xfrm>
            <a:off x="9343103" y="140110"/>
            <a:ext cx="1482213" cy="191590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1" lang="en-GB" sz="1500">
                <a:solidFill>
                  <a:schemeClr val="lt1"/>
                </a:solidFill>
                <a:latin typeface="Calibri"/>
                <a:ea typeface="Calibri"/>
                <a:cs typeface="Calibri"/>
                <a:sym typeface="Calibri"/>
              </a:rPr>
              <a:t>Instructions: </a:t>
            </a:r>
            <a:endParaRPr sz="1100"/>
          </a:p>
          <a:p>
            <a:pPr indent="-209550" lvl="0" marL="215900" marR="0" rtl="0" algn="l">
              <a:spcBef>
                <a:spcPts val="0"/>
              </a:spcBef>
              <a:spcAft>
                <a:spcPts val="0"/>
              </a:spcAft>
              <a:buClr>
                <a:schemeClr val="lt1"/>
              </a:buClr>
              <a:buSzPts val="1500"/>
              <a:buFont typeface="Arial"/>
              <a:buChar char="•"/>
            </a:pPr>
            <a:r>
              <a:rPr lang="en-GB" sz="1500">
                <a:solidFill>
                  <a:schemeClr val="lt1"/>
                </a:solidFill>
                <a:latin typeface="Calibri"/>
                <a:ea typeface="Calibri"/>
                <a:cs typeface="Calibri"/>
                <a:sym typeface="Calibri"/>
              </a:rPr>
              <a:t>Describe the top 3 challenges of your project and why they were a challenge</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2"/>
          <p:cNvSpPr/>
          <p:nvPr/>
        </p:nvSpPr>
        <p:spPr>
          <a:xfrm>
            <a:off x="133585" y="602080"/>
            <a:ext cx="642486" cy="620830"/>
          </a:xfrm>
          <a:prstGeom prst="ellipse">
            <a:avLst/>
          </a:prstGeom>
          <a:solidFill>
            <a:schemeClr val="accent5"/>
          </a:solidFill>
          <a:ln cap="flat" cmpd="sng" w="12700">
            <a:solidFill>
              <a:srgbClr val="61789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0" name="Google Shape;440;p62"/>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441" name="Google Shape;441;p62"/>
          <p:cNvSpPr txBox="1"/>
          <p:nvPr>
            <p:ph idx="1" type="body"/>
          </p:nvPr>
        </p:nvSpPr>
        <p:spPr>
          <a:xfrm>
            <a:off x="4859300" y="1917923"/>
            <a:ext cx="1714500" cy="15663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800"/>
              <a:buFont typeface="Calibri"/>
              <a:buNone/>
            </a:pPr>
            <a:r>
              <a:t/>
            </a:r>
            <a:endParaRPr/>
          </a:p>
          <a:p>
            <a:pPr indent="0" lvl="0" marL="0" rtl="0" algn="ctr">
              <a:lnSpc>
                <a:spcPct val="90000"/>
              </a:lnSpc>
              <a:spcBef>
                <a:spcPts val="0"/>
              </a:spcBef>
              <a:spcAft>
                <a:spcPts val="0"/>
              </a:spcAft>
              <a:buClr>
                <a:schemeClr val="lt1"/>
              </a:buClr>
              <a:buSzPts val="800"/>
              <a:buFont typeface="Calibri"/>
              <a:buNone/>
            </a:pPr>
            <a:r>
              <a:rPr b="0" lang="en-GB" sz="1300">
                <a:solidFill>
                  <a:srgbClr val="000000"/>
                </a:solidFill>
              </a:rPr>
              <a:t>Learned how to automate data </a:t>
            </a:r>
            <a:r>
              <a:rPr lang="en-GB" sz="1300">
                <a:solidFill>
                  <a:srgbClr val="000000"/>
                </a:solidFill>
              </a:rPr>
              <a:t>transfers</a:t>
            </a:r>
            <a:r>
              <a:rPr b="0" lang="en-GB" sz="1300">
                <a:solidFill>
                  <a:srgbClr val="000000"/>
                </a:solidFill>
              </a:rPr>
              <a:t> between </a:t>
            </a:r>
            <a:r>
              <a:rPr lang="en-GB" sz="1300">
                <a:solidFill>
                  <a:srgbClr val="000000"/>
                </a:solidFill>
              </a:rPr>
              <a:t>S3 buckets </a:t>
            </a:r>
            <a:r>
              <a:rPr b="0" lang="en-GB" sz="1300">
                <a:solidFill>
                  <a:srgbClr val="000000"/>
                </a:solidFill>
              </a:rPr>
              <a:t>using the AWS CLI and handle access permissions to ensure security and efficiency.</a:t>
            </a:r>
            <a:endParaRPr b="0" sz="1300">
              <a:solidFill>
                <a:srgbClr val="000000"/>
              </a:solidFill>
            </a:endParaRPr>
          </a:p>
        </p:txBody>
      </p:sp>
      <p:sp>
        <p:nvSpPr>
          <p:cNvPr id="442" name="Google Shape;442;p62"/>
          <p:cNvSpPr txBox="1"/>
          <p:nvPr>
            <p:ph idx="2" type="body"/>
          </p:nvPr>
        </p:nvSpPr>
        <p:spPr>
          <a:xfrm>
            <a:off x="7037775" y="1972300"/>
            <a:ext cx="1917300" cy="15663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800"/>
              <a:buFont typeface="Calibri"/>
              <a:buNone/>
            </a:pPr>
            <a:r>
              <a:rPr b="0" lang="en-GB" sz="1300">
                <a:solidFill>
                  <a:srgbClr val="212121"/>
                </a:solidFill>
                <a:latin typeface="Roboto"/>
                <a:ea typeface="Roboto"/>
                <a:cs typeface="Roboto"/>
                <a:sym typeface="Roboto"/>
              </a:rPr>
              <a:t>Gained experience in setting up data for </a:t>
            </a:r>
            <a:r>
              <a:rPr lang="en-GB" sz="1300">
                <a:solidFill>
                  <a:srgbClr val="212121"/>
                </a:solidFill>
                <a:latin typeface="Roboto"/>
                <a:ea typeface="Roboto"/>
                <a:cs typeface="Roboto"/>
                <a:sym typeface="Roboto"/>
              </a:rPr>
              <a:t>Tableau visualizations, </a:t>
            </a:r>
            <a:r>
              <a:rPr b="0" lang="en-GB" sz="1300">
                <a:solidFill>
                  <a:srgbClr val="212121"/>
                </a:solidFill>
                <a:latin typeface="Roboto"/>
                <a:ea typeface="Roboto"/>
                <a:cs typeface="Roboto"/>
                <a:sym typeface="Roboto"/>
              </a:rPr>
              <a:t>emphasizing the optimization of data structures and the design of impactful visual displays.</a:t>
            </a:r>
            <a:endParaRPr b="0" sz="900">
              <a:solidFill>
                <a:srgbClr val="212121"/>
              </a:solidFill>
            </a:endParaRPr>
          </a:p>
        </p:txBody>
      </p:sp>
      <p:sp>
        <p:nvSpPr>
          <p:cNvPr id="443" name="Google Shape;443;p62"/>
          <p:cNvSpPr txBox="1"/>
          <p:nvPr>
            <p:ph idx="3" type="body"/>
          </p:nvPr>
        </p:nvSpPr>
        <p:spPr>
          <a:xfrm>
            <a:off x="2586800" y="1972298"/>
            <a:ext cx="1714500" cy="1631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800"/>
              <a:buFont typeface="Calibri"/>
              <a:buNone/>
            </a:pPr>
            <a:r>
              <a:rPr b="0" lang="en-GB" sz="1200">
                <a:solidFill>
                  <a:srgbClr val="212121"/>
                </a:solidFill>
                <a:latin typeface="Roboto"/>
                <a:ea typeface="Roboto"/>
                <a:cs typeface="Roboto"/>
                <a:sym typeface="Roboto"/>
              </a:rPr>
              <a:t>Learned how to manage </a:t>
            </a:r>
            <a:r>
              <a:rPr lang="en-GB" sz="1200">
                <a:solidFill>
                  <a:srgbClr val="212121"/>
                </a:solidFill>
                <a:latin typeface="Roboto"/>
                <a:ea typeface="Roboto"/>
                <a:cs typeface="Roboto"/>
                <a:sym typeface="Roboto"/>
              </a:rPr>
              <a:t>AWS Glue ETL</a:t>
            </a:r>
            <a:r>
              <a:rPr b="0" lang="en-GB" sz="1200">
                <a:solidFill>
                  <a:srgbClr val="212121"/>
                </a:solidFill>
                <a:latin typeface="Roboto"/>
                <a:ea typeface="Roboto"/>
                <a:cs typeface="Roboto"/>
                <a:sym typeface="Roboto"/>
              </a:rPr>
              <a:t> workflows, including setting up Crawlers and Jobs, and fixing any problems that came up.</a:t>
            </a:r>
            <a:endParaRPr>
              <a:solidFill>
                <a:srgbClr val="212121"/>
              </a:solidFill>
            </a:endParaRPr>
          </a:p>
        </p:txBody>
      </p:sp>
      <p:sp>
        <p:nvSpPr>
          <p:cNvPr id="444" name="Google Shape;444;p62"/>
          <p:cNvSpPr txBox="1"/>
          <p:nvPr>
            <p:ph idx="4" type="body"/>
          </p:nvPr>
        </p:nvSpPr>
        <p:spPr>
          <a:xfrm>
            <a:off x="259950" y="1972298"/>
            <a:ext cx="1714500" cy="1816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800"/>
              <a:buFont typeface="Calibri"/>
              <a:buNone/>
            </a:pPr>
            <a:r>
              <a:rPr b="0" lang="en-GB" sz="1200">
                <a:solidFill>
                  <a:srgbClr val="212121"/>
                </a:solidFill>
                <a:latin typeface="Roboto"/>
                <a:ea typeface="Roboto"/>
                <a:cs typeface="Roboto"/>
                <a:sym typeface="Roboto"/>
              </a:rPr>
              <a:t>Learned how to setup and fine-tuning of </a:t>
            </a:r>
            <a:r>
              <a:rPr lang="en-GB" sz="1200">
                <a:solidFill>
                  <a:srgbClr val="212121"/>
                </a:solidFill>
                <a:latin typeface="Roboto"/>
                <a:ea typeface="Roboto"/>
                <a:cs typeface="Roboto"/>
                <a:sym typeface="Roboto"/>
              </a:rPr>
              <a:t>AWS Lambda triggers</a:t>
            </a:r>
            <a:r>
              <a:rPr b="0" lang="en-GB" sz="1200">
                <a:solidFill>
                  <a:srgbClr val="212121"/>
                </a:solidFill>
                <a:latin typeface="Roboto"/>
                <a:ea typeface="Roboto"/>
                <a:cs typeface="Roboto"/>
                <a:sym typeface="Roboto"/>
              </a:rPr>
              <a:t> to boost automation and minimize redundant executions.</a:t>
            </a:r>
            <a:endParaRPr b="0" sz="1200">
              <a:solidFill>
                <a:srgbClr val="212121"/>
              </a:solidFill>
            </a:endParaRPr>
          </a:p>
        </p:txBody>
      </p:sp>
      <p:sp>
        <p:nvSpPr>
          <p:cNvPr id="445" name="Google Shape;445;p62"/>
          <p:cNvSpPr txBox="1"/>
          <p:nvPr/>
        </p:nvSpPr>
        <p:spPr>
          <a:xfrm>
            <a:off x="0" y="0"/>
            <a:ext cx="9144000" cy="493438"/>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Lessons Learned</a:t>
            </a:r>
            <a:endParaRPr sz="1100"/>
          </a:p>
        </p:txBody>
      </p:sp>
      <p:pic>
        <p:nvPicPr>
          <p:cNvPr descr="Head with gears" id="446" name="Google Shape;446;p62"/>
          <p:cNvPicPr preferRelativeResize="0"/>
          <p:nvPr/>
        </p:nvPicPr>
        <p:blipFill rotWithShape="1">
          <a:blip r:embed="rId3">
            <a:alphaModFix/>
          </a:blip>
          <a:srcRect b="0" l="0" r="0" t="0"/>
          <a:stretch/>
        </p:blipFill>
        <p:spPr>
          <a:xfrm>
            <a:off x="180544" y="638210"/>
            <a:ext cx="548569" cy="548569"/>
          </a:xfrm>
          <a:prstGeom prst="rect">
            <a:avLst/>
          </a:prstGeom>
          <a:noFill/>
          <a:ln>
            <a:noFill/>
          </a:ln>
        </p:spPr>
      </p:pic>
      <p:sp>
        <p:nvSpPr>
          <p:cNvPr id="447" name="Google Shape;447;p62"/>
          <p:cNvSpPr txBox="1"/>
          <p:nvPr/>
        </p:nvSpPr>
        <p:spPr>
          <a:xfrm>
            <a:off x="936730" y="721895"/>
            <a:ext cx="5856300"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The following are the key lessons learned from the project.</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63"/>
          <p:cNvPicPr preferRelativeResize="0"/>
          <p:nvPr/>
        </p:nvPicPr>
        <p:blipFill>
          <a:blip r:embed="rId3">
            <a:alphaModFix/>
          </a:blip>
          <a:stretch>
            <a:fillRect/>
          </a:stretch>
        </p:blipFill>
        <p:spPr>
          <a:xfrm>
            <a:off x="0" y="39525"/>
            <a:ext cx="9144000" cy="5101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4"/>
          <p:cNvSpPr txBox="1"/>
          <p:nvPr/>
        </p:nvSpPr>
        <p:spPr>
          <a:xfrm>
            <a:off x="3229200" y="4046375"/>
            <a:ext cx="2685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500">
                <a:solidFill>
                  <a:schemeClr val="lt1"/>
                </a:solidFill>
              </a:rPr>
              <a:t>Thank You!</a:t>
            </a:r>
            <a:endParaRPr b="1" sz="35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1"/>
          <p:cNvSpPr txBox="1"/>
          <p:nvPr>
            <p:ph type="ctrTitle"/>
          </p:nvPr>
        </p:nvSpPr>
        <p:spPr>
          <a:xfrm>
            <a:off x="123825" y="761339"/>
            <a:ext cx="4978017" cy="694778"/>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6000"/>
              <a:buFont typeface="Corbel"/>
              <a:buNone/>
            </a:pPr>
            <a:r>
              <a:rPr lang="en-GB" sz="6000"/>
              <a:t>Agenda</a:t>
            </a:r>
            <a:endParaRPr/>
          </a:p>
        </p:txBody>
      </p:sp>
      <p:sp>
        <p:nvSpPr>
          <p:cNvPr id="260" name="Google Shape;260;p51"/>
          <p:cNvSpPr txBox="1"/>
          <p:nvPr>
            <p:ph idx="1" type="subTitle"/>
          </p:nvPr>
        </p:nvSpPr>
        <p:spPr>
          <a:xfrm>
            <a:off x="5596208" y="675614"/>
            <a:ext cx="3423967" cy="694778"/>
          </a:xfrm>
          <a:prstGeom prst="rect">
            <a:avLst/>
          </a:prstGeom>
          <a:noFill/>
          <a:ln>
            <a:noFill/>
          </a:ln>
        </p:spPr>
        <p:txBody>
          <a:bodyPr anchorCtr="0" anchor="t" bIns="34275" lIns="68575" spcFirstLastPara="1" rIns="68575" wrap="square" tIns="34275">
            <a:noAutofit/>
          </a:bodyPr>
          <a:lstStyle/>
          <a:p>
            <a:pPr indent="-254000" lvl="0" marL="254000" marR="0" rtl="0" algn="l">
              <a:lnSpc>
                <a:spcPct val="90000"/>
              </a:lnSpc>
              <a:spcBef>
                <a:spcPts val="0"/>
              </a:spcBef>
              <a:spcAft>
                <a:spcPts val="0"/>
              </a:spcAft>
              <a:buClr>
                <a:schemeClr val="accent1"/>
              </a:buClr>
              <a:buSzPts val="1800"/>
              <a:buFont typeface="Arial"/>
              <a:buChar char="•"/>
            </a:pPr>
            <a:r>
              <a:rPr lang="en-GB"/>
              <a:t>Overview</a:t>
            </a:r>
            <a:endParaRPr/>
          </a:p>
          <a:p>
            <a:pPr indent="-254000" lvl="0" marL="254000" marR="0" rtl="0" algn="l">
              <a:lnSpc>
                <a:spcPct val="90000"/>
              </a:lnSpc>
              <a:spcBef>
                <a:spcPts val="800"/>
              </a:spcBef>
              <a:spcAft>
                <a:spcPts val="0"/>
              </a:spcAft>
              <a:buClr>
                <a:schemeClr val="accent1"/>
              </a:buClr>
              <a:buSzPts val="1800"/>
              <a:buFont typeface="Arial"/>
              <a:buChar char="•"/>
            </a:pPr>
            <a:r>
              <a:rPr lang="en-GB"/>
              <a:t>Project Requirements</a:t>
            </a:r>
            <a:endParaRPr/>
          </a:p>
          <a:p>
            <a:pPr indent="-254000" lvl="0" marL="254000" marR="0" rtl="0" algn="l">
              <a:lnSpc>
                <a:spcPct val="90000"/>
              </a:lnSpc>
              <a:spcBef>
                <a:spcPts val="800"/>
              </a:spcBef>
              <a:spcAft>
                <a:spcPts val="0"/>
              </a:spcAft>
              <a:buClr>
                <a:schemeClr val="accent1"/>
              </a:buClr>
              <a:buSzPts val="1800"/>
              <a:buFont typeface="Arial"/>
              <a:buChar char="•"/>
            </a:pPr>
            <a:r>
              <a:rPr lang="en-GB"/>
              <a:t>Data Profile</a:t>
            </a:r>
            <a:endParaRPr/>
          </a:p>
          <a:p>
            <a:pPr indent="-254000" lvl="0" marL="254000" marR="0" rtl="0" algn="l">
              <a:lnSpc>
                <a:spcPct val="90000"/>
              </a:lnSpc>
              <a:spcBef>
                <a:spcPts val="800"/>
              </a:spcBef>
              <a:spcAft>
                <a:spcPts val="0"/>
              </a:spcAft>
              <a:buClr>
                <a:schemeClr val="accent1"/>
              </a:buClr>
              <a:buSzPts val="1800"/>
              <a:buFont typeface="Arial"/>
              <a:buChar char="•"/>
            </a:pPr>
            <a:r>
              <a:rPr lang="en-GB"/>
              <a:t>Conceptual Architecture</a:t>
            </a:r>
            <a:endParaRPr/>
          </a:p>
          <a:p>
            <a:pPr indent="-254000" lvl="0" marL="254000" marR="0" rtl="0" algn="l">
              <a:lnSpc>
                <a:spcPct val="90000"/>
              </a:lnSpc>
              <a:spcBef>
                <a:spcPts val="800"/>
              </a:spcBef>
              <a:spcAft>
                <a:spcPts val="0"/>
              </a:spcAft>
              <a:buClr>
                <a:schemeClr val="accent1"/>
              </a:buClr>
              <a:buSzPts val="1800"/>
              <a:buFont typeface="Arial"/>
              <a:buChar char="•"/>
            </a:pPr>
            <a:r>
              <a:rPr lang="en-GB"/>
              <a:t>Demo</a:t>
            </a:r>
            <a:endParaRPr/>
          </a:p>
          <a:p>
            <a:pPr indent="-254000" lvl="0" marL="254000" marR="0" rtl="0" algn="l">
              <a:lnSpc>
                <a:spcPct val="90000"/>
              </a:lnSpc>
              <a:spcBef>
                <a:spcPts val="800"/>
              </a:spcBef>
              <a:spcAft>
                <a:spcPts val="0"/>
              </a:spcAft>
              <a:buClr>
                <a:schemeClr val="accent1"/>
              </a:buClr>
              <a:buSzPts val="1800"/>
              <a:buFont typeface="Arial"/>
              <a:buChar char="•"/>
            </a:pPr>
            <a:r>
              <a:rPr lang="en-GB"/>
              <a:t>Project Milestones &amp; Timeline</a:t>
            </a:r>
            <a:endParaRPr/>
          </a:p>
          <a:p>
            <a:pPr indent="-254000" lvl="0" marL="254000" marR="0" rtl="0" algn="l">
              <a:lnSpc>
                <a:spcPct val="90000"/>
              </a:lnSpc>
              <a:spcBef>
                <a:spcPts val="800"/>
              </a:spcBef>
              <a:spcAft>
                <a:spcPts val="0"/>
              </a:spcAft>
              <a:buClr>
                <a:schemeClr val="accent1"/>
              </a:buClr>
              <a:buSzPts val="1800"/>
              <a:buFont typeface="Arial"/>
              <a:buChar char="•"/>
            </a:pPr>
            <a:r>
              <a:rPr lang="en-GB"/>
              <a:t>Team Responsibilities</a:t>
            </a:r>
            <a:endParaRPr/>
          </a:p>
          <a:p>
            <a:pPr indent="-254000" lvl="0" marL="254000" marR="0" rtl="0" algn="l">
              <a:lnSpc>
                <a:spcPct val="90000"/>
              </a:lnSpc>
              <a:spcBef>
                <a:spcPts val="800"/>
              </a:spcBef>
              <a:spcAft>
                <a:spcPts val="0"/>
              </a:spcAft>
              <a:buClr>
                <a:schemeClr val="accent1"/>
              </a:buClr>
              <a:buSzPts val="1800"/>
              <a:buFont typeface="Arial"/>
              <a:buChar char="•"/>
            </a:pPr>
            <a:r>
              <a:rPr lang="en-GB"/>
              <a:t>Challenges </a:t>
            </a:r>
            <a:endParaRPr/>
          </a:p>
          <a:p>
            <a:pPr indent="-254000" lvl="0" marL="254000" marR="0" rtl="0" algn="l">
              <a:lnSpc>
                <a:spcPct val="90000"/>
              </a:lnSpc>
              <a:spcBef>
                <a:spcPts val="800"/>
              </a:spcBef>
              <a:spcAft>
                <a:spcPts val="0"/>
              </a:spcAft>
              <a:buClr>
                <a:schemeClr val="accent1"/>
              </a:buClr>
              <a:buSzPts val="1800"/>
              <a:buFont typeface="Arial"/>
              <a:buChar char="•"/>
            </a:pPr>
            <a:r>
              <a:rPr lang="en-GB"/>
              <a:t>Lessons Learned</a:t>
            </a:r>
            <a:endParaRPr/>
          </a:p>
          <a:p>
            <a:pPr indent="-139700" lvl="0" marL="254000" marR="0" rtl="0" algn="l">
              <a:lnSpc>
                <a:spcPct val="90000"/>
              </a:lnSpc>
              <a:spcBef>
                <a:spcPts val="800"/>
              </a:spcBef>
              <a:spcAft>
                <a:spcPts val="0"/>
              </a:spcAft>
              <a:buClr>
                <a:schemeClr val="accent1"/>
              </a:buClr>
              <a:buSzPts val="1800"/>
              <a:buFont typeface="Arial"/>
              <a:buNone/>
            </a:pPr>
            <a:r>
              <a:t/>
            </a:r>
            <a:endParaRPr/>
          </a:p>
        </p:txBody>
      </p:sp>
      <p:sp>
        <p:nvSpPr>
          <p:cNvPr id="261" name="Google Shape;261;p51"/>
          <p:cNvSpPr txBox="1"/>
          <p:nvPr/>
        </p:nvSpPr>
        <p:spPr>
          <a:xfrm>
            <a:off x="9343103" y="140110"/>
            <a:ext cx="1482213" cy="7617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1" lang="en-GB" sz="1500">
                <a:solidFill>
                  <a:schemeClr val="lt1"/>
                </a:solidFill>
                <a:latin typeface="Corbel"/>
                <a:ea typeface="Corbel"/>
                <a:cs typeface="Corbel"/>
                <a:sym typeface="Corbel"/>
              </a:rPr>
              <a:t>Instructions: </a:t>
            </a:r>
            <a:endParaRPr sz="1100"/>
          </a:p>
          <a:p>
            <a:pPr indent="-209550" lvl="0" marL="215900" marR="0" rtl="0" algn="l">
              <a:spcBef>
                <a:spcPts val="0"/>
              </a:spcBef>
              <a:spcAft>
                <a:spcPts val="0"/>
              </a:spcAft>
              <a:buClr>
                <a:schemeClr val="lt1"/>
              </a:buClr>
              <a:buSzPts val="1500"/>
              <a:buFont typeface="Arial"/>
              <a:buChar char="•"/>
            </a:pPr>
            <a:r>
              <a:rPr lang="en-GB" sz="1500">
                <a:solidFill>
                  <a:schemeClr val="lt1"/>
                </a:solidFill>
                <a:latin typeface="Corbel"/>
                <a:ea typeface="Corbel"/>
                <a:cs typeface="Corbel"/>
                <a:sym typeface="Corbel"/>
              </a:rPr>
              <a:t>Do not edit this slide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2"/>
          <p:cNvSpPr/>
          <p:nvPr/>
        </p:nvSpPr>
        <p:spPr>
          <a:xfrm>
            <a:off x="273301" y="1694585"/>
            <a:ext cx="8870699" cy="2798842"/>
          </a:xfrm>
          <a:prstGeom prst="rightArrow">
            <a:avLst>
              <a:gd fmla="val 68930" name="adj1"/>
              <a:gd fmla="val 31700" name="adj2"/>
            </a:avLst>
          </a:prstGeom>
          <a:solidFill>
            <a:srgbClr val="F2F2F2"/>
          </a:solidFill>
          <a:ln cap="flat" cmpd="sng" w="12700">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52"/>
          <p:cNvSpPr txBox="1"/>
          <p:nvPr>
            <p:ph idx="1" type="body"/>
          </p:nvPr>
        </p:nvSpPr>
        <p:spPr>
          <a:xfrm>
            <a:off x="0" y="575625"/>
            <a:ext cx="9093000" cy="1050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GB" sz="1700"/>
              <a:t>The BnB Trend Insights system aids managers in setting competitive prices and enhancing guest satisfaction by analyzing varied neighborhood demands and room types. It integrates structured and unstructured data, utilizing AWS services like S3, Lambda, Cloud Watch, RDS, and Glue for efficient data management.</a:t>
            </a:r>
            <a:endParaRPr sz="1700"/>
          </a:p>
        </p:txBody>
      </p:sp>
      <p:sp>
        <p:nvSpPr>
          <p:cNvPr id="268" name="Google Shape;268;p52"/>
          <p:cNvSpPr txBox="1"/>
          <p:nvPr>
            <p:ph type="title"/>
          </p:nvPr>
        </p:nvSpPr>
        <p:spPr>
          <a:xfrm>
            <a:off x="0" y="0"/>
            <a:ext cx="9144000" cy="493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a:t>Overview</a:t>
            </a:r>
            <a:endParaRPr/>
          </a:p>
        </p:txBody>
      </p:sp>
      <p:cxnSp>
        <p:nvCxnSpPr>
          <p:cNvPr id="269" name="Google Shape;269;p52"/>
          <p:cNvCxnSpPr/>
          <p:nvPr/>
        </p:nvCxnSpPr>
        <p:spPr>
          <a:xfrm>
            <a:off x="0" y="1694585"/>
            <a:ext cx="9144000" cy="0"/>
          </a:xfrm>
          <a:prstGeom prst="straightConnector1">
            <a:avLst/>
          </a:prstGeom>
          <a:noFill/>
          <a:ln cap="flat" cmpd="sng" w="9525">
            <a:solidFill>
              <a:schemeClr val="accent1"/>
            </a:solidFill>
            <a:prstDash val="solid"/>
            <a:miter lim="800000"/>
            <a:headEnd len="sm" w="sm" type="none"/>
            <a:tailEnd len="sm" w="sm" type="none"/>
          </a:ln>
        </p:spPr>
      </p:cxnSp>
      <p:sp>
        <p:nvSpPr>
          <p:cNvPr id="270" name="Google Shape;270;p52"/>
          <p:cNvSpPr/>
          <p:nvPr/>
        </p:nvSpPr>
        <p:spPr>
          <a:xfrm>
            <a:off x="713890" y="2269964"/>
            <a:ext cx="1553705" cy="1347690"/>
          </a:xfrm>
          <a:prstGeom prst="ellipse">
            <a:avLst/>
          </a:prstGeom>
          <a:solidFill>
            <a:schemeClr val="lt1"/>
          </a:solidFill>
          <a:ln cap="flat" cmpd="sng" w="381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1" name="Google Shape;271;p52"/>
          <p:cNvSpPr/>
          <p:nvPr/>
        </p:nvSpPr>
        <p:spPr>
          <a:xfrm>
            <a:off x="3752045" y="2299025"/>
            <a:ext cx="1553705" cy="1347689"/>
          </a:xfrm>
          <a:prstGeom prst="ellipse">
            <a:avLst/>
          </a:prstGeom>
          <a:solidFill>
            <a:schemeClr val="lt1"/>
          </a:solidFill>
          <a:ln cap="flat" cmpd="sng" w="381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2" name="Google Shape;272;p52"/>
          <p:cNvSpPr/>
          <p:nvPr/>
        </p:nvSpPr>
        <p:spPr>
          <a:xfrm>
            <a:off x="6916109" y="2318234"/>
            <a:ext cx="1553705" cy="1331078"/>
          </a:xfrm>
          <a:prstGeom prst="ellipse">
            <a:avLst/>
          </a:prstGeom>
          <a:solidFill>
            <a:schemeClr val="lt1"/>
          </a:solidFill>
          <a:ln cap="flat" cmpd="sng" w="381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Database" id="273" name="Google Shape;273;p52"/>
          <p:cNvPicPr preferRelativeResize="0"/>
          <p:nvPr/>
        </p:nvPicPr>
        <p:blipFill rotWithShape="1">
          <a:blip r:embed="rId3">
            <a:alphaModFix/>
          </a:blip>
          <a:srcRect b="0" l="0" r="0" t="0"/>
          <a:stretch/>
        </p:blipFill>
        <p:spPr>
          <a:xfrm>
            <a:off x="1147843" y="2679269"/>
            <a:ext cx="685800" cy="685800"/>
          </a:xfrm>
          <a:prstGeom prst="rect">
            <a:avLst/>
          </a:prstGeom>
          <a:noFill/>
          <a:ln>
            <a:noFill/>
          </a:ln>
        </p:spPr>
      </p:pic>
      <p:pic>
        <p:nvPicPr>
          <p:cNvPr descr="Database" id="274" name="Google Shape;274;p52"/>
          <p:cNvPicPr preferRelativeResize="0"/>
          <p:nvPr/>
        </p:nvPicPr>
        <p:blipFill rotWithShape="1">
          <a:blip r:embed="rId4">
            <a:alphaModFix/>
          </a:blip>
          <a:srcRect b="0" l="0" r="0" t="0"/>
          <a:stretch/>
        </p:blipFill>
        <p:spPr>
          <a:xfrm>
            <a:off x="1331885" y="2600909"/>
            <a:ext cx="685800" cy="685800"/>
          </a:xfrm>
          <a:prstGeom prst="rect">
            <a:avLst/>
          </a:prstGeom>
          <a:noFill/>
          <a:ln>
            <a:noFill/>
          </a:ln>
        </p:spPr>
      </p:pic>
      <p:pic>
        <p:nvPicPr>
          <p:cNvPr descr="Database" id="275" name="Google Shape;275;p52"/>
          <p:cNvPicPr preferRelativeResize="0"/>
          <p:nvPr/>
        </p:nvPicPr>
        <p:blipFill rotWithShape="1">
          <a:blip r:embed="rId4">
            <a:alphaModFix/>
          </a:blip>
          <a:srcRect b="0" l="0" r="0" t="0"/>
          <a:stretch/>
        </p:blipFill>
        <p:spPr>
          <a:xfrm>
            <a:off x="963800" y="2534623"/>
            <a:ext cx="685800" cy="685800"/>
          </a:xfrm>
          <a:prstGeom prst="rect">
            <a:avLst/>
          </a:prstGeom>
          <a:noFill/>
          <a:ln>
            <a:noFill/>
          </a:ln>
        </p:spPr>
      </p:pic>
      <p:pic>
        <p:nvPicPr>
          <p:cNvPr descr="Gears" id="276" name="Google Shape;276;p52"/>
          <p:cNvPicPr preferRelativeResize="0"/>
          <p:nvPr/>
        </p:nvPicPr>
        <p:blipFill rotWithShape="1">
          <a:blip r:embed="rId5">
            <a:alphaModFix/>
          </a:blip>
          <a:srcRect b="0" l="0" r="0" t="0"/>
          <a:stretch/>
        </p:blipFill>
        <p:spPr>
          <a:xfrm>
            <a:off x="4079930" y="2499709"/>
            <a:ext cx="973488" cy="973488"/>
          </a:xfrm>
          <a:prstGeom prst="rect">
            <a:avLst/>
          </a:prstGeom>
          <a:noFill/>
          <a:ln>
            <a:noFill/>
          </a:ln>
        </p:spPr>
      </p:pic>
      <p:pic>
        <p:nvPicPr>
          <p:cNvPr descr="Bar chart" id="277" name="Google Shape;277;p52"/>
          <p:cNvPicPr preferRelativeResize="0"/>
          <p:nvPr/>
        </p:nvPicPr>
        <p:blipFill rotWithShape="1">
          <a:blip r:embed="rId6">
            <a:alphaModFix/>
          </a:blip>
          <a:srcRect b="0" l="0" r="0" t="0"/>
          <a:stretch/>
        </p:blipFill>
        <p:spPr>
          <a:xfrm>
            <a:off x="7284680" y="2540200"/>
            <a:ext cx="816566" cy="816566"/>
          </a:xfrm>
          <a:prstGeom prst="rect">
            <a:avLst/>
          </a:prstGeom>
          <a:noFill/>
          <a:ln>
            <a:noFill/>
          </a:ln>
        </p:spPr>
      </p:pic>
      <p:cxnSp>
        <p:nvCxnSpPr>
          <p:cNvPr id="278" name="Google Shape;278;p52"/>
          <p:cNvCxnSpPr>
            <a:stCxn id="270" idx="4"/>
          </p:cNvCxnSpPr>
          <p:nvPr/>
        </p:nvCxnSpPr>
        <p:spPr>
          <a:xfrm>
            <a:off x="1490742" y="3617654"/>
            <a:ext cx="0" cy="264600"/>
          </a:xfrm>
          <a:prstGeom prst="straightConnector1">
            <a:avLst/>
          </a:prstGeom>
          <a:noFill/>
          <a:ln cap="flat" cmpd="sng" w="28575">
            <a:solidFill>
              <a:schemeClr val="accent2"/>
            </a:solidFill>
            <a:prstDash val="solid"/>
            <a:miter lim="800000"/>
            <a:headEnd len="sm" w="sm" type="none"/>
            <a:tailEnd len="sm" w="sm" type="none"/>
          </a:ln>
        </p:spPr>
      </p:cxnSp>
      <p:sp>
        <p:nvSpPr>
          <p:cNvPr id="279" name="Google Shape;279;p52"/>
          <p:cNvSpPr/>
          <p:nvPr/>
        </p:nvSpPr>
        <p:spPr>
          <a:xfrm>
            <a:off x="598625" y="3923000"/>
            <a:ext cx="1871400" cy="453300"/>
          </a:xfrm>
          <a:prstGeom prst="roundRect">
            <a:avLst>
              <a:gd fmla="val 16667" name="adj"/>
            </a:avLst>
          </a:prstGeom>
          <a:solidFill>
            <a:srgbClr val="D3E6C4"/>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t/>
            </a:r>
            <a:endParaRPr sz="1100">
              <a:solidFill>
                <a:srgbClr val="476C2B"/>
              </a:solidFill>
              <a:latin typeface="Calibri"/>
              <a:ea typeface="Calibri"/>
              <a:cs typeface="Calibri"/>
              <a:sym typeface="Calibri"/>
            </a:endParaRPr>
          </a:p>
          <a:p>
            <a:pPr indent="0" lvl="0" marL="0" rtl="0" algn="l">
              <a:lnSpc>
                <a:spcPct val="115000"/>
              </a:lnSpc>
              <a:spcBef>
                <a:spcPts val="0"/>
              </a:spcBef>
              <a:spcAft>
                <a:spcPts val="0"/>
              </a:spcAft>
              <a:buNone/>
            </a:pPr>
            <a:r>
              <a:rPr b="1" lang="en-GB" sz="1300">
                <a:solidFill>
                  <a:srgbClr val="476C2B"/>
                </a:solidFill>
                <a:latin typeface="Calibri"/>
                <a:ea typeface="Calibri"/>
                <a:cs typeface="Calibri"/>
                <a:sym typeface="Calibri"/>
              </a:rPr>
              <a:t>Data sources</a:t>
            </a:r>
            <a:r>
              <a:rPr b="1" lang="en-GB" sz="1300"/>
              <a:t> : </a:t>
            </a:r>
            <a:r>
              <a:rPr b="1" lang="en-GB" sz="1300">
                <a:solidFill>
                  <a:srgbClr val="476C2B"/>
                </a:solidFill>
                <a:latin typeface="Calibri"/>
                <a:ea typeface="Calibri"/>
                <a:cs typeface="Calibri"/>
                <a:sym typeface="Calibri"/>
              </a:rPr>
              <a:t>CSV file and one from API call</a:t>
            </a:r>
            <a:endParaRPr b="1" sz="1300">
              <a:solidFill>
                <a:srgbClr val="476C2B"/>
              </a:solidFill>
              <a:latin typeface="Calibri"/>
              <a:ea typeface="Calibri"/>
              <a:cs typeface="Calibri"/>
              <a:sym typeface="Calibri"/>
            </a:endParaRPr>
          </a:p>
          <a:p>
            <a:pPr indent="0" lvl="0" marL="0" marR="0" rtl="0" algn="l">
              <a:spcBef>
                <a:spcPts val="0"/>
              </a:spcBef>
              <a:spcAft>
                <a:spcPts val="0"/>
              </a:spcAft>
              <a:buNone/>
            </a:pPr>
            <a:r>
              <a:t/>
            </a:r>
            <a:endParaRPr sz="1100">
              <a:solidFill>
                <a:srgbClr val="476C2B"/>
              </a:solidFill>
              <a:latin typeface="Calibri"/>
              <a:ea typeface="Calibri"/>
              <a:cs typeface="Calibri"/>
              <a:sym typeface="Calibri"/>
            </a:endParaRPr>
          </a:p>
        </p:txBody>
      </p:sp>
      <p:sp>
        <p:nvSpPr>
          <p:cNvPr id="280" name="Google Shape;280;p52"/>
          <p:cNvSpPr/>
          <p:nvPr/>
        </p:nvSpPr>
        <p:spPr>
          <a:xfrm>
            <a:off x="1383224" y="3835831"/>
            <a:ext cx="209209" cy="18598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81" name="Google Shape;281;p52"/>
          <p:cNvCxnSpPr/>
          <p:nvPr/>
        </p:nvCxnSpPr>
        <p:spPr>
          <a:xfrm>
            <a:off x="4528411" y="3636505"/>
            <a:ext cx="0" cy="264658"/>
          </a:xfrm>
          <a:prstGeom prst="straightConnector1">
            <a:avLst/>
          </a:prstGeom>
          <a:noFill/>
          <a:ln cap="flat" cmpd="sng" w="28575">
            <a:solidFill>
              <a:schemeClr val="accent3"/>
            </a:solidFill>
            <a:prstDash val="solid"/>
            <a:miter lim="800000"/>
            <a:headEnd len="sm" w="sm" type="none"/>
            <a:tailEnd len="sm" w="sm" type="none"/>
          </a:ln>
        </p:spPr>
      </p:cxnSp>
      <p:sp>
        <p:nvSpPr>
          <p:cNvPr id="282" name="Google Shape;282;p52"/>
          <p:cNvSpPr/>
          <p:nvPr/>
        </p:nvSpPr>
        <p:spPr>
          <a:xfrm>
            <a:off x="3636290" y="3941858"/>
            <a:ext cx="1871420" cy="453322"/>
          </a:xfrm>
          <a:prstGeom prst="roundRect">
            <a:avLst>
              <a:gd fmla="val 16667" name="adj"/>
            </a:avLst>
          </a:prstGeom>
          <a:solidFill>
            <a:srgbClr val="F6BEB3"/>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a:solidFill>
                  <a:srgbClr val="87230F"/>
                </a:solidFill>
                <a:latin typeface="Calibri"/>
                <a:ea typeface="Calibri"/>
                <a:cs typeface="Calibri"/>
                <a:sym typeface="Calibri"/>
              </a:rPr>
              <a:t>Performed ETL</a:t>
            </a:r>
            <a:endParaRPr b="1" sz="1100"/>
          </a:p>
        </p:txBody>
      </p:sp>
      <p:sp>
        <p:nvSpPr>
          <p:cNvPr id="283" name="Google Shape;283;p52"/>
          <p:cNvSpPr/>
          <p:nvPr/>
        </p:nvSpPr>
        <p:spPr>
          <a:xfrm>
            <a:off x="4420892" y="3854681"/>
            <a:ext cx="209210" cy="185980"/>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84" name="Google Shape;284;p52"/>
          <p:cNvCxnSpPr/>
          <p:nvPr/>
        </p:nvCxnSpPr>
        <p:spPr>
          <a:xfrm>
            <a:off x="7695878" y="3636505"/>
            <a:ext cx="0" cy="264658"/>
          </a:xfrm>
          <a:prstGeom prst="straightConnector1">
            <a:avLst/>
          </a:prstGeom>
          <a:noFill/>
          <a:ln cap="flat" cmpd="sng" w="28575">
            <a:solidFill>
              <a:schemeClr val="accent5"/>
            </a:solidFill>
            <a:prstDash val="solid"/>
            <a:miter lim="800000"/>
            <a:headEnd len="sm" w="sm" type="none"/>
            <a:tailEnd len="sm" w="sm" type="none"/>
          </a:ln>
        </p:spPr>
      </p:cxnSp>
      <p:sp>
        <p:nvSpPr>
          <p:cNvPr id="285" name="Google Shape;285;p52"/>
          <p:cNvSpPr/>
          <p:nvPr/>
        </p:nvSpPr>
        <p:spPr>
          <a:xfrm>
            <a:off x="6803756" y="3941858"/>
            <a:ext cx="1871420" cy="453322"/>
          </a:xfrm>
          <a:prstGeom prst="roundRect">
            <a:avLst>
              <a:gd fmla="val 16667" name="adj"/>
            </a:avLst>
          </a:prstGeom>
          <a:solidFill>
            <a:srgbClr val="CDDAEA"/>
          </a:solid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a:solidFill>
                  <a:srgbClr val="315076"/>
                </a:solidFill>
                <a:latin typeface="Calibri"/>
                <a:ea typeface="Calibri"/>
                <a:cs typeface="Calibri"/>
                <a:sym typeface="Calibri"/>
              </a:rPr>
              <a:t>Data Visualization</a:t>
            </a:r>
            <a:endParaRPr b="1">
              <a:solidFill>
                <a:srgbClr val="315076"/>
              </a:solidFill>
              <a:latin typeface="Calibri"/>
              <a:ea typeface="Calibri"/>
              <a:cs typeface="Calibri"/>
              <a:sym typeface="Calibri"/>
            </a:endParaRPr>
          </a:p>
          <a:p>
            <a:pPr indent="0" lvl="0" marL="0" marR="0" rtl="0" algn="ctr">
              <a:spcBef>
                <a:spcPts val="0"/>
              </a:spcBef>
              <a:spcAft>
                <a:spcPts val="0"/>
              </a:spcAft>
              <a:buNone/>
            </a:pPr>
            <a:r>
              <a:rPr b="1" lang="en-GB">
                <a:solidFill>
                  <a:srgbClr val="315076"/>
                </a:solidFill>
                <a:latin typeface="Calibri"/>
                <a:ea typeface="Calibri"/>
                <a:cs typeface="Calibri"/>
                <a:sym typeface="Calibri"/>
              </a:rPr>
              <a:t>(Tableau)</a:t>
            </a:r>
            <a:endParaRPr b="1"/>
          </a:p>
        </p:txBody>
      </p:sp>
      <p:sp>
        <p:nvSpPr>
          <p:cNvPr id="286" name="Google Shape;286;p52"/>
          <p:cNvSpPr/>
          <p:nvPr/>
        </p:nvSpPr>
        <p:spPr>
          <a:xfrm>
            <a:off x="7588359" y="3854681"/>
            <a:ext cx="209210" cy="185980"/>
          </a:xfrm>
          <a:prstGeom prst="ellipse">
            <a:avLst/>
          </a:prstGeom>
          <a:solidFill>
            <a:schemeClr val="accent5"/>
          </a:solid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title"/>
          </p:nvPr>
        </p:nvSpPr>
        <p:spPr>
          <a:xfrm>
            <a:off x="-2264" y="736"/>
            <a:ext cx="9144000" cy="493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GB"/>
              <a:t>Problem statement</a:t>
            </a:r>
            <a:endParaRPr/>
          </a:p>
        </p:txBody>
      </p:sp>
      <p:sp>
        <p:nvSpPr>
          <p:cNvPr id="292" name="Google Shape;292;p53"/>
          <p:cNvSpPr txBox="1"/>
          <p:nvPr>
            <p:ph idx="1" type="body"/>
          </p:nvPr>
        </p:nvSpPr>
        <p:spPr>
          <a:xfrm>
            <a:off x="180503" y="669838"/>
            <a:ext cx="8870700" cy="3655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a:t>Airbnb wants to set the right prices and decide where to grow in New York City. They need to know how prices and customer reviews are related. This helps them understand what customers like and how it affects their booking choices. By looking at these trends over time, Airbnb can make smarter decisions about prices and where to expand in NYC.</a:t>
            </a:r>
            <a:endParaRPr/>
          </a:p>
          <a:p>
            <a:pPr indent="0" lvl="0" marL="0" rtl="0" algn="l">
              <a:spcBef>
                <a:spcPts val="800"/>
              </a:spcBef>
              <a:spcAft>
                <a:spcPts val="0"/>
              </a:spcAft>
              <a:buNone/>
            </a:pPr>
            <a:br>
              <a:rPr lang="en-GB"/>
            </a:br>
            <a:r>
              <a:rPr b="1" lang="en-GB"/>
              <a:t>Stakeholders</a:t>
            </a:r>
            <a:r>
              <a:rPr lang="en-GB"/>
              <a:t> : Airbnb, Customers, Hosts, Investors</a:t>
            </a:r>
            <a:endParaRPr/>
          </a:p>
          <a:p>
            <a:pPr indent="0" lvl="0" marL="0" rtl="0" algn="l">
              <a:spcBef>
                <a:spcPts val="800"/>
              </a:spcBef>
              <a:spcAft>
                <a:spcPts val="0"/>
              </a:spcAft>
              <a:buNone/>
            </a:pPr>
            <a:br>
              <a:rPr lang="en-GB"/>
            </a:br>
            <a:r>
              <a:rPr b="1" lang="en-GB"/>
              <a:t>Goal</a:t>
            </a:r>
            <a:r>
              <a:rPr lang="en-GB"/>
              <a:t> : Airbnb wants to make more money and keep customers happy in New York City. They're trying to figure out how prices and customer reviews are related. By doing this, they can make better decisions about where to grow and how much to charge</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ph type="title"/>
          </p:nvPr>
        </p:nvSpPr>
        <p:spPr>
          <a:xfrm>
            <a:off x="0" y="0"/>
            <a:ext cx="9144000" cy="493438"/>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a:t>Project Requirements</a:t>
            </a:r>
            <a:endParaRPr/>
          </a:p>
        </p:txBody>
      </p:sp>
      <p:sp>
        <p:nvSpPr>
          <p:cNvPr id="298" name="Google Shape;298;p54"/>
          <p:cNvSpPr txBox="1"/>
          <p:nvPr>
            <p:ph idx="12" type="sldNum"/>
          </p:nvPr>
        </p:nvSpPr>
        <p:spPr>
          <a:xfrm>
            <a:off x="6917507" y="4767263"/>
            <a:ext cx="2057400" cy="273844"/>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299" name="Google Shape;299;p54"/>
          <p:cNvSpPr txBox="1"/>
          <p:nvPr/>
        </p:nvSpPr>
        <p:spPr>
          <a:xfrm>
            <a:off x="153481" y="587014"/>
            <a:ext cx="3153844"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800">
                <a:solidFill>
                  <a:schemeClr val="accent4"/>
                </a:solidFill>
                <a:latin typeface="Calibri"/>
                <a:ea typeface="Calibri"/>
                <a:cs typeface="Calibri"/>
                <a:sym typeface="Calibri"/>
              </a:rPr>
              <a:t>1. Design, Document, &amp; Plan </a:t>
            </a:r>
            <a:endParaRPr sz="1100"/>
          </a:p>
        </p:txBody>
      </p:sp>
      <p:sp>
        <p:nvSpPr>
          <p:cNvPr id="300" name="Google Shape;300;p54"/>
          <p:cNvSpPr txBox="1"/>
          <p:nvPr/>
        </p:nvSpPr>
        <p:spPr>
          <a:xfrm>
            <a:off x="222131" y="2513410"/>
            <a:ext cx="2150284"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800">
                <a:solidFill>
                  <a:schemeClr val="accent5"/>
                </a:solidFill>
                <a:latin typeface="Calibri"/>
                <a:ea typeface="Calibri"/>
                <a:cs typeface="Calibri"/>
                <a:sym typeface="Calibri"/>
              </a:rPr>
              <a:t>2. Develop and Build</a:t>
            </a:r>
            <a:endParaRPr sz="1100"/>
          </a:p>
        </p:txBody>
      </p:sp>
      <p:sp>
        <p:nvSpPr>
          <p:cNvPr id="301" name="Google Shape;301;p54"/>
          <p:cNvSpPr txBox="1"/>
          <p:nvPr/>
        </p:nvSpPr>
        <p:spPr>
          <a:xfrm>
            <a:off x="5836676" y="610825"/>
            <a:ext cx="2536989" cy="346249"/>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en-GB" sz="1800">
                <a:solidFill>
                  <a:schemeClr val="accent3"/>
                </a:solidFill>
                <a:latin typeface="Calibri"/>
                <a:ea typeface="Calibri"/>
                <a:cs typeface="Calibri"/>
                <a:sym typeface="Calibri"/>
              </a:rPr>
              <a:t>3. Test the Solution</a:t>
            </a:r>
            <a:endParaRPr sz="1100"/>
          </a:p>
        </p:txBody>
      </p:sp>
      <p:sp>
        <p:nvSpPr>
          <p:cNvPr id="302" name="Google Shape;302;p54"/>
          <p:cNvSpPr txBox="1"/>
          <p:nvPr/>
        </p:nvSpPr>
        <p:spPr>
          <a:xfrm>
            <a:off x="6007510" y="2496833"/>
            <a:ext cx="2625479" cy="346249"/>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en-GB" sz="1800">
                <a:solidFill>
                  <a:schemeClr val="accent2"/>
                </a:solidFill>
                <a:latin typeface="Calibri"/>
                <a:ea typeface="Calibri"/>
                <a:cs typeface="Calibri"/>
                <a:sym typeface="Calibri"/>
              </a:rPr>
              <a:t>4. Present and Deliver</a:t>
            </a:r>
            <a:endParaRPr sz="1100"/>
          </a:p>
        </p:txBody>
      </p:sp>
      <p:sp>
        <p:nvSpPr>
          <p:cNvPr id="303" name="Google Shape;303;p54"/>
          <p:cNvSpPr txBox="1"/>
          <p:nvPr/>
        </p:nvSpPr>
        <p:spPr>
          <a:xfrm>
            <a:off x="241181" y="918808"/>
            <a:ext cx="2559169" cy="1523494"/>
          </a:xfrm>
          <a:prstGeom prst="rect">
            <a:avLst/>
          </a:prstGeom>
          <a:noFill/>
          <a:ln>
            <a:noFill/>
          </a:ln>
        </p:spPr>
        <p:txBody>
          <a:bodyPr anchorCtr="0" anchor="t" bIns="34275" lIns="68575" spcFirstLastPara="1" rIns="68575" wrap="square" tIns="34275">
            <a:spAutoFit/>
          </a:bodyPr>
          <a:lstStyle/>
          <a:p>
            <a:pPr indent="-222250" lvl="0" marL="215900" marR="0" rtl="0" algn="l">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Develop a conceptual design architectures</a:t>
            </a:r>
            <a:endParaRPr sz="1100"/>
          </a:p>
          <a:p>
            <a:pPr indent="-222250" lvl="0" marL="215900" marR="0" rtl="0" algn="l">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Develop data flow diagrams and data models</a:t>
            </a:r>
            <a:endParaRPr sz="1100"/>
          </a:p>
          <a:p>
            <a:pPr indent="-222250" lvl="0" marL="215900" marR="0" rtl="0" algn="l">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Define analytics concepts with bus matrix</a:t>
            </a:r>
            <a:endParaRPr sz="1100"/>
          </a:p>
          <a:p>
            <a:pPr indent="-222250" lvl="0" marL="215900" marR="0" rtl="0" algn="l">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Define ETL Instructions</a:t>
            </a:r>
            <a:endParaRPr sz="1100"/>
          </a:p>
          <a:p>
            <a:pPr indent="-222250" lvl="0" marL="215900" marR="0" rtl="0" algn="l">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Define data attributes</a:t>
            </a:r>
            <a:endParaRPr sz="1100"/>
          </a:p>
          <a:p>
            <a:pPr indent="-152400" lvl="0" marL="215900" marR="0" rtl="0" algn="l">
              <a:spcBef>
                <a:spcPts val="0"/>
              </a:spcBef>
              <a:spcAft>
                <a:spcPts val="0"/>
              </a:spcAft>
              <a:buClr>
                <a:schemeClr val="dk1"/>
              </a:buClr>
              <a:buSzPts val="1100"/>
              <a:buFont typeface="Noto Sans Symbols"/>
              <a:buNone/>
            </a:pPr>
            <a:r>
              <a:t/>
            </a:r>
            <a:endParaRPr sz="1100">
              <a:solidFill>
                <a:srgbClr val="A5A5A5"/>
              </a:solidFill>
              <a:latin typeface="Calibri"/>
              <a:ea typeface="Calibri"/>
              <a:cs typeface="Calibri"/>
              <a:sym typeface="Calibri"/>
            </a:endParaRPr>
          </a:p>
        </p:txBody>
      </p:sp>
      <p:sp>
        <p:nvSpPr>
          <p:cNvPr id="304" name="Google Shape;304;p54"/>
          <p:cNvSpPr txBox="1"/>
          <p:nvPr/>
        </p:nvSpPr>
        <p:spPr>
          <a:xfrm>
            <a:off x="193556" y="2859659"/>
            <a:ext cx="2606700" cy="1623900"/>
          </a:xfrm>
          <a:prstGeom prst="rect">
            <a:avLst/>
          </a:prstGeom>
          <a:noFill/>
          <a:ln>
            <a:noFill/>
          </a:ln>
        </p:spPr>
        <p:txBody>
          <a:bodyPr anchorCtr="0" anchor="t" bIns="34275" lIns="68575" spcFirstLastPara="1" rIns="68575" wrap="square" tIns="34275">
            <a:spAutoFit/>
          </a:bodyPr>
          <a:lstStyle/>
          <a:p>
            <a:pPr indent="-222250" lvl="0" marL="215900" marR="0" rtl="0" algn="l">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Develop the warehouse solution using Amazon Web Services as the platform</a:t>
            </a:r>
            <a:endParaRPr sz="1100"/>
          </a:p>
          <a:p>
            <a:pPr indent="-222250" lvl="0" marL="215900" marR="0" rtl="0" algn="l">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Include two data structures: </a:t>
            </a:r>
            <a:endParaRPr sz="1100"/>
          </a:p>
          <a:p>
            <a:pPr indent="-215900" lvl="1" marL="558800" marR="0" rtl="0" algn="l">
              <a:spcBef>
                <a:spcPts val="0"/>
              </a:spcBef>
              <a:spcAft>
                <a:spcPts val="0"/>
              </a:spcAft>
              <a:buClr>
                <a:srgbClr val="A5A5A5"/>
              </a:buClr>
              <a:buSzPts val="800"/>
              <a:buFont typeface="Arial"/>
              <a:buChar char="•"/>
            </a:pPr>
            <a:r>
              <a:rPr b="0" i="0" lang="en-GB" sz="800" u="none" cap="none" strike="noStrike">
                <a:solidFill>
                  <a:srgbClr val="A5A5A5"/>
                </a:solidFill>
                <a:latin typeface="Calibri"/>
                <a:ea typeface="Calibri"/>
                <a:cs typeface="Calibri"/>
                <a:sym typeface="Calibri"/>
              </a:rPr>
              <a:t>Structured dataset</a:t>
            </a:r>
            <a:endParaRPr sz="1100"/>
          </a:p>
          <a:p>
            <a:pPr indent="-215900" lvl="1" marL="558800" marR="0" rtl="0" algn="l">
              <a:spcBef>
                <a:spcPts val="0"/>
              </a:spcBef>
              <a:spcAft>
                <a:spcPts val="0"/>
              </a:spcAft>
              <a:buClr>
                <a:srgbClr val="A5A5A5"/>
              </a:buClr>
              <a:buSzPts val="800"/>
              <a:buFont typeface="Arial"/>
              <a:buChar char="•"/>
            </a:pPr>
            <a:r>
              <a:rPr b="0" i="0" lang="en-GB" sz="800" u="none" cap="none" strike="noStrike">
                <a:solidFill>
                  <a:srgbClr val="A5A5A5"/>
                </a:solidFill>
                <a:latin typeface="Calibri"/>
                <a:ea typeface="Calibri"/>
                <a:cs typeface="Calibri"/>
                <a:sym typeface="Calibri"/>
              </a:rPr>
              <a:t>Semi/Unstructured dataset</a:t>
            </a:r>
            <a:endParaRPr sz="1100"/>
          </a:p>
          <a:p>
            <a:pPr indent="-222250" lvl="0" marL="215900" marR="0" rtl="0" algn="l">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Integrations:</a:t>
            </a:r>
            <a:endParaRPr sz="1100"/>
          </a:p>
          <a:p>
            <a:pPr indent="-215900" lvl="1" marL="558800" marR="0" rtl="0" algn="l">
              <a:spcBef>
                <a:spcPts val="0"/>
              </a:spcBef>
              <a:spcAft>
                <a:spcPts val="0"/>
              </a:spcAft>
              <a:buClr>
                <a:srgbClr val="A5A5A5"/>
              </a:buClr>
              <a:buSzPts val="800"/>
              <a:buFont typeface="Arial"/>
              <a:buChar char="•"/>
            </a:pPr>
            <a:r>
              <a:rPr b="0" i="0" lang="en-GB" sz="800" u="none" cap="none" strike="noStrike">
                <a:solidFill>
                  <a:srgbClr val="A5A5A5"/>
                </a:solidFill>
                <a:latin typeface="Calibri"/>
                <a:ea typeface="Calibri"/>
                <a:cs typeface="Calibri"/>
                <a:sym typeface="Calibri"/>
              </a:rPr>
              <a:t>Real-time</a:t>
            </a:r>
            <a:endParaRPr sz="1100"/>
          </a:p>
          <a:p>
            <a:pPr indent="-222250" lvl="0" marL="215900" marR="0" rtl="0" algn="l">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Data Visualization</a:t>
            </a:r>
            <a:endParaRPr sz="1100"/>
          </a:p>
          <a:p>
            <a:pPr indent="-222250" lvl="0" marL="215900" marR="0" rtl="0" algn="l">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Code Repository (GitHub)</a:t>
            </a:r>
            <a:endParaRPr sz="1100"/>
          </a:p>
          <a:p>
            <a:pPr indent="-152400" lvl="1" marL="558800" marR="0" rtl="0" algn="l">
              <a:spcBef>
                <a:spcPts val="0"/>
              </a:spcBef>
              <a:spcAft>
                <a:spcPts val="0"/>
              </a:spcAft>
              <a:buClr>
                <a:schemeClr val="dk1"/>
              </a:buClr>
              <a:buSzPts val="1100"/>
              <a:buFont typeface="Arial"/>
              <a:buNone/>
            </a:pPr>
            <a:r>
              <a:t/>
            </a:r>
            <a:endParaRPr b="0" i="0" sz="1100" u="none" cap="none" strike="noStrike">
              <a:solidFill>
                <a:srgbClr val="A5A5A5"/>
              </a:solidFill>
              <a:latin typeface="Calibri"/>
              <a:ea typeface="Calibri"/>
              <a:cs typeface="Calibri"/>
              <a:sym typeface="Calibri"/>
            </a:endParaRPr>
          </a:p>
        </p:txBody>
      </p:sp>
      <p:sp>
        <p:nvSpPr>
          <p:cNvPr id="305" name="Google Shape;305;p54"/>
          <p:cNvSpPr txBox="1"/>
          <p:nvPr/>
        </p:nvSpPr>
        <p:spPr>
          <a:xfrm>
            <a:off x="6325251" y="2857442"/>
            <a:ext cx="2763956" cy="715580"/>
          </a:xfrm>
          <a:prstGeom prst="rect">
            <a:avLst/>
          </a:prstGeom>
          <a:noFill/>
          <a:ln>
            <a:noFill/>
          </a:ln>
        </p:spPr>
        <p:txBody>
          <a:bodyPr anchorCtr="0" anchor="t" bIns="34275" lIns="68575" spcFirstLastPara="1" rIns="68575" wrap="square" tIns="34275">
            <a:spAutoFit/>
          </a:bodyPr>
          <a:lstStyle/>
          <a:p>
            <a:pPr indent="-222250" lvl="1" marL="558800" marR="0" rtl="0" algn="l">
              <a:spcBef>
                <a:spcPts val="0"/>
              </a:spcBef>
              <a:spcAft>
                <a:spcPts val="0"/>
              </a:spcAft>
              <a:buClr>
                <a:srgbClr val="A5A5A5"/>
              </a:buClr>
              <a:buSzPts val="1100"/>
              <a:buFont typeface="Noto Sans Symbols"/>
              <a:buChar char="✔"/>
            </a:pPr>
            <a:r>
              <a:rPr b="0" i="0" lang="en-GB" sz="1100" u="none" cap="none" strike="noStrike">
                <a:solidFill>
                  <a:srgbClr val="A5A5A5"/>
                </a:solidFill>
                <a:latin typeface="Calibri"/>
                <a:ea typeface="Calibri"/>
                <a:cs typeface="Calibri"/>
                <a:sym typeface="Calibri"/>
              </a:rPr>
              <a:t>Deliver an executive presentation</a:t>
            </a:r>
            <a:endParaRPr sz="1100"/>
          </a:p>
          <a:p>
            <a:pPr indent="-222250" lvl="1" marL="558800" marR="0" rtl="0" algn="l">
              <a:spcBef>
                <a:spcPts val="0"/>
              </a:spcBef>
              <a:spcAft>
                <a:spcPts val="0"/>
              </a:spcAft>
              <a:buClr>
                <a:srgbClr val="A5A5A5"/>
              </a:buClr>
              <a:buSzPts val="1100"/>
              <a:buFont typeface="Noto Sans Symbols"/>
              <a:buChar char="✔"/>
            </a:pPr>
            <a:r>
              <a:rPr b="0" i="0" lang="en-GB" sz="1100" u="none" cap="none" strike="noStrike">
                <a:solidFill>
                  <a:srgbClr val="A5A5A5"/>
                </a:solidFill>
                <a:latin typeface="Calibri"/>
                <a:ea typeface="Calibri"/>
                <a:cs typeface="Calibri"/>
                <a:sym typeface="Calibri"/>
              </a:rPr>
              <a:t>Demo the architectural components</a:t>
            </a:r>
            <a:endParaRPr sz="1100"/>
          </a:p>
          <a:p>
            <a:pPr indent="-222250" lvl="1" marL="558800" marR="0" rtl="0" algn="l">
              <a:spcBef>
                <a:spcPts val="0"/>
              </a:spcBef>
              <a:spcAft>
                <a:spcPts val="0"/>
              </a:spcAft>
              <a:buClr>
                <a:srgbClr val="A5A5A5"/>
              </a:buClr>
              <a:buSzPts val="1100"/>
              <a:buFont typeface="Noto Sans Symbols"/>
              <a:buChar char="✔"/>
            </a:pPr>
            <a:r>
              <a:rPr b="0" i="0" lang="en-GB" sz="1100" u="none" cap="none" strike="noStrike">
                <a:solidFill>
                  <a:srgbClr val="A5A5A5"/>
                </a:solidFill>
                <a:latin typeface="Calibri"/>
                <a:ea typeface="Calibri"/>
                <a:cs typeface="Calibri"/>
                <a:sym typeface="Calibri"/>
              </a:rPr>
              <a:t>Demo the visualizations in a data visualization platform like Tableau</a:t>
            </a:r>
            <a:endParaRPr sz="1100"/>
          </a:p>
        </p:txBody>
      </p:sp>
      <p:sp>
        <p:nvSpPr>
          <p:cNvPr id="306" name="Google Shape;306;p54"/>
          <p:cNvSpPr txBox="1"/>
          <p:nvPr/>
        </p:nvSpPr>
        <p:spPr>
          <a:xfrm>
            <a:off x="6325250" y="947622"/>
            <a:ext cx="2763956" cy="1038746"/>
          </a:xfrm>
          <a:prstGeom prst="rect">
            <a:avLst/>
          </a:prstGeom>
          <a:noFill/>
          <a:ln>
            <a:noFill/>
          </a:ln>
        </p:spPr>
        <p:txBody>
          <a:bodyPr anchorCtr="0" anchor="t" bIns="34275" lIns="68575" spcFirstLastPara="1" rIns="68575" wrap="square" tIns="34275">
            <a:spAutoFit/>
          </a:bodyPr>
          <a:lstStyle/>
          <a:p>
            <a:pPr indent="-222250" lvl="1" marL="558800" marR="0" rtl="0" algn="l">
              <a:spcBef>
                <a:spcPts val="0"/>
              </a:spcBef>
              <a:spcAft>
                <a:spcPts val="0"/>
              </a:spcAft>
              <a:buClr>
                <a:srgbClr val="A5A5A5"/>
              </a:buClr>
              <a:buSzPts val="1100"/>
              <a:buFont typeface="Noto Sans Symbols"/>
              <a:buChar char="✔"/>
            </a:pPr>
            <a:r>
              <a:rPr b="0" i="0" lang="en-GB" sz="1100" u="none" cap="none" strike="noStrike">
                <a:solidFill>
                  <a:srgbClr val="A5A5A5"/>
                </a:solidFill>
                <a:latin typeface="Calibri"/>
                <a:ea typeface="Calibri"/>
                <a:cs typeface="Calibri"/>
                <a:sym typeface="Calibri"/>
              </a:rPr>
              <a:t>A prototype is to be test</a:t>
            </a:r>
            <a:endParaRPr sz="1100"/>
          </a:p>
          <a:p>
            <a:pPr indent="-222250" lvl="1" marL="558800" marR="0" rtl="0" algn="l">
              <a:spcBef>
                <a:spcPts val="0"/>
              </a:spcBef>
              <a:spcAft>
                <a:spcPts val="0"/>
              </a:spcAft>
              <a:buClr>
                <a:srgbClr val="A5A5A5"/>
              </a:buClr>
              <a:buSzPts val="1100"/>
              <a:buFont typeface="Noto Sans Symbols"/>
              <a:buChar char="✔"/>
            </a:pPr>
            <a:r>
              <a:rPr b="0" i="0" lang="en-GB" sz="1100" u="none" cap="none" strike="noStrike">
                <a:solidFill>
                  <a:srgbClr val="A5A5A5"/>
                </a:solidFill>
                <a:latin typeface="Calibri"/>
                <a:ea typeface="Calibri"/>
                <a:cs typeface="Calibri"/>
                <a:sym typeface="Calibri"/>
              </a:rPr>
              <a:t>Break-testing and optimization of the database may be necessary (use of indexes)</a:t>
            </a:r>
            <a:endParaRPr sz="1100"/>
          </a:p>
          <a:p>
            <a:pPr indent="-222250" lvl="1" marL="558800" marR="0" rtl="0" algn="l">
              <a:spcBef>
                <a:spcPts val="0"/>
              </a:spcBef>
              <a:spcAft>
                <a:spcPts val="0"/>
              </a:spcAft>
              <a:buClr>
                <a:srgbClr val="A5A5A5"/>
              </a:buClr>
              <a:buSzPts val="1100"/>
              <a:buFont typeface="Noto Sans Symbols"/>
              <a:buChar char="✔"/>
            </a:pPr>
            <a:r>
              <a:rPr b="0" i="0" lang="en-GB" sz="1100" u="none" cap="none" strike="noStrike">
                <a:solidFill>
                  <a:srgbClr val="A5A5A5"/>
                </a:solidFill>
                <a:latin typeface="Calibri"/>
                <a:ea typeface="Calibri"/>
                <a:cs typeface="Calibri"/>
                <a:sym typeface="Calibri"/>
              </a:rPr>
              <a:t>Ensure that error-handling scenarios are considered</a:t>
            </a:r>
            <a:endParaRPr sz="1100"/>
          </a:p>
        </p:txBody>
      </p:sp>
      <p:sp>
        <p:nvSpPr>
          <p:cNvPr id="307" name="Google Shape;307;p54"/>
          <p:cNvSpPr txBox="1"/>
          <p:nvPr/>
        </p:nvSpPr>
        <p:spPr>
          <a:xfrm>
            <a:off x="9343103" y="140110"/>
            <a:ext cx="1482213" cy="168507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1" lang="en-GB" sz="1500">
                <a:solidFill>
                  <a:schemeClr val="lt1"/>
                </a:solidFill>
                <a:latin typeface="Calibri"/>
                <a:ea typeface="Calibri"/>
                <a:cs typeface="Calibri"/>
                <a:sym typeface="Calibri"/>
              </a:rPr>
              <a:t>Instructions: </a:t>
            </a:r>
            <a:endParaRPr sz="1100"/>
          </a:p>
          <a:p>
            <a:pPr indent="-209550" lvl="0" marL="215900" marR="0" rtl="0" algn="l">
              <a:spcBef>
                <a:spcPts val="0"/>
              </a:spcBef>
              <a:spcAft>
                <a:spcPts val="0"/>
              </a:spcAft>
              <a:buClr>
                <a:schemeClr val="lt1"/>
              </a:buClr>
              <a:buSzPts val="1500"/>
              <a:buFont typeface="Arial"/>
              <a:buChar char="•"/>
            </a:pPr>
            <a:r>
              <a:rPr lang="en-GB" sz="1500">
                <a:solidFill>
                  <a:schemeClr val="lt1"/>
                </a:solidFill>
                <a:latin typeface="Calibri"/>
                <a:ea typeface="Calibri"/>
                <a:cs typeface="Calibri"/>
                <a:sym typeface="Calibri"/>
              </a:rPr>
              <a:t>You do not need to edit this slide. This is a summary of the project requirements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5"/>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313" name="Google Shape;313;p55"/>
          <p:cNvSpPr txBox="1"/>
          <p:nvPr/>
        </p:nvSpPr>
        <p:spPr>
          <a:xfrm>
            <a:off x="0" y="0"/>
            <a:ext cx="9144000" cy="493438"/>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Data Profile: Final Dataset </a:t>
            </a:r>
            <a:endParaRPr sz="1100"/>
          </a:p>
        </p:txBody>
      </p:sp>
      <p:graphicFrame>
        <p:nvGraphicFramePr>
          <p:cNvPr id="314" name="Google Shape;314;p55"/>
          <p:cNvGraphicFramePr/>
          <p:nvPr/>
        </p:nvGraphicFramePr>
        <p:xfrm>
          <a:off x="376809" y="1169468"/>
          <a:ext cx="3000000" cy="3000000"/>
        </p:xfrm>
        <a:graphic>
          <a:graphicData uri="http://schemas.openxmlformats.org/drawingml/2006/table">
            <a:tbl>
              <a:tblPr bandRow="1" firstRow="1">
                <a:noFill/>
                <a:tableStyleId>{DA14D040-114C-4FC1-939D-2E354AA7E038}</a:tableStyleId>
              </a:tblPr>
              <a:tblGrid>
                <a:gridCol w="1591175"/>
                <a:gridCol w="2001175"/>
              </a:tblGrid>
              <a:tr h="579025">
                <a:tc>
                  <a:txBody>
                    <a:bodyPr/>
                    <a:lstStyle/>
                    <a:p>
                      <a:pPr indent="0" lvl="0" marL="0" marR="0" rtl="0" algn="l">
                        <a:spcBef>
                          <a:spcPts val="0"/>
                        </a:spcBef>
                        <a:spcAft>
                          <a:spcPts val="0"/>
                        </a:spcAft>
                        <a:buNone/>
                      </a:pPr>
                      <a:r>
                        <a:rPr b="1" lang="en-GB" sz="1200" u="none" cap="none" strike="noStrike">
                          <a:solidFill>
                            <a:schemeClr val="accent3"/>
                          </a:solidFill>
                          <a:latin typeface="Calibri"/>
                          <a:ea typeface="Calibri"/>
                          <a:cs typeface="Calibri"/>
                          <a:sym typeface="Calibri"/>
                        </a:rPr>
                        <a:t>Source of Information</a:t>
                      </a:r>
                      <a:endParaRPr sz="1100"/>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400">
                        <a:solidFill>
                          <a:schemeClr val="accent3"/>
                        </a:solidFill>
                        <a:latin typeface="Calibri"/>
                        <a:ea typeface="Calibri"/>
                        <a:cs typeface="Calibri"/>
                        <a:sym typeface="Calibri"/>
                      </a:endParaRPr>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519525">
                <a:tc>
                  <a:txBody>
                    <a:bodyPr/>
                    <a:lstStyle/>
                    <a:p>
                      <a:pPr indent="0" lvl="0" marL="0" marR="0" rtl="0" algn="l">
                        <a:spcBef>
                          <a:spcPts val="0"/>
                        </a:spcBef>
                        <a:spcAft>
                          <a:spcPts val="0"/>
                        </a:spcAft>
                        <a:buNone/>
                      </a:pPr>
                      <a:r>
                        <a:rPr b="1" lang="en-GB" sz="1200">
                          <a:solidFill>
                            <a:schemeClr val="accent3"/>
                          </a:solidFill>
                          <a:latin typeface="Calibri"/>
                          <a:ea typeface="Calibri"/>
                          <a:cs typeface="Calibri"/>
                          <a:sym typeface="Calibri"/>
                        </a:rPr>
                        <a:t>Number of Records</a:t>
                      </a:r>
                      <a:endParaRPr sz="1100"/>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400">
                        <a:solidFill>
                          <a:schemeClr val="accent3"/>
                        </a:solidFill>
                        <a:latin typeface="Calibri"/>
                        <a:ea typeface="Calibri"/>
                        <a:cs typeface="Calibri"/>
                        <a:sym typeface="Calibri"/>
                      </a:endParaRPr>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593450">
                <a:tc>
                  <a:txBody>
                    <a:bodyPr/>
                    <a:lstStyle/>
                    <a:p>
                      <a:pPr indent="0" lvl="0" marL="0" marR="0" rtl="0" algn="l">
                        <a:spcBef>
                          <a:spcPts val="0"/>
                        </a:spcBef>
                        <a:spcAft>
                          <a:spcPts val="0"/>
                        </a:spcAft>
                        <a:buNone/>
                      </a:pPr>
                      <a:r>
                        <a:rPr b="1" lang="en-GB" sz="1200">
                          <a:solidFill>
                            <a:schemeClr val="accent3"/>
                          </a:solidFill>
                          <a:latin typeface="Calibri"/>
                          <a:ea typeface="Calibri"/>
                          <a:cs typeface="Calibri"/>
                          <a:sym typeface="Calibri"/>
                        </a:rPr>
                        <a:t>Frequency of updates</a:t>
                      </a:r>
                      <a:endParaRPr sz="1100"/>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400">
                        <a:solidFill>
                          <a:schemeClr val="accent3"/>
                        </a:solidFill>
                        <a:latin typeface="Calibri"/>
                        <a:ea typeface="Calibri"/>
                        <a:cs typeface="Calibri"/>
                        <a:sym typeface="Calibri"/>
                      </a:endParaRPr>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530525">
                <a:tc>
                  <a:txBody>
                    <a:bodyPr/>
                    <a:lstStyle/>
                    <a:p>
                      <a:pPr indent="0" lvl="0" marL="0" marR="0" rtl="0" algn="l">
                        <a:spcBef>
                          <a:spcPts val="0"/>
                        </a:spcBef>
                        <a:spcAft>
                          <a:spcPts val="0"/>
                        </a:spcAft>
                        <a:buNone/>
                      </a:pPr>
                      <a:r>
                        <a:rPr b="1" lang="en-GB" sz="1200">
                          <a:solidFill>
                            <a:schemeClr val="accent3"/>
                          </a:solidFill>
                          <a:latin typeface="Calibri"/>
                          <a:ea typeface="Calibri"/>
                          <a:cs typeface="Calibri"/>
                          <a:sym typeface="Calibri"/>
                        </a:rPr>
                        <a:t>Data type and structure</a:t>
                      </a:r>
                      <a:endParaRPr sz="1100"/>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400">
                        <a:solidFill>
                          <a:schemeClr val="accent3"/>
                        </a:solidFill>
                        <a:latin typeface="Calibri"/>
                        <a:ea typeface="Calibri"/>
                        <a:cs typeface="Calibri"/>
                        <a:sym typeface="Calibri"/>
                      </a:endParaRPr>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584475">
                <a:tc>
                  <a:txBody>
                    <a:bodyPr/>
                    <a:lstStyle/>
                    <a:p>
                      <a:pPr indent="0" lvl="0" marL="0" marR="0" rtl="0" algn="l">
                        <a:spcBef>
                          <a:spcPts val="0"/>
                        </a:spcBef>
                        <a:spcAft>
                          <a:spcPts val="0"/>
                        </a:spcAft>
                        <a:buNone/>
                      </a:pPr>
                      <a:r>
                        <a:rPr b="1" lang="en-GB" sz="1200">
                          <a:solidFill>
                            <a:schemeClr val="accent3"/>
                          </a:solidFill>
                          <a:latin typeface="Calibri"/>
                          <a:ea typeface="Calibri"/>
                          <a:cs typeface="Calibri"/>
                          <a:sym typeface="Calibri"/>
                        </a:rPr>
                        <a:t>Number of columns</a:t>
                      </a:r>
                      <a:endParaRPr sz="1100"/>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400">
                        <a:solidFill>
                          <a:schemeClr val="accent3"/>
                        </a:solidFill>
                        <a:latin typeface="Calibri"/>
                        <a:ea typeface="Calibri"/>
                        <a:cs typeface="Calibri"/>
                        <a:sym typeface="Calibri"/>
                      </a:endParaRPr>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341575">
                <a:tc>
                  <a:txBody>
                    <a:bodyPr/>
                    <a:lstStyle/>
                    <a:p>
                      <a:pPr indent="0" lvl="0" marL="0" marR="0" rtl="0" algn="l">
                        <a:spcBef>
                          <a:spcPts val="0"/>
                        </a:spcBef>
                        <a:spcAft>
                          <a:spcPts val="0"/>
                        </a:spcAft>
                        <a:buNone/>
                      </a:pPr>
                      <a:r>
                        <a:rPr b="1" lang="en-GB" sz="1200">
                          <a:solidFill>
                            <a:schemeClr val="accent3"/>
                          </a:solidFill>
                          <a:latin typeface="Calibri"/>
                          <a:ea typeface="Calibri"/>
                          <a:cs typeface="Calibri"/>
                          <a:sym typeface="Calibri"/>
                        </a:rPr>
                        <a:t>Granularity</a:t>
                      </a:r>
                      <a:endParaRPr sz="1100"/>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400">
                        <a:solidFill>
                          <a:schemeClr val="accent3"/>
                        </a:solidFill>
                        <a:latin typeface="Calibri"/>
                        <a:ea typeface="Calibri"/>
                        <a:cs typeface="Calibri"/>
                        <a:sym typeface="Calibri"/>
                      </a:endParaRPr>
                    </a:p>
                  </a:txBody>
                  <a:tcPr marT="34300" marB="34300" marR="68600" marL="686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bl>
          </a:graphicData>
        </a:graphic>
      </p:graphicFrame>
      <p:sp>
        <p:nvSpPr>
          <p:cNvPr id="315" name="Google Shape;315;p55"/>
          <p:cNvSpPr/>
          <p:nvPr/>
        </p:nvSpPr>
        <p:spPr>
          <a:xfrm>
            <a:off x="286080" y="693159"/>
            <a:ext cx="3749312" cy="383053"/>
          </a:xfrm>
          <a:prstGeom prst="round2SameRect">
            <a:avLst>
              <a:gd fmla="val 16667" name="adj1"/>
              <a:gd fmla="val 0" name="adj2"/>
            </a:avLst>
          </a:prstGeom>
          <a:solidFill>
            <a:schemeClr val="accent3"/>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6" name="Google Shape;316;p55"/>
          <p:cNvSpPr/>
          <p:nvPr/>
        </p:nvSpPr>
        <p:spPr>
          <a:xfrm>
            <a:off x="128326" y="641998"/>
            <a:ext cx="500966" cy="482228"/>
          </a:xfrm>
          <a:prstGeom prst="ellipse">
            <a:avLst/>
          </a:prstGeom>
          <a:solidFill>
            <a:schemeClr val="accent3"/>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Circles with lines" id="317" name="Google Shape;317;p55"/>
          <p:cNvPicPr preferRelativeResize="0"/>
          <p:nvPr/>
        </p:nvPicPr>
        <p:blipFill rotWithShape="1">
          <a:blip r:embed="rId3">
            <a:alphaModFix/>
          </a:blip>
          <a:srcRect b="0" l="0" r="0" t="0"/>
          <a:stretch/>
        </p:blipFill>
        <p:spPr>
          <a:xfrm>
            <a:off x="5819767" y="755639"/>
            <a:ext cx="464363" cy="464363"/>
          </a:xfrm>
          <a:prstGeom prst="rect">
            <a:avLst/>
          </a:prstGeom>
          <a:noFill/>
          <a:ln>
            <a:noFill/>
          </a:ln>
        </p:spPr>
      </p:pic>
      <p:sp>
        <p:nvSpPr>
          <p:cNvPr id="318" name="Google Shape;318;p55"/>
          <p:cNvSpPr/>
          <p:nvPr/>
        </p:nvSpPr>
        <p:spPr>
          <a:xfrm>
            <a:off x="313079" y="1064457"/>
            <a:ext cx="3749400" cy="3413700"/>
          </a:xfrm>
          <a:prstGeom prst="rect">
            <a:avLst/>
          </a:prstGeom>
          <a:no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9" name="Google Shape;319;p55"/>
          <p:cNvSpPr txBox="1"/>
          <p:nvPr/>
        </p:nvSpPr>
        <p:spPr>
          <a:xfrm>
            <a:off x="641594" y="657681"/>
            <a:ext cx="2207668" cy="40751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2100">
                <a:solidFill>
                  <a:schemeClr val="lt1"/>
                </a:solidFill>
                <a:latin typeface="Calibri"/>
                <a:ea typeface="Calibri"/>
                <a:cs typeface="Calibri"/>
                <a:sym typeface="Calibri"/>
              </a:rPr>
              <a:t>Dataset Summary</a:t>
            </a:r>
            <a:endParaRPr sz="1100"/>
          </a:p>
        </p:txBody>
      </p:sp>
      <p:pic>
        <p:nvPicPr>
          <p:cNvPr descr="User" id="320" name="Google Shape;320;p55"/>
          <p:cNvPicPr preferRelativeResize="0"/>
          <p:nvPr/>
        </p:nvPicPr>
        <p:blipFill rotWithShape="1">
          <a:blip r:embed="rId4">
            <a:alphaModFix/>
          </a:blip>
          <a:srcRect b="0" l="0" r="0" t="0"/>
          <a:stretch/>
        </p:blipFill>
        <p:spPr>
          <a:xfrm>
            <a:off x="167332" y="648818"/>
            <a:ext cx="410598" cy="410598"/>
          </a:xfrm>
          <a:prstGeom prst="rect">
            <a:avLst/>
          </a:prstGeom>
          <a:noFill/>
          <a:ln>
            <a:noFill/>
          </a:ln>
        </p:spPr>
      </p:pic>
      <p:sp>
        <p:nvSpPr>
          <p:cNvPr id="321" name="Google Shape;321;p55"/>
          <p:cNvSpPr/>
          <p:nvPr/>
        </p:nvSpPr>
        <p:spPr>
          <a:xfrm rot="5400000">
            <a:off x="6943349" y="2414682"/>
            <a:ext cx="3783300" cy="339000"/>
          </a:xfrm>
          <a:prstGeom prst="round2SameRect">
            <a:avLst>
              <a:gd fmla="val 16667" name="adj1"/>
              <a:gd fmla="val 0" name="adj2"/>
            </a:avLst>
          </a:prstGeom>
          <a:solidFill>
            <a:schemeClr val="accent5"/>
          </a:solidFill>
          <a:ln cap="flat" cmpd="sng" w="12700">
            <a:solidFill>
              <a:srgbClr val="61789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chemeClr val="lt1"/>
                </a:solidFill>
                <a:latin typeface="Calibri"/>
                <a:ea typeface="Calibri"/>
                <a:cs typeface="Calibri"/>
                <a:sym typeface="Calibri"/>
              </a:rPr>
              <a:t>Descriptive Statistics</a:t>
            </a:r>
            <a:endParaRPr sz="1100"/>
          </a:p>
        </p:txBody>
      </p:sp>
      <p:sp>
        <p:nvSpPr>
          <p:cNvPr id="322" name="Google Shape;322;p55"/>
          <p:cNvSpPr txBox="1"/>
          <p:nvPr/>
        </p:nvSpPr>
        <p:spPr>
          <a:xfrm>
            <a:off x="9343103" y="140110"/>
            <a:ext cx="1482213" cy="376256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1" lang="en-GB" sz="1500">
                <a:solidFill>
                  <a:schemeClr val="lt1"/>
                </a:solidFill>
                <a:latin typeface="Calibri"/>
                <a:ea typeface="Calibri"/>
                <a:cs typeface="Calibri"/>
                <a:sym typeface="Calibri"/>
              </a:rPr>
              <a:t>Instructions: </a:t>
            </a:r>
            <a:endParaRPr sz="1100"/>
          </a:p>
          <a:p>
            <a:pPr indent="-209550" lvl="0" marL="215900" marR="0" rtl="0" algn="l">
              <a:spcBef>
                <a:spcPts val="0"/>
              </a:spcBef>
              <a:spcAft>
                <a:spcPts val="0"/>
              </a:spcAft>
              <a:buClr>
                <a:schemeClr val="lt1"/>
              </a:buClr>
              <a:buSzPts val="1500"/>
              <a:buFont typeface="Arial"/>
              <a:buChar char="•"/>
            </a:pPr>
            <a:r>
              <a:rPr lang="en-GB" sz="1500">
                <a:solidFill>
                  <a:schemeClr val="lt1"/>
                </a:solidFill>
                <a:latin typeface="Calibri"/>
                <a:ea typeface="Calibri"/>
                <a:cs typeface="Calibri"/>
                <a:sym typeface="Calibri"/>
              </a:rPr>
              <a:t>Use this slide for every dataset you profile. You should summarize your datasets in these slides using basic statistics and information about the source and provenance of the data. </a:t>
            </a:r>
            <a:endParaRPr sz="1100"/>
          </a:p>
        </p:txBody>
      </p:sp>
      <p:graphicFrame>
        <p:nvGraphicFramePr>
          <p:cNvPr id="323" name="Google Shape;323;p55"/>
          <p:cNvGraphicFramePr/>
          <p:nvPr/>
        </p:nvGraphicFramePr>
        <p:xfrm>
          <a:off x="376800" y="1169475"/>
          <a:ext cx="3000000" cy="3000000"/>
        </p:xfrm>
        <a:graphic>
          <a:graphicData uri="http://schemas.openxmlformats.org/drawingml/2006/table">
            <a:tbl>
              <a:tblPr>
                <a:noFill/>
                <a:tableStyleId>{40619506-C62D-402B-9676-379999A67F42}</a:tableStyleId>
              </a:tblPr>
              <a:tblGrid>
                <a:gridCol w="1591175"/>
                <a:gridCol w="2001175"/>
              </a:tblGrid>
              <a:tr h="579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b="1" lang="en-GB" sz="1000"/>
                        <a:t>Csv (airbnb_dataset)</a:t>
                      </a:r>
                      <a:endParaRPr b="1" sz="1000"/>
                    </a:p>
                    <a:p>
                      <a:pPr indent="0" lvl="0" marL="0" rtl="0" algn="l">
                        <a:lnSpc>
                          <a:spcPct val="115000"/>
                        </a:lnSpc>
                        <a:spcBef>
                          <a:spcPts val="0"/>
                        </a:spcBef>
                        <a:spcAft>
                          <a:spcPts val="0"/>
                        </a:spcAft>
                        <a:buNone/>
                      </a:pPr>
                      <a:r>
                        <a:rPr b="1" lang="en-GB" sz="1000"/>
                        <a:t>API (Reverse geocoding api)</a:t>
                      </a:r>
                      <a:endParaRPr b="1" sz="1000"/>
                    </a:p>
                  </a:txBody>
                  <a:tcPr marT="91425" marB="91425" marR="91425" marL="91425"/>
                </a:tc>
              </a:tr>
              <a:tr h="540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sz="1300"/>
                        <a:t>42931</a:t>
                      </a:r>
                      <a:endParaRPr b="1" sz="1300"/>
                    </a:p>
                  </a:txBody>
                  <a:tcPr marT="91425" marB="91425" marR="91425" marL="91425"/>
                </a:tc>
              </a:tr>
              <a:tr h="540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sz="1300"/>
                        <a:t>Every 30 Days </a:t>
                      </a:r>
                      <a:endParaRPr b="1" sz="1300"/>
                    </a:p>
                  </a:txBody>
                  <a:tcPr marT="91425" marB="91425" marR="91425" marL="91425"/>
                </a:tc>
              </a:tr>
              <a:tr h="540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sz="1100"/>
                        <a:t>Numeric(10), Text(4), Categorical(2), Date(1)</a:t>
                      </a:r>
                      <a:endParaRPr b="1" sz="1100"/>
                    </a:p>
                  </a:txBody>
                  <a:tcPr marT="91425" marB="91425" marR="91425" marL="91425"/>
                </a:tc>
              </a:tr>
              <a:tr h="605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sz="1300"/>
                        <a:t>17</a:t>
                      </a:r>
                      <a:endParaRPr b="1" sz="1300"/>
                    </a:p>
                  </a:txBody>
                  <a:tcPr marT="91425" marB="91425" marR="91425" marL="91425"/>
                </a:tc>
              </a:tr>
              <a:tr h="398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sz="1300"/>
                        <a:t>1</a:t>
                      </a:r>
                      <a:endParaRPr b="1" sz="1300"/>
                    </a:p>
                  </a:txBody>
                  <a:tcPr marT="91425" marB="91425" marR="91425" marL="91425"/>
                </a:tc>
              </a:tr>
            </a:tbl>
          </a:graphicData>
        </a:graphic>
      </p:graphicFrame>
      <p:pic>
        <p:nvPicPr>
          <p:cNvPr id="324" name="Google Shape;324;p55"/>
          <p:cNvPicPr preferRelativeResize="0"/>
          <p:nvPr/>
        </p:nvPicPr>
        <p:blipFill>
          <a:blip r:embed="rId5">
            <a:alphaModFix/>
          </a:blip>
          <a:stretch>
            <a:fillRect/>
          </a:stretch>
        </p:blipFill>
        <p:spPr>
          <a:xfrm>
            <a:off x="4355724" y="2999076"/>
            <a:ext cx="4600814" cy="1375825"/>
          </a:xfrm>
          <a:prstGeom prst="rect">
            <a:avLst/>
          </a:prstGeom>
          <a:noFill/>
          <a:ln cap="flat" cmpd="sng" w="12700">
            <a:solidFill>
              <a:schemeClr val="lt1"/>
            </a:solidFill>
            <a:prstDash val="solid"/>
            <a:miter lim="8000"/>
            <a:headEnd len="sm" w="sm" type="none"/>
            <a:tailEnd len="sm" w="sm" type="none"/>
          </a:ln>
        </p:spPr>
      </p:pic>
      <p:sp>
        <p:nvSpPr>
          <p:cNvPr id="325" name="Google Shape;325;p55"/>
          <p:cNvSpPr/>
          <p:nvPr/>
        </p:nvSpPr>
        <p:spPr>
          <a:xfrm>
            <a:off x="8610275" y="692625"/>
            <a:ext cx="410700" cy="3867000"/>
          </a:xfrm>
          <a:prstGeom prst="rect">
            <a:avLst/>
          </a:prstGeom>
          <a:solidFill>
            <a:schemeClr val="lt1"/>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26" name="Google Shape;326;p55"/>
          <p:cNvPicPr preferRelativeResize="0"/>
          <p:nvPr/>
        </p:nvPicPr>
        <p:blipFill>
          <a:blip r:embed="rId6">
            <a:alphaModFix/>
          </a:blip>
          <a:stretch>
            <a:fillRect/>
          </a:stretch>
        </p:blipFill>
        <p:spPr>
          <a:xfrm>
            <a:off x="4475412" y="1032871"/>
            <a:ext cx="4347287" cy="1674379"/>
          </a:xfrm>
          <a:prstGeom prst="rect">
            <a:avLst/>
          </a:prstGeom>
          <a:noFill/>
          <a:ln cap="flat" cmpd="sng" w="12700">
            <a:solidFill>
              <a:schemeClr val="lt1"/>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6"/>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332" name="Google Shape;332;p56"/>
          <p:cNvSpPr txBox="1"/>
          <p:nvPr/>
        </p:nvSpPr>
        <p:spPr>
          <a:xfrm>
            <a:off x="0" y="0"/>
            <a:ext cx="9144000" cy="493438"/>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Conceptual Architecture</a:t>
            </a:r>
            <a:endParaRPr sz="1100"/>
          </a:p>
        </p:txBody>
      </p:sp>
      <p:sp>
        <p:nvSpPr>
          <p:cNvPr id="333" name="Google Shape;333;p56"/>
          <p:cNvSpPr txBox="1"/>
          <p:nvPr/>
        </p:nvSpPr>
        <p:spPr>
          <a:xfrm>
            <a:off x="9343103" y="140110"/>
            <a:ext cx="1482213" cy="376256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1" lang="en-GB" sz="1500">
                <a:solidFill>
                  <a:schemeClr val="lt1"/>
                </a:solidFill>
                <a:latin typeface="Calibri"/>
                <a:ea typeface="Calibri"/>
                <a:cs typeface="Calibri"/>
                <a:sym typeface="Calibri"/>
              </a:rPr>
              <a:t>Instructions: </a:t>
            </a:r>
            <a:endParaRPr sz="1100"/>
          </a:p>
          <a:p>
            <a:pPr indent="-209550" lvl="0" marL="215900" marR="0" rtl="0" algn="l">
              <a:spcBef>
                <a:spcPts val="0"/>
              </a:spcBef>
              <a:spcAft>
                <a:spcPts val="0"/>
              </a:spcAft>
              <a:buClr>
                <a:schemeClr val="lt1"/>
              </a:buClr>
              <a:buSzPts val="1500"/>
              <a:buFont typeface="Arial"/>
              <a:buChar char="•"/>
            </a:pPr>
            <a:r>
              <a:rPr lang="en-GB" sz="1500">
                <a:solidFill>
                  <a:schemeClr val="lt1"/>
                </a:solidFill>
                <a:latin typeface="Calibri"/>
                <a:ea typeface="Calibri"/>
                <a:cs typeface="Calibri"/>
                <a:sym typeface="Calibri"/>
              </a:rPr>
              <a:t>Use this slide to provide the conceptual architecture of your solution</a:t>
            </a:r>
            <a:endParaRPr sz="1100"/>
          </a:p>
          <a:p>
            <a:pPr indent="-209550" lvl="0" marL="215900" marR="0" rtl="0" algn="l">
              <a:spcBef>
                <a:spcPts val="0"/>
              </a:spcBef>
              <a:spcAft>
                <a:spcPts val="0"/>
              </a:spcAft>
              <a:buClr>
                <a:schemeClr val="lt1"/>
              </a:buClr>
              <a:buSzPts val="1500"/>
              <a:buFont typeface="Arial"/>
              <a:buChar char="•"/>
            </a:pPr>
            <a:r>
              <a:rPr lang="en-GB" sz="1500">
                <a:solidFill>
                  <a:schemeClr val="lt1"/>
                </a:solidFill>
                <a:latin typeface="Calibri"/>
                <a:ea typeface="Calibri"/>
                <a:cs typeface="Calibri"/>
                <a:sym typeface="Calibri"/>
              </a:rPr>
              <a:t>In class we used Lucid Charts as an option to show the conceptual architecture, but I leave the decision to you</a:t>
            </a:r>
            <a:endParaRPr sz="1100"/>
          </a:p>
        </p:txBody>
      </p:sp>
      <p:sp>
        <p:nvSpPr>
          <p:cNvPr id="334" name="Google Shape;334;p56"/>
          <p:cNvSpPr/>
          <p:nvPr/>
        </p:nvSpPr>
        <p:spPr>
          <a:xfrm>
            <a:off x="125361" y="577031"/>
            <a:ext cx="8947537" cy="3989438"/>
          </a:xfrm>
          <a:prstGeom prst="rect">
            <a:avLst/>
          </a:prstGeom>
          <a:solidFill>
            <a:schemeClr val="lt1"/>
          </a:solidFill>
          <a:ln cap="flat" cmpd="sng" w="12700">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35" name="Google Shape;335;p56"/>
          <p:cNvPicPr preferRelativeResize="0"/>
          <p:nvPr/>
        </p:nvPicPr>
        <p:blipFill>
          <a:blip r:embed="rId3">
            <a:alphaModFix/>
          </a:blip>
          <a:stretch>
            <a:fillRect/>
          </a:stretch>
        </p:blipFill>
        <p:spPr>
          <a:xfrm>
            <a:off x="0" y="717481"/>
            <a:ext cx="9144001" cy="3708539"/>
          </a:xfrm>
          <a:prstGeom prst="rect">
            <a:avLst/>
          </a:prstGeom>
          <a:solidFill>
            <a:schemeClr val="lt1"/>
          </a:solidFill>
          <a:ln cap="flat" cmpd="sng" w="12700">
            <a:solidFill>
              <a:srgbClr val="F2F2F2"/>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7"/>
          <p:cNvSpPr txBox="1"/>
          <p:nvPr/>
        </p:nvSpPr>
        <p:spPr>
          <a:xfrm>
            <a:off x="976979" y="1738948"/>
            <a:ext cx="4258784" cy="1758486"/>
          </a:xfrm>
          <a:prstGeom prst="rect">
            <a:avLst/>
          </a:prstGeom>
          <a:noFill/>
          <a:ln>
            <a:noFill/>
          </a:ln>
        </p:spPr>
        <p:txBody>
          <a:bodyPr anchorCtr="0" anchor="ctr" bIns="34275" lIns="68575" spcFirstLastPara="1" rIns="68575" wrap="square" tIns="34275">
            <a:noAutofit/>
          </a:bodyPr>
          <a:lstStyle/>
          <a:p>
            <a:pPr indent="0" lvl="0" marL="0" marR="0" rtl="0" algn="l">
              <a:lnSpc>
                <a:spcPct val="120000"/>
              </a:lnSpc>
              <a:spcBef>
                <a:spcPts val="0"/>
              </a:spcBef>
              <a:spcAft>
                <a:spcPts val="0"/>
              </a:spcAft>
              <a:buClr>
                <a:schemeClr val="accent6"/>
              </a:buClr>
              <a:buSzPts val="6600"/>
              <a:buFont typeface="Calibri"/>
              <a:buNone/>
            </a:pPr>
            <a:r>
              <a:rPr b="1" lang="en-GB" sz="6600">
                <a:solidFill>
                  <a:schemeClr val="accent6"/>
                </a:solidFill>
                <a:latin typeface="Calibri"/>
                <a:ea typeface="Calibri"/>
                <a:cs typeface="Calibri"/>
                <a:sym typeface="Calibri"/>
              </a:rPr>
              <a:t>DEMO</a:t>
            </a:r>
            <a:endParaRPr sz="1100"/>
          </a:p>
          <a:p>
            <a:pPr indent="0" lvl="0" marL="0" marR="0" rtl="0" algn="l">
              <a:lnSpc>
                <a:spcPct val="120000"/>
              </a:lnSpc>
              <a:spcBef>
                <a:spcPts val="0"/>
              </a:spcBef>
              <a:spcAft>
                <a:spcPts val="0"/>
              </a:spcAft>
              <a:buClr>
                <a:srgbClr val="7F7F7F"/>
              </a:buClr>
              <a:buSzPts val="6600"/>
              <a:buFont typeface="Calibri"/>
              <a:buNone/>
            </a:pPr>
            <a:r>
              <a:t/>
            </a:r>
            <a:endParaRPr b="1" i="0" sz="6600" u="none" cap="none" strike="noStrike">
              <a:solidFill>
                <a:schemeClr val="accent1"/>
              </a:solidFill>
              <a:latin typeface="Helvetica Neue"/>
              <a:ea typeface="Helvetica Neue"/>
              <a:cs typeface="Helvetica Neue"/>
              <a:sym typeface="Helvetica Neue"/>
            </a:endParaRPr>
          </a:p>
        </p:txBody>
      </p:sp>
      <p:grpSp>
        <p:nvGrpSpPr>
          <p:cNvPr id="341" name="Google Shape;341;p57"/>
          <p:cNvGrpSpPr/>
          <p:nvPr/>
        </p:nvGrpSpPr>
        <p:grpSpPr>
          <a:xfrm>
            <a:off x="5018406" y="451633"/>
            <a:ext cx="3733699" cy="3664349"/>
            <a:chOff x="6696524" y="1128489"/>
            <a:chExt cx="4978265" cy="4885798"/>
          </a:xfrm>
        </p:grpSpPr>
        <p:pic>
          <p:nvPicPr>
            <p:cNvPr id="342" name="Google Shape;342;p57"/>
            <p:cNvPicPr preferRelativeResize="0"/>
            <p:nvPr/>
          </p:nvPicPr>
          <p:blipFill rotWithShape="1">
            <a:blip r:embed="rId3">
              <a:alphaModFix/>
            </a:blip>
            <a:srcRect b="0" l="0" r="0" t="0"/>
            <a:stretch/>
          </p:blipFill>
          <p:spPr>
            <a:xfrm>
              <a:off x="8560051" y="1134507"/>
              <a:ext cx="1371726" cy="1371726"/>
            </a:xfrm>
            <a:prstGeom prst="rect">
              <a:avLst/>
            </a:prstGeom>
            <a:solidFill>
              <a:schemeClr val="lt1">
                <a:alpha val="58823"/>
              </a:schemeClr>
            </a:solidFill>
            <a:ln>
              <a:noFill/>
            </a:ln>
          </p:spPr>
        </p:pic>
        <p:pic>
          <p:nvPicPr>
            <p:cNvPr id="343" name="Google Shape;343;p57"/>
            <p:cNvPicPr preferRelativeResize="0"/>
            <p:nvPr/>
          </p:nvPicPr>
          <p:blipFill rotWithShape="1">
            <a:blip r:embed="rId4">
              <a:alphaModFix/>
            </a:blip>
            <a:srcRect b="0" l="0" r="0" t="0"/>
            <a:stretch/>
          </p:blipFill>
          <p:spPr>
            <a:xfrm>
              <a:off x="10338982" y="4688477"/>
              <a:ext cx="1325810" cy="1325810"/>
            </a:xfrm>
            <a:prstGeom prst="rect">
              <a:avLst/>
            </a:prstGeom>
            <a:noFill/>
            <a:ln>
              <a:noFill/>
            </a:ln>
          </p:spPr>
        </p:pic>
        <p:pic>
          <p:nvPicPr>
            <p:cNvPr id="344" name="Google Shape;344;p57"/>
            <p:cNvPicPr preferRelativeResize="0"/>
            <p:nvPr/>
          </p:nvPicPr>
          <p:blipFill rotWithShape="1">
            <a:blip r:embed="rId5">
              <a:alphaModFix/>
            </a:blip>
            <a:srcRect b="0" l="0" r="0" t="0"/>
            <a:stretch/>
          </p:blipFill>
          <p:spPr>
            <a:xfrm>
              <a:off x="6770404" y="4688477"/>
              <a:ext cx="1325810" cy="1325810"/>
            </a:xfrm>
            <a:prstGeom prst="rect">
              <a:avLst/>
            </a:prstGeom>
            <a:noFill/>
            <a:ln>
              <a:noFill/>
            </a:ln>
          </p:spPr>
        </p:pic>
        <p:pic>
          <p:nvPicPr>
            <p:cNvPr id="345" name="Google Shape;345;p57"/>
            <p:cNvPicPr preferRelativeResize="0"/>
            <p:nvPr/>
          </p:nvPicPr>
          <p:blipFill rotWithShape="1">
            <a:blip r:embed="rId6">
              <a:alphaModFix/>
            </a:blip>
            <a:srcRect b="0" l="0" r="0" t="0"/>
            <a:stretch/>
          </p:blipFill>
          <p:spPr>
            <a:xfrm>
              <a:off x="8610050" y="4688477"/>
              <a:ext cx="1325810" cy="1325810"/>
            </a:xfrm>
            <a:prstGeom prst="rect">
              <a:avLst/>
            </a:prstGeom>
            <a:noFill/>
            <a:ln>
              <a:noFill/>
            </a:ln>
          </p:spPr>
        </p:pic>
        <p:pic>
          <p:nvPicPr>
            <p:cNvPr id="346" name="Google Shape;346;p57"/>
            <p:cNvPicPr preferRelativeResize="0"/>
            <p:nvPr/>
          </p:nvPicPr>
          <p:blipFill rotWithShape="1">
            <a:blip r:embed="rId7">
              <a:alphaModFix/>
            </a:blip>
            <a:srcRect b="0" l="0" r="0" t="0"/>
            <a:stretch/>
          </p:blipFill>
          <p:spPr>
            <a:xfrm>
              <a:off x="10315316" y="2957818"/>
              <a:ext cx="1325810" cy="1325810"/>
            </a:xfrm>
            <a:prstGeom prst="rect">
              <a:avLst/>
            </a:prstGeom>
            <a:noFill/>
            <a:ln>
              <a:noFill/>
            </a:ln>
          </p:spPr>
        </p:pic>
        <p:pic>
          <p:nvPicPr>
            <p:cNvPr id="347" name="Google Shape;347;p57"/>
            <p:cNvPicPr preferRelativeResize="0"/>
            <p:nvPr/>
          </p:nvPicPr>
          <p:blipFill rotWithShape="1">
            <a:blip r:embed="rId8">
              <a:alphaModFix/>
            </a:blip>
            <a:srcRect b="0" l="0" r="0" t="0"/>
            <a:stretch/>
          </p:blipFill>
          <p:spPr>
            <a:xfrm>
              <a:off x="6771390" y="1132178"/>
              <a:ext cx="1371726" cy="1371726"/>
            </a:xfrm>
            <a:prstGeom prst="rect">
              <a:avLst/>
            </a:prstGeom>
            <a:solidFill>
              <a:schemeClr val="lt1">
                <a:alpha val="58823"/>
              </a:schemeClr>
            </a:solidFill>
            <a:ln>
              <a:noFill/>
            </a:ln>
          </p:spPr>
        </p:pic>
        <p:pic>
          <p:nvPicPr>
            <p:cNvPr id="348" name="Google Shape;348;p57"/>
            <p:cNvPicPr preferRelativeResize="0"/>
            <p:nvPr/>
          </p:nvPicPr>
          <p:blipFill rotWithShape="1">
            <a:blip r:embed="rId9">
              <a:alphaModFix/>
            </a:blip>
            <a:srcRect b="0" l="0" r="0" t="0"/>
            <a:stretch/>
          </p:blipFill>
          <p:spPr>
            <a:xfrm>
              <a:off x="10303063" y="1128489"/>
              <a:ext cx="1371726" cy="1371726"/>
            </a:xfrm>
            <a:prstGeom prst="rect">
              <a:avLst/>
            </a:prstGeom>
            <a:noFill/>
            <a:ln>
              <a:noFill/>
            </a:ln>
          </p:spPr>
        </p:pic>
        <p:pic>
          <p:nvPicPr>
            <p:cNvPr id="349" name="Google Shape;349;p57"/>
            <p:cNvPicPr preferRelativeResize="0"/>
            <p:nvPr/>
          </p:nvPicPr>
          <p:blipFill rotWithShape="1">
            <a:blip r:embed="rId10">
              <a:alphaModFix/>
            </a:blip>
            <a:srcRect b="0" l="0" r="0" t="0"/>
            <a:stretch/>
          </p:blipFill>
          <p:spPr>
            <a:xfrm>
              <a:off x="6696524" y="2903323"/>
              <a:ext cx="1389642" cy="1389642"/>
            </a:xfrm>
            <a:prstGeom prst="rect">
              <a:avLst/>
            </a:prstGeom>
            <a:noFill/>
            <a:ln>
              <a:noFill/>
            </a:ln>
          </p:spPr>
        </p:pic>
        <p:pic>
          <p:nvPicPr>
            <p:cNvPr id="350" name="Google Shape;350;p57"/>
            <p:cNvPicPr preferRelativeResize="0"/>
            <p:nvPr/>
          </p:nvPicPr>
          <p:blipFill rotWithShape="1">
            <a:blip r:embed="rId11">
              <a:alphaModFix/>
            </a:blip>
            <a:srcRect b="0" l="0" r="0" t="0"/>
            <a:stretch/>
          </p:blipFill>
          <p:spPr>
            <a:xfrm>
              <a:off x="7910365" y="2228747"/>
              <a:ext cx="2725180" cy="2725180"/>
            </a:xfrm>
            <a:prstGeom prst="rect">
              <a:avLst/>
            </a:prstGeom>
            <a:noFill/>
            <a:ln>
              <a:noFill/>
            </a:ln>
          </p:spPr>
        </p:pic>
      </p:grpSp>
      <p:sp>
        <p:nvSpPr>
          <p:cNvPr id="351" name="Google Shape;351;p57"/>
          <p:cNvSpPr txBox="1"/>
          <p:nvPr/>
        </p:nvSpPr>
        <p:spPr>
          <a:xfrm>
            <a:off x="9343103" y="140110"/>
            <a:ext cx="1482213" cy="237757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1" lang="en-GB" sz="1500">
                <a:solidFill>
                  <a:srgbClr val="FFFFFF"/>
                </a:solidFill>
                <a:latin typeface="Calibri"/>
                <a:ea typeface="Calibri"/>
                <a:cs typeface="Calibri"/>
                <a:sym typeface="Calibri"/>
              </a:rPr>
              <a:t>Instructions: </a:t>
            </a:r>
            <a:endParaRPr sz="1100"/>
          </a:p>
          <a:p>
            <a:pPr indent="-209550" lvl="0" marL="215900" marR="0" rtl="0" algn="l">
              <a:spcBef>
                <a:spcPts val="0"/>
              </a:spcBef>
              <a:spcAft>
                <a:spcPts val="0"/>
              </a:spcAft>
              <a:buClr>
                <a:srgbClr val="FFFFFF"/>
              </a:buClr>
              <a:buSzPts val="1500"/>
              <a:buFont typeface="Arial"/>
              <a:buChar char="•"/>
            </a:pPr>
            <a:r>
              <a:rPr lang="en-GB" sz="1500">
                <a:solidFill>
                  <a:srgbClr val="FFFFFF"/>
                </a:solidFill>
                <a:latin typeface="Calibri"/>
                <a:ea typeface="Calibri"/>
                <a:cs typeface="Calibri"/>
                <a:sym typeface="Calibri"/>
              </a:rPr>
              <a:t>This is a placeholder. You do not need to edit, but you should plan to demo your solution at this point!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357" name="Google Shape;357;p58"/>
          <p:cNvSpPr txBox="1"/>
          <p:nvPr/>
        </p:nvSpPr>
        <p:spPr>
          <a:xfrm>
            <a:off x="0" y="0"/>
            <a:ext cx="9144000" cy="493438"/>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Project Milestones &amp; Timeline</a:t>
            </a:r>
            <a:endParaRPr sz="1100"/>
          </a:p>
        </p:txBody>
      </p:sp>
      <p:cxnSp>
        <p:nvCxnSpPr>
          <p:cNvPr id="358" name="Google Shape;358;p58"/>
          <p:cNvCxnSpPr>
            <a:stCxn id="359" idx="0"/>
            <a:endCxn id="360" idx="4"/>
          </p:cNvCxnSpPr>
          <p:nvPr/>
        </p:nvCxnSpPr>
        <p:spPr>
          <a:xfrm flipH="1" rot="10800000">
            <a:off x="7535494" y="2628185"/>
            <a:ext cx="7500" cy="494400"/>
          </a:xfrm>
          <a:prstGeom prst="straightConnector1">
            <a:avLst/>
          </a:prstGeom>
          <a:noFill/>
          <a:ln cap="flat" cmpd="sng" w="57150">
            <a:solidFill>
              <a:srgbClr val="D8D8D8"/>
            </a:solidFill>
            <a:prstDash val="solid"/>
            <a:miter lim="800000"/>
            <a:headEnd len="sm" w="sm" type="none"/>
            <a:tailEnd len="sm" w="sm" type="none"/>
          </a:ln>
        </p:spPr>
      </p:cxnSp>
      <p:sp>
        <p:nvSpPr>
          <p:cNvPr id="359" name="Google Shape;359;p58"/>
          <p:cNvSpPr/>
          <p:nvPr/>
        </p:nvSpPr>
        <p:spPr>
          <a:xfrm>
            <a:off x="7158304" y="3122585"/>
            <a:ext cx="754380" cy="75438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361" name="Google Shape;361;p58"/>
          <p:cNvCxnSpPr/>
          <p:nvPr/>
        </p:nvCxnSpPr>
        <p:spPr>
          <a:xfrm flipH="1" rot="10800000">
            <a:off x="6036209" y="1752611"/>
            <a:ext cx="2372" cy="487183"/>
          </a:xfrm>
          <a:prstGeom prst="straightConnector1">
            <a:avLst/>
          </a:prstGeom>
          <a:noFill/>
          <a:ln cap="flat" cmpd="sng" w="57150">
            <a:solidFill>
              <a:srgbClr val="D8D8D8"/>
            </a:solidFill>
            <a:prstDash val="solid"/>
            <a:miter lim="800000"/>
            <a:headEnd len="sm" w="sm" type="none"/>
            <a:tailEnd len="sm" w="sm" type="none"/>
          </a:ln>
        </p:spPr>
      </p:cxnSp>
      <p:sp>
        <p:nvSpPr>
          <p:cNvPr id="362" name="Google Shape;362;p58"/>
          <p:cNvSpPr/>
          <p:nvPr/>
        </p:nvSpPr>
        <p:spPr>
          <a:xfrm>
            <a:off x="5646512" y="1046766"/>
            <a:ext cx="754380" cy="75438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363" name="Google Shape;363;p58"/>
          <p:cNvCxnSpPr>
            <a:stCxn id="364" idx="0"/>
            <a:endCxn id="365" idx="4"/>
          </p:cNvCxnSpPr>
          <p:nvPr/>
        </p:nvCxnSpPr>
        <p:spPr>
          <a:xfrm flipH="1" rot="10800000">
            <a:off x="4532301" y="2628185"/>
            <a:ext cx="5100" cy="494400"/>
          </a:xfrm>
          <a:prstGeom prst="straightConnector1">
            <a:avLst/>
          </a:prstGeom>
          <a:noFill/>
          <a:ln cap="flat" cmpd="sng" w="57150">
            <a:solidFill>
              <a:srgbClr val="D8D8D8"/>
            </a:solidFill>
            <a:prstDash val="solid"/>
            <a:miter lim="800000"/>
            <a:headEnd len="sm" w="sm" type="none"/>
            <a:tailEnd len="sm" w="sm" type="none"/>
          </a:ln>
        </p:spPr>
      </p:cxnSp>
      <p:cxnSp>
        <p:nvCxnSpPr>
          <p:cNvPr id="366" name="Google Shape;366;p58"/>
          <p:cNvCxnSpPr/>
          <p:nvPr/>
        </p:nvCxnSpPr>
        <p:spPr>
          <a:xfrm flipH="1" rot="10800000">
            <a:off x="3034729" y="1771031"/>
            <a:ext cx="2372" cy="487183"/>
          </a:xfrm>
          <a:prstGeom prst="straightConnector1">
            <a:avLst/>
          </a:prstGeom>
          <a:noFill/>
          <a:ln cap="flat" cmpd="sng" w="57150">
            <a:solidFill>
              <a:srgbClr val="D8D8D8"/>
            </a:solidFill>
            <a:prstDash val="solid"/>
            <a:miter lim="800000"/>
            <a:headEnd len="sm" w="sm" type="none"/>
            <a:tailEnd len="sm" w="sm" type="none"/>
          </a:ln>
        </p:spPr>
      </p:cxnSp>
      <p:cxnSp>
        <p:nvCxnSpPr>
          <p:cNvPr id="367" name="Google Shape;367;p58"/>
          <p:cNvCxnSpPr>
            <a:stCxn id="368" idx="0"/>
            <a:endCxn id="369" idx="4"/>
          </p:cNvCxnSpPr>
          <p:nvPr/>
        </p:nvCxnSpPr>
        <p:spPr>
          <a:xfrm flipH="1" rot="10800000">
            <a:off x="1465467" y="2635385"/>
            <a:ext cx="7500" cy="487200"/>
          </a:xfrm>
          <a:prstGeom prst="straightConnector1">
            <a:avLst/>
          </a:prstGeom>
          <a:noFill/>
          <a:ln cap="flat" cmpd="sng" w="57150">
            <a:solidFill>
              <a:srgbClr val="D8D8D8"/>
            </a:solidFill>
            <a:prstDash val="solid"/>
            <a:miter lim="800000"/>
            <a:headEnd len="sm" w="sm" type="none"/>
            <a:tailEnd len="sm" w="sm" type="none"/>
          </a:ln>
        </p:spPr>
      </p:cxnSp>
      <p:grpSp>
        <p:nvGrpSpPr>
          <p:cNvPr id="370" name="Google Shape;370;p58"/>
          <p:cNvGrpSpPr/>
          <p:nvPr/>
        </p:nvGrpSpPr>
        <p:grpSpPr>
          <a:xfrm>
            <a:off x="757790" y="2305646"/>
            <a:ext cx="7589267" cy="266104"/>
            <a:chOff x="2032918" y="3074193"/>
            <a:chExt cx="8126163" cy="709612"/>
          </a:xfrm>
        </p:grpSpPr>
        <p:sp>
          <p:nvSpPr>
            <p:cNvPr id="371" name="Google Shape;371;p58"/>
            <p:cNvSpPr/>
            <p:nvPr/>
          </p:nvSpPr>
          <p:spPr>
            <a:xfrm>
              <a:off x="2032918" y="3074193"/>
              <a:ext cx="1774031" cy="709612"/>
            </a:xfrm>
            <a:prstGeom prst="flowChartAlternateProcess">
              <a:avLst/>
            </a:prstGeom>
            <a:solidFill>
              <a:srgbClr val="92C36B"/>
            </a:solidFill>
            <a:ln cap="flat" cmpd="sng" w="12700">
              <a:solidFill>
                <a:schemeClr val="lt1"/>
              </a:solidFill>
              <a:prstDash val="solid"/>
              <a:miter lim="800000"/>
              <a:headEnd len="sm" w="sm" type="none"/>
              <a:tailEnd len="sm" w="sm" type="none"/>
            </a:ln>
          </p:spPr>
          <p:txBody>
            <a:bodyPr anchorCtr="0" anchor="ctr" bIns="29000" lIns="353100" spcFirstLastPara="1" rIns="295100" wrap="square" tIns="29000">
              <a:noAutofit/>
            </a:bodyPr>
            <a:lstStyle/>
            <a:p>
              <a:pPr indent="0" lvl="0" marL="0" marR="0" rtl="0" algn="ctr">
                <a:lnSpc>
                  <a:spcPct val="90000"/>
                </a:lnSpc>
                <a:spcBef>
                  <a:spcPts val="0"/>
                </a:spcBef>
                <a:spcAft>
                  <a:spcPts val="0"/>
                </a:spcAft>
                <a:buClr>
                  <a:schemeClr val="dk1"/>
                </a:buClr>
                <a:buSzPts val="2200"/>
                <a:buFont typeface="Calibri"/>
                <a:buNone/>
              </a:pPr>
              <a:r>
                <a:t/>
              </a:r>
              <a:endParaRPr sz="2200">
                <a:solidFill>
                  <a:schemeClr val="lt1"/>
                </a:solidFill>
                <a:latin typeface="Calibri"/>
                <a:ea typeface="Calibri"/>
                <a:cs typeface="Calibri"/>
                <a:sym typeface="Calibri"/>
              </a:endParaRPr>
            </a:p>
          </p:txBody>
        </p:sp>
        <p:sp>
          <p:nvSpPr>
            <p:cNvPr id="372" name="Google Shape;372;p58"/>
            <p:cNvSpPr/>
            <p:nvPr/>
          </p:nvSpPr>
          <p:spPr>
            <a:xfrm>
              <a:off x="3629546" y="3074193"/>
              <a:ext cx="1774031" cy="709612"/>
            </a:xfrm>
            <a:prstGeom prst="flowChartProcess">
              <a:avLst/>
            </a:prstGeom>
            <a:solidFill>
              <a:srgbClr val="E85F43"/>
            </a:solidFill>
            <a:ln cap="flat" cmpd="sng" w="12700">
              <a:solidFill>
                <a:schemeClr val="lt1"/>
              </a:solidFill>
              <a:prstDash val="solid"/>
              <a:miter lim="800000"/>
              <a:headEnd len="sm" w="sm" type="none"/>
              <a:tailEnd len="sm" w="sm" type="none"/>
            </a:ln>
          </p:spPr>
          <p:txBody>
            <a:bodyPr anchorCtr="0" anchor="ctr" bIns="29000" lIns="353100" spcFirstLastPara="1" rIns="295100" wrap="square" tIns="29000">
              <a:noAutofit/>
            </a:bodyPr>
            <a:lstStyle/>
            <a:p>
              <a:pPr indent="0" lvl="0" marL="0" marR="0" rtl="0" algn="ctr">
                <a:lnSpc>
                  <a:spcPct val="90000"/>
                </a:lnSpc>
                <a:spcBef>
                  <a:spcPts val="0"/>
                </a:spcBef>
                <a:spcAft>
                  <a:spcPts val="0"/>
                </a:spcAft>
                <a:buClr>
                  <a:schemeClr val="dk1"/>
                </a:buClr>
                <a:buSzPts val="2200"/>
                <a:buFont typeface="Calibri"/>
                <a:buNone/>
              </a:pPr>
              <a:r>
                <a:t/>
              </a:r>
              <a:endParaRPr sz="2200">
                <a:solidFill>
                  <a:schemeClr val="lt1"/>
                </a:solidFill>
                <a:latin typeface="Calibri"/>
                <a:ea typeface="Calibri"/>
                <a:cs typeface="Calibri"/>
                <a:sym typeface="Calibri"/>
              </a:endParaRPr>
            </a:p>
          </p:txBody>
        </p:sp>
        <p:sp>
          <p:nvSpPr>
            <p:cNvPr id="373" name="Google Shape;373;p58"/>
            <p:cNvSpPr/>
            <p:nvPr/>
          </p:nvSpPr>
          <p:spPr>
            <a:xfrm>
              <a:off x="5226174" y="3074193"/>
              <a:ext cx="1739650" cy="709612"/>
            </a:xfrm>
            <a:prstGeom prst="flowChartProcess">
              <a:avLst/>
            </a:prstGeom>
            <a:solidFill>
              <a:srgbClr val="F0C600"/>
            </a:solidFill>
            <a:ln cap="flat" cmpd="sng" w="12700">
              <a:solidFill>
                <a:schemeClr val="lt1"/>
              </a:solidFill>
              <a:prstDash val="solid"/>
              <a:miter lim="800000"/>
              <a:headEnd len="sm" w="sm" type="none"/>
              <a:tailEnd len="sm" w="sm" type="none"/>
            </a:ln>
          </p:spPr>
          <p:txBody>
            <a:bodyPr anchorCtr="0" anchor="ctr" bIns="28000" lIns="350100" spcFirstLastPara="1" rIns="294100" wrap="square" tIns="2800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74" name="Google Shape;374;p58"/>
            <p:cNvSpPr/>
            <p:nvPr/>
          </p:nvSpPr>
          <p:spPr>
            <a:xfrm>
              <a:off x="8385050" y="3074193"/>
              <a:ext cx="1774031" cy="709612"/>
            </a:xfrm>
            <a:prstGeom prst="roundRect">
              <a:avLst>
                <a:gd fmla="val 16667" name="adj"/>
              </a:avLst>
            </a:prstGeom>
            <a:solidFill>
              <a:srgbClr val="287D7B"/>
            </a:solidFill>
            <a:ln cap="flat" cmpd="sng" w="12700">
              <a:solidFill>
                <a:schemeClr val="lt1"/>
              </a:solidFill>
              <a:prstDash val="solid"/>
              <a:miter lim="800000"/>
              <a:headEnd len="sm" w="sm" type="none"/>
              <a:tailEnd len="sm" w="sm" type="none"/>
            </a:ln>
          </p:spPr>
          <p:txBody>
            <a:bodyPr anchorCtr="0" anchor="ctr" bIns="44000" lIns="398125" spcFirstLastPara="1" rIns="310100" wrap="square" tIns="44000">
              <a:noAutofit/>
            </a:bodyPr>
            <a:lstStyle/>
            <a:p>
              <a:pPr indent="0" lvl="0" marL="0" marR="0" rtl="0" algn="ctr">
                <a:lnSpc>
                  <a:spcPct val="90000"/>
                </a:lnSpc>
                <a:spcBef>
                  <a:spcPts val="0"/>
                </a:spcBef>
                <a:spcAft>
                  <a:spcPts val="0"/>
                </a:spcAft>
                <a:buClr>
                  <a:schemeClr val="dk1"/>
                </a:buClr>
                <a:buSzPts val="3300"/>
                <a:buFont typeface="Calibri"/>
                <a:buNone/>
              </a:pPr>
              <a:r>
                <a:t/>
              </a:r>
              <a:endParaRPr sz="3300">
                <a:solidFill>
                  <a:schemeClr val="lt1"/>
                </a:solidFill>
                <a:latin typeface="Calibri"/>
                <a:ea typeface="Calibri"/>
                <a:cs typeface="Calibri"/>
                <a:sym typeface="Calibri"/>
              </a:endParaRPr>
            </a:p>
          </p:txBody>
        </p:sp>
        <p:sp>
          <p:nvSpPr>
            <p:cNvPr id="375" name="Google Shape;375;p58"/>
            <p:cNvSpPr/>
            <p:nvPr/>
          </p:nvSpPr>
          <p:spPr>
            <a:xfrm>
              <a:off x="6788422" y="3074193"/>
              <a:ext cx="1774031" cy="709612"/>
            </a:xfrm>
            <a:prstGeom prst="flowChartProcess">
              <a:avLst/>
            </a:prstGeom>
            <a:solidFill>
              <a:srgbClr val="85A5CB"/>
            </a:solidFill>
            <a:ln cap="flat" cmpd="sng" w="12700">
              <a:solidFill>
                <a:schemeClr val="lt1"/>
              </a:solidFill>
              <a:prstDash val="solid"/>
              <a:miter lim="800000"/>
              <a:headEnd len="sm" w="sm" type="none"/>
              <a:tailEnd len="sm" w="sm" type="none"/>
            </a:ln>
          </p:spPr>
          <p:txBody>
            <a:bodyPr anchorCtr="0" anchor="ctr" bIns="44000" lIns="398125" spcFirstLastPara="1" rIns="310100" wrap="square" tIns="44000">
              <a:noAutofit/>
            </a:bodyPr>
            <a:lstStyle/>
            <a:p>
              <a:pPr indent="0" lvl="0" marL="0" marR="0" rtl="0" algn="ctr">
                <a:lnSpc>
                  <a:spcPct val="90000"/>
                </a:lnSpc>
                <a:spcBef>
                  <a:spcPts val="0"/>
                </a:spcBef>
                <a:spcAft>
                  <a:spcPts val="0"/>
                </a:spcAft>
                <a:buClr>
                  <a:schemeClr val="dk1"/>
                </a:buClr>
                <a:buSzPts val="3300"/>
                <a:buFont typeface="Calibri"/>
                <a:buNone/>
              </a:pPr>
              <a:r>
                <a:t/>
              </a:r>
              <a:endParaRPr sz="3300">
                <a:solidFill>
                  <a:schemeClr val="lt1"/>
                </a:solidFill>
                <a:latin typeface="Calibri"/>
                <a:ea typeface="Calibri"/>
                <a:cs typeface="Calibri"/>
                <a:sym typeface="Calibri"/>
              </a:endParaRPr>
            </a:p>
          </p:txBody>
        </p:sp>
      </p:grpSp>
      <p:sp>
        <p:nvSpPr>
          <p:cNvPr id="369" name="Google Shape;369;p58"/>
          <p:cNvSpPr/>
          <p:nvPr/>
        </p:nvSpPr>
        <p:spPr>
          <a:xfrm>
            <a:off x="1284455" y="2258213"/>
            <a:ext cx="377190" cy="37719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6" name="Google Shape;376;p58"/>
          <p:cNvSpPr/>
          <p:nvPr/>
        </p:nvSpPr>
        <p:spPr>
          <a:xfrm>
            <a:off x="2846134" y="2258213"/>
            <a:ext cx="377190" cy="37719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5" name="Google Shape;365;p58"/>
          <p:cNvSpPr/>
          <p:nvPr/>
        </p:nvSpPr>
        <p:spPr>
          <a:xfrm>
            <a:off x="4348916" y="2251143"/>
            <a:ext cx="377190" cy="37719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7" name="Google Shape;377;p58"/>
          <p:cNvSpPr/>
          <p:nvPr/>
        </p:nvSpPr>
        <p:spPr>
          <a:xfrm>
            <a:off x="5851699" y="2258213"/>
            <a:ext cx="377190" cy="37719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0" name="Google Shape;360;p58"/>
          <p:cNvSpPr/>
          <p:nvPr/>
        </p:nvSpPr>
        <p:spPr>
          <a:xfrm>
            <a:off x="7354482" y="2251142"/>
            <a:ext cx="377190" cy="377190"/>
          </a:xfrm>
          <a:prstGeom prst="ellipse">
            <a:avLst/>
          </a:prstGeom>
          <a:solidFill>
            <a:schemeClr val="lt1"/>
          </a:solidFill>
          <a:ln cap="flat" cmpd="sng" w="762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8" name="Google Shape;368;p58"/>
          <p:cNvSpPr/>
          <p:nvPr/>
        </p:nvSpPr>
        <p:spPr>
          <a:xfrm>
            <a:off x="1088277" y="3122585"/>
            <a:ext cx="754380" cy="75438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Google Shape;378;p58"/>
          <p:cNvSpPr txBox="1"/>
          <p:nvPr/>
        </p:nvSpPr>
        <p:spPr>
          <a:xfrm>
            <a:off x="588454" y="1443167"/>
            <a:ext cx="1743000" cy="387300"/>
          </a:xfrm>
          <a:prstGeom prst="rect">
            <a:avLst/>
          </a:prstGeom>
          <a:noFill/>
          <a:ln>
            <a:noFill/>
          </a:ln>
        </p:spPr>
        <p:txBody>
          <a:bodyPr anchorCtr="0" anchor="t" bIns="24100" lIns="48200" spcFirstLastPara="1" rIns="48200" wrap="square" tIns="24100">
            <a:spAutoFit/>
          </a:bodyPr>
          <a:lstStyle/>
          <a:p>
            <a:pPr indent="0" lvl="0" marL="0" marR="0" rtl="0" algn="ctr">
              <a:spcBef>
                <a:spcPts val="0"/>
              </a:spcBef>
              <a:spcAft>
                <a:spcPts val="0"/>
              </a:spcAft>
              <a:buNone/>
            </a:pPr>
            <a:r>
              <a:rPr b="1" lang="en-GB" sz="1100">
                <a:solidFill>
                  <a:schemeClr val="accent1"/>
                </a:solidFill>
                <a:latin typeface="Helvetica Neue"/>
                <a:ea typeface="Helvetica Neue"/>
                <a:cs typeface="Helvetica Neue"/>
                <a:sym typeface="Helvetica Neue"/>
              </a:rPr>
              <a:t>(Data </a:t>
            </a:r>
            <a:r>
              <a:rPr b="1" lang="en-GB" sz="1100">
                <a:solidFill>
                  <a:schemeClr val="accent1"/>
                </a:solidFill>
                <a:latin typeface="Helvetica Neue"/>
                <a:ea typeface="Helvetica Neue"/>
                <a:cs typeface="Helvetica Neue"/>
                <a:sym typeface="Helvetica Neue"/>
              </a:rPr>
              <a:t>extraction and preparation)</a:t>
            </a:r>
            <a:endParaRPr sz="1100"/>
          </a:p>
        </p:txBody>
      </p:sp>
      <p:sp>
        <p:nvSpPr>
          <p:cNvPr id="379" name="Google Shape;379;p58"/>
          <p:cNvSpPr txBox="1"/>
          <p:nvPr/>
        </p:nvSpPr>
        <p:spPr>
          <a:xfrm>
            <a:off x="599218" y="3927475"/>
            <a:ext cx="1743000" cy="233400"/>
          </a:xfrm>
          <a:prstGeom prst="rect">
            <a:avLst/>
          </a:prstGeom>
          <a:noFill/>
          <a:ln>
            <a:noFill/>
          </a:ln>
        </p:spPr>
        <p:txBody>
          <a:bodyPr anchorCtr="0" anchor="t" bIns="24100" lIns="48200" spcFirstLastPara="1" rIns="48200" wrap="square" tIns="24100">
            <a:spAutoFit/>
          </a:bodyPr>
          <a:lstStyle/>
          <a:p>
            <a:pPr indent="0" lvl="0" marL="0" marR="0" rtl="0" algn="ctr">
              <a:lnSpc>
                <a:spcPct val="150000"/>
              </a:lnSpc>
              <a:spcBef>
                <a:spcPts val="0"/>
              </a:spcBef>
              <a:spcAft>
                <a:spcPts val="0"/>
              </a:spcAft>
              <a:buNone/>
            </a:pPr>
            <a:r>
              <a:rPr b="1" lang="en-GB" sz="1200">
                <a:solidFill>
                  <a:srgbClr val="5978AB"/>
                </a:solidFill>
                <a:latin typeface="Helvetica Neue"/>
                <a:ea typeface="Helvetica Neue"/>
                <a:cs typeface="Helvetica Neue"/>
                <a:sym typeface="Helvetica Neue"/>
              </a:rPr>
              <a:t>(</a:t>
            </a:r>
            <a:r>
              <a:rPr b="1" lang="en-GB" sz="1200">
                <a:solidFill>
                  <a:srgbClr val="5978AB"/>
                </a:solidFill>
                <a:latin typeface="Helvetica Neue"/>
                <a:ea typeface="Helvetica Neue"/>
                <a:cs typeface="Helvetica Neue"/>
                <a:sym typeface="Helvetica Neue"/>
              </a:rPr>
              <a:t>March 18th)</a:t>
            </a:r>
            <a:endParaRPr sz="1100"/>
          </a:p>
        </p:txBody>
      </p:sp>
      <p:sp>
        <p:nvSpPr>
          <p:cNvPr id="380" name="Google Shape;380;p58"/>
          <p:cNvSpPr/>
          <p:nvPr/>
        </p:nvSpPr>
        <p:spPr>
          <a:xfrm>
            <a:off x="2645032" y="1065186"/>
            <a:ext cx="754380" cy="75438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1" name="Google Shape;381;p58"/>
          <p:cNvSpPr txBox="1"/>
          <p:nvPr/>
        </p:nvSpPr>
        <p:spPr>
          <a:xfrm>
            <a:off x="2163269" y="687658"/>
            <a:ext cx="1743000" cy="233400"/>
          </a:xfrm>
          <a:prstGeom prst="rect">
            <a:avLst/>
          </a:prstGeom>
          <a:noFill/>
          <a:ln>
            <a:noFill/>
          </a:ln>
        </p:spPr>
        <p:txBody>
          <a:bodyPr anchorCtr="0" anchor="t" bIns="24100" lIns="48200" spcFirstLastPara="1" rIns="48200" wrap="square" tIns="24100">
            <a:spAutoFit/>
          </a:bodyPr>
          <a:lstStyle/>
          <a:p>
            <a:pPr indent="0" lvl="0" marL="0" marR="0" rtl="0" algn="ctr">
              <a:lnSpc>
                <a:spcPct val="150000"/>
              </a:lnSpc>
              <a:spcBef>
                <a:spcPts val="0"/>
              </a:spcBef>
              <a:spcAft>
                <a:spcPts val="0"/>
              </a:spcAft>
              <a:buNone/>
            </a:pPr>
            <a:r>
              <a:rPr b="1" lang="en-GB" sz="1200">
                <a:solidFill>
                  <a:srgbClr val="5978AB"/>
                </a:solidFill>
                <a:latin typeface="Helvetica Neue"/>
                <a:ea typeface="Helvetica Neue"/>
                <a:cs typeface="Helvetica Neue"/>
                <a:sym typeface="Helvetica Neue"/>
              </a:rPr>
              <a:t>(March 28)</a:t>
            </a:r>
            <a:endParaRPr sz="1100"/>
          </a:p>
        </p:txBody>
      </p:sp>
      <p:sp>
        <p:nvSpPr>
          <p:cNvPr id="382" name="Google Shape;382;p58"/>
          <p:cNvSpPr txBox="1"/>
          <p:nvPr/>
        </p:nvSpPr>
        <p:spPr>
          <a:xfrm>
            <a:off x="2171053" y="3179803"/>
            <a:ext cx="1743000" cy="726000"/>
          </a:xfrm>
          <a:prstGeom prst="rect">
            <a:avLst/>
          </a:prstGeom>
          <a:noFill/>
          <a:ln>
            <a:noFill/>
          </a:ln>
        </p:spPr>
        <p:txBody>
          <a:bodyPr anchorCtr="0" anchor="t" bIns="24100" lIns="48200" spcFirstLastPara="1" rIns="48200" wrap="square" tIns="24100">
            <a:spAutoFit/>
          </a:bodyPr>
          <a:lstStyle/>
          <a:p>
            <a:pPr indent="0" lvl="0" marL="0" marR="0" rtl="0" algn="ctr">
              <a:spcBef>
                <a:spcPts val="0"/>
              </a:spcBef>
              <a:spcAft>
                <a:spcPts val="0"/>
              </a:spcAft>
              <a:buNone/>
            </a:pPr>
            <a:r>
              <a:rPr b="1" lang="en-GB" sz="1100">
                <a:solidFill>
                  <a:schemeClr val="accent3"/>
                </a:solidFill>
                <a:latin typeface="Helvetica Neue"/>
                <a:ea typeface="Helvetica Neue"/>
                <a:cs typeface="Helvetica Neue"/>
                <a:sym typeface="Helvetica Neue"/>
              </a:rPr>
              <a:t>(OLTP)</a:t>
            </a:r>
            <a:endParaRPr sz="11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rPr b="1" lang="en-GB" sz="1100">
                <a:solidFill>
                  <a:srgbClr val="212121"/>
                </a:solidFill>
                <a:latin typeface="Helvetica Neue"/>
                <a:ea typeface="Helvetica Neue"/>
                <a:cs typeface="Helvetica Neue"/>
                <a:sym typeface="Helvetica Neue"/>
              </a:rPr>
              <a:t>[Created the tables and inserted the data by python script]</a:t>
            </a:r>
            <a:endParaRPr b="1" sz="1100">
              <a:solidFill>
                <a:srgbClr val="212121"/>
              </a:solidFill>
            </a:endParaRPr>
          </a:p>
        </p:txBody>
      </p:sp>
      <p:sp>
        <p:nvSpPr>
          <p:cNvPr id="364" name="Google Shape;364;p58"/>
          <p:cNvSpPr/>
          <p:nvPr/>
        </p:nvSpPr>
        <p:spPr>
          <a:xfrm>
            <a:off x="4155111" y="3122585"/>
            <a:ext cx="754380" cy="754380"/>
          </a:xfrm>
          <a:prstGeom prst="ellipse">
            <a:avLst/>
          </a:prstGeom>
          <a:solidFill>
            <a:schemeClr val="lt1"/>
          </a:solidFill>
          <a:ln cap="flat" cmpd="sng" w="381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3" name="Google Shape;383;p58"/>
          <p:cNvSpPr txBox="1"/>
          <p:nvPr/>
        </p:nvSpPr>
        <p:spPr>
          <a:xfrm>
            <a:off x="3671120" y="3898288"/>
            <a:ext cx="1743000" cy="233400"/>
          </a:xfrm>
          <a:prstGeom prst="rect">
            <a:avLst/>
          </a:prstGeom>
          <a:noFill/>
          <a:ln>
            <a:noFill/>
          </a:ln>
        </p:spPr>
        <p:txBody>
          <a:bodyPr anchorCtr="0" anchor="t" bIns="24100" lIns="48200" spcFirstLastPara="1" rIns="48200" wrap="square" tIns="24100">
            <a:spAutoFit/>
          </a:bodyPr>
          <a:lstStyle/>
          <a:p>
            <a:pPr indent="0" lvl="0" marL="0" marR="0" rtl="0" algn="ctr">
              <a:lnSpc>
                <a:spcPct val="150000"/>
              </a:lnSpc>
              <a:spcBef>
                <a:spcPts val="0"/>
              </a:spcBef>
              <a:spcAft>
                <a:spcPts val="0"/>
              </a:spcAft>
              <a:buNone/>
            </a:pPr>
            <a:r>
              <a:rPr b="1" lang="en-GB" sz="1200">
                <a:solidFill>
                  <a:srgbClr val="5978AB"/>
                </a:solidFill>
                <a:latin typeface="Helvetica Neue"/>
                <a:ea typeface="Helvetica Neue"/>
                <a:cs typeface="Helvetica Neue"/>
                <a:sym typeface="Helvetica Neue"/>
              </a:rPr>
              <a:t>(April 30)</a:t>
            </a:r>
            <a:endParaRPr sz="1100"/>
          </a:p>
        </p:txBody>
      </p:sp>
      <p:pic>
        <p:nvPicPr>
          <p:cNvPr descr="Bullseye" id="384" name="Google Shape;384;p58"/>
          <p:cNvPicPr preferRelativeResize="0"/>
          <p:nvPr/>
        </p:nvPicPr>
        <p:blipFill rotWithShape="1">
          <a:blip r:embed="rId3">
            <a:alphaModFix/>
          </a:blip>
          <a:srcRect b="0" l="0" r="0" t="0"/>
          <a:stretch/>
        </p:blipFill>
        <p:spPr>
          <a:xfrm>
            <a:off x="4279982" y="3265880"/>
            <a:ext cx="490047" cy="490047"/>
          </a:xfrm>
          <a:prstGeom prst="rect">
            <a:avLst/>
          </a:prstGeom>
          <a:noFill/>
          <a:ln>
            <a:noFill/>
          </a:ln>
        </p:spPr>
      </p:pic>
      <p:pic>
        <p:nvPicPr>
          <p:cNvPr descr="Database" id="385" name="Google Shape;385;p58"/>
          <p:cNvPicPr preferRelativeResize="0"/>
          <p:nvPr/>
        </p:nvPicPr>
        <p:blipFill rotWithShape="1">
          <a:blip r:embed="rId4">
            <a:alphaModFix/>
          </a:blip>
          <a:srcRect b="0" l="0" r="0" t="0"/>
          <a:stretch/>
        </p:blipFill>
        <p:spPr>
          <a:xfrm>
            <a:off x="2777552" y="1160934"/>
            <a:ext cx="514350" cy="514350"/>
          </a:xfrm>
          <a:prstGeom prst="rect">
            <a:avLst/>
          </a:prstGeom>
          <a:noFill/>
          <a:ln>
            <a:noFill/>
          </a:ln>
        </p:spPr>
      </p:pic>
      <p:pic>
        <p:nvPicPr>
          <p:cNvPr descr="Statistics" id="386" name="Google Shape;386;p58"/>
          <p:cNvPicPr preferRelativeResize="0"/>
          <p:nvPr/>
        </p:nvPicPr>
        <p:blipFill rotWithShape="1">
          <a:blip r:embed="rId5">
            <a:alphaModFix/>
          </a:blip>
          <a:srcRect b="0" l="0" r="0" t="0"/>
          <a:stretch/>
        </p:blipFill>
        <p:spPr>
          <a:xfrm>
            <a:off x="5766527" y="1172874"/>
            <a:ext cx="514350" cy="514350"/>
          </a:xfrm>
          <a:prstGeom prst="rect">
            <a:avLst/>
          </a:prstGeom>
          <a:noFill/>
          <a:ln>
            <a:noFill/>
          </a:ln>
        </p:spPr>
      </p:pic>
      <p:sp>
        <p:nvSpPr>
          <p:cNvPr id="387" name="Google Shape;387;p58"/>
          <p:cNvSpPr txBox="1"/>
          <p:nvPr/>
        </p:nvSpPr>
        <p:spPr>
          <a:xfrm>
            <a:off x="5199098" y="3131720"/>
            <a:ext cx="1743000" cy="802800"/>
          </a:xfrm>
          <a:prstGeom prst="rect">
            <a:avLst/>
          </a:prstGeom>
          <a:noFill/>
          <a:ln>
            <a:noFill/>
          </a:ln>
        </p:spPr>
        <p:txBody>
          <a:bodyPr anchorCtr="0" anchor="t" bIns="24100" lIns="48200" spcFirstLastPara="1" rIns="48200" wrap="square" tIns="24100">
            <a:spAutoFit/>
          </a:bodyPr>
          <a:lstStyle/>
          <a:p>
            <a:pPr indent="0" lvl="0" marL="0" marR="0" rtl="0" algn="ctr">
              <a:spcBef>
                <a:spcPts val="0"/>
              </a:spcBef>
              <a:spcAft>
                <a:spcPts val="0"/>
              </a:spcAft>
              <a:buNone/>
            </a:pPr>
            <a:r>
              <a:rPr b="1" lang="en-GB" sz="1300">
                <a:solidFill>
                  <a:srgbClr val="212121"/>
                </a:solidFill>
                <a:latin typeface="Helvetica Neue"/>
                <a:ea typeface="Helvetica Neue"/>
                <a:cs typeface="Helvetica Neue"/>
                <a:sym typeface="Helvetica Neue"/>
              </a:rPr>
              <a:t>Visualization</a:t>
            </a:r>
            <a:endParaRPr b="1" sz="1300">
              <a:solidFill>
                <a:srgbClr val="212121"/>
              </a:solidFill>
            </a:endParaRPr>
          </a:p>
          <a:p>
            <a:pPr indent="0" lvl="0" marL="0" marR="0" rtl="0" algn="ctr">
              <a:spcBef>
                <a:spcPts val="0"/>
              </a:spcBef>
              <a:spcAft>
                <a:spcPts val="0"/>
              </a:spcAft>
              <a:buNone/>
            </a:pPr>
            <a:r>
              <a:rPr b="1" lang="en-GB" sz="1300"/>
              <a:t>[Using Tableau]</a:t>
            </a:r>
            <a:endParaRPr b="1" sz="1300"/>
          </a:p>
          <a:p>
            <a:pPr indent="0" lvl="0" marL="0" marR="0" rtl="0" algn="ctr">
              <a:spcBef>
                <a:spcPts val="0"/>
              </a:spcBef>
              <a:spcAft>
                <a:spcPts val="0"/>
              </a:spcAft>
              <a:buNone/>
            </a:pPr>
            <a:r>
              <a:t/>
            </a:r>
            <a:endParaRPr sz="11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rgbClr val="7F7F7F"/>
              </a:solidFill>
              <a:latin typeface="Helvetica Neue"/>
              <a:ea typeface="Helvetica Neue"/>
              <a:cs typeface="Helvetica Neue"/>
              <a:sym typeface="Helvetica Neue"/>
            </a:endParaRPr>
          </a:p>
        </p:txBody>
      </p:sp>
      <p:sp>
        <p:nvSpPr>
          <p:cNvPr id="388" name="Google Shape;388;p58"/>
          <p:cNvSpPr txBox="1"/>
          <p:nvPr/>
        </p:nvSpPr>
        <p:spPr>
          <a:xfrm>
            <a:off x="3713010" y="1318717"/>
            <a:ext cx="1743000" cy="556500"/>
          </a:xfrm>
          <a:prstGeom prst="rect">
            <a:avLst/>
          </a:prstGeom>
          <a:noFill/>
          <a:ln>
            <a:noFill/>
          </a:ln>
        </p:spPr>
        <p:txBody>
          <a:bodyPr anchorCtr="0" anchor="t" bIns="24100" lIns="48200" spcFirstLastPara="1" rIns="48200" wrap="square" tIns="24100">
            <a:spAutoFit/>
          </a:bodyPr>
          <a:lstStyle/>
          <a:p>
            <a:pPr indent="0" lvl="0" marL="0" marR="0" rtl="0" algn="ctr">
              <a:spcBef>
                <a:spcPts val="0"/>
              </a:spcBef>
              <a:spcAft>
                <a:spcPts val="0"/>
              </a:spcAft>
              <a:buNone/>
            </a:pPr>
            <a:r>
              <a:rPr b="1" lang="en-GB" sz="1100">
                <a:solidFill>
                  <a:schemeClr val="accent4"/>
                </a:solidFill>
                <a:latin typeface="Helvetica Neue"/>
                <a:ea typeface="Helvetica Neue"/>
                <a:cs typeface="Helvetica Neue"/>
                <a:sym typeface="Helvetica Neue"/>
              </a:rPr>
              <a:t>(OLAP)</a:t>
            </a:r>
            <a:endParaRPr b="1" sz="1100">
              <a:solidFill>
                <a:schemeClr val="accent4"/>
              </a:solidFill>
              <a:latin typeface="Helvetica Neue"/>
              <a:ea typeface="Helvetica Neue"/>
              <a:cs typeface="Helvetica Neue"/>
              <a:sym typeface="Helvetica Neue"/>
            </a:endParaRPr>
          </a:p>
          <a:p>
            <a:pPr indent="0" lvl="0" marL="0" marR="0" rtl="0" algn="ctr">
              <a:spcBef>
                <a:spcPts val="0"/>
              </a:spcBef>
              <a:spcAft>
                <a:spcPts val="0"/>
              </a:spcAft>
              <a:buNone/>
            </a:pPr>
            <a:r>
              <a:rPr b="1" lang="en-GB" sz="1100">
                <a:solidFill>
                  <a:srgbClr val="212121"/>
                </a:solidFill>
                <a:latin typeface="Helvetica Neue"/>
                <a:ea typeface="Helvetica Neue"/>
                <a:cs typeface="Helvetica Neue"/>
                <a:sym typeface="Helvetica Neue"/>
              </a:rPr>
              <a:t>[Designed the dimension model]</a:t>
            </a:r>
            <a:endParaRPr b="1" sz="1100">
              <a:solidFill>
                <a:srgbClr val="212121"/>
              </a:solidFill>
              <a:latin typeface="Helvetica Neue"/>
              <a:ea typeface="Helvetica Neue"/>
              <a:cs typeface="Helvetica Neue"/>
              <a:sym typeface="Helvetica Neue"/>
            </a:endParaRPr>
          </a:p>
        </p:txBody>
      </p:sp>
      <p:sp>
        <p:nvSpPr>
          <p:cNvPr id="389" name="Google Shape;389;p58"/>
          <p:cNvSpPr txBox="1"/>
          <p:nvPr/>
        </p:nvSpPr>
        <p:spPr>
          <a:xfrm>
            <a:off x="5348250" y="701013"/>
            <a:ext cx="1350900" cy="264300"/>
          </a:xfrm>
          <a:prstGeom prst="rect">
            <a:avLst/>
          </a:prstGeom>
          <a:noFill/>
          <a:ln>
            <a:noFill/>
          </a:ln>
        </p:spPr>
        <p:txBody>
          <a:bodyPr anchorCtr="0" anchor="t" bIns="24100" lIns="48200" spcFirstLastPara="1" rIns="48200" wrap="square" tIns="24100">
            <a:spAutoFit/>
          </a:bodyPr>
          <a:lstStyle/>
          <a:p>
            <a:pPr indent="0" lvl="0" marL="0" marR="0" rtl="0" algn="ctr">
              <a:lnSpc>
                <a:spcPct val="150000"/>
              </a:lnSpc>
              <a:spcBef>
                <a:spcPts val="0"/>
              </a:spcBef>
              <a:spcAft>
                <a:spcPts val="0"/>
              </a:spcAft>
              <a:buNone/>
            </a:pPr>
            <a:r>
              <a:rPr b="1" lang="en-GB">
                <a:solidFill>
                  <a:srgbClr val="5978AB"/>
                </a:solidFill>
                <a:latin typeface="Helvetica Neue"/>
                <a:ea typeface="Helvetica Neue"/>
                <a:cs typeface="Helvetica Neue"/>
                <a:sym typeface="Helvetica Neue"/>
              </a:rPr>
              <a:t>  (May 1)</a:t>
            </a:r>
            <a:endParaRPr b="1" sz="1300"/>
          </a:p>
        </p:txBody>
      </p:sp>
      <p:sp>
        <p:nvSpPr>
          <p:cNvPr id="390" name="Google Shape;390;p58"/>
          <p:cNvSpPr txBox="1"/>
          <p:nvPr/>
        </p:nvSpPr>
        <p:spPr>
          <a:xfrm>
            <a:off x="6647188" y="3881541"/>
            <a:ext cx="1742917" cy="291450"/>
          </a:xfrm>
          <a:prstGeom prst="rect">
            <a:avLst/>
          </a:prstGeom>
          <a:noFill/>
          <a:ln>
            <a:noFill/>
          </a:ln>
        </p:spPr>
        <p:txBody>
          <a:bodyPr anchorCtr="0" anchor="t" bIns="24100" lIns="48200" spcFirstLastPara="1" rIns="48200" wrap="square" tIns="24100">
            <a:spAutoFit/>
          </a:bodyPr>
          <a:lstStyle/>
          <a:p>
            <a:pPr indent="0" lvl="0" marL="0" marR="0" rtl="0" algn="ctr">
              <a:lnSpc>
                <a:spcPct val="150000"/>
              </a:lnSpc>
              <a:spcBef>
                <a:spcPts val="0"/>
              </a:spcBef>
              <a:spcAft>
                <a:spcPts val="0"/>
              </a:spcAft>
              <a:buNone/>
            </a:pPr>
            <a:r>
              <a:rPr b="1" lang="en-GB" sz="1200">
                <a:solidFill>
                  <a:srgbClr val="5978AB"/>
                </a:solidFill>
                <a:latin typeface="Helvetica Neue"/>
                <a:ea typeface="Helvetica Neue"/>
                <a:cs typeface="Helvetica Neue"/>
                <a:sym typeface="Helvetica Neue"/>
              </a:rPr>
              <a:t>Week 16</a:t>
            </a:r>
            <a:endParaRPr sz="1100"/>
          </a:p>
        </p:txBody>
      </p:sp>
      <p:pic>
        <p:nvPicPr>
          <p:cNvPr descr="Connections" id="391" name="Google Shape;391;p58"/>
          <p:cNvPicPr preferRelativeResize="0"/>
          <p:nvPr/>
        </p:nvPicPr>
        <p:blipFill rotWithShape="1">
          <a:blip r:embed="rId6">
            <a:alphaModFix/>
          </a:blip>
          <a:srcRect b="0" l="0" r="0" t="0"/>
          <a:stretch/>
        </p:blipFill>
        <p:spPr>
          <a:xfrm>
            <a:off x="1166855" y="3202329"/>
            <a:ext cx="578836" cy="578836"/>
          </a:xfrm>
          <a:prstGeom prst="rect">
            <a:avLst/>
          </a:prstGeom>
          <a:noFill/>
          <a:ln>
            <a:noFill/>
          </a:ln>
        </p:spPr>
      </p:pic>
      <p:sp>
        <p:nvSpPr>
          <p:cNvPr id="392" name="Google Shape;392;p58"/>
          <p:cNvSpPr txBox="1"/>
          <p:nvPr/>
        </p:nvSpPr>
        <p:spPr>
          <a:xfrm>
            <a:off x="6715408" y="1317551"/>
            <a:ext cx="1742917" cy="1041271"/>
          </a:xfrm>
          <a:prstGeom prst="rect">
            <a:avLst/>
          </a:prstGeom>
          <a:noFill/>
          <a:ln>
            <a:noFill/>
          </a:ln>
        </p:spPr>
        <p:txBody>
          <a:bodyPr anchorCtr="0" anchor="t" bIns="24100" lIns="48200" spcFirstLastPara="1" rIns="48200" wrap="square" tIns="24100">
            <a:spAutoFit/>
          </a:bodyPr>
          <a:lstStyle/>
          <a:p>
            <a:pPr indent="0" lvl="0" marL="0" marR="0" rtl="0" algn="ctr">
              <a:spcBef>
                <a:spcPts val="0"/>
              </a:spcBef>
              <a:spcAft>
                <a:spcPts val="0"/>
              </a:spcAft>
              <a:buNone/>
            </a:pPr>
            <a:r>
              <a:rPr b="1" lang="en-GB" sz="1100">
                <a:solidFill>
                  <a:schemeClr val="accent6"/>
                </a:solidFill>
                <a:latin typeface="Helvetica Neue"/>
                <a:ea typeface="Helvetica Neue"/>
                <a:cs typeface="Helvetica Neue"/>
                <a:sym typeface="Helvetica Neue"/>
              </a:rPr>
              <a:t>Deliver &amp; Present</a:t>
            </a:r>
            <a:endParaRPr sz="1100"/>
          </a:p>
          <a:p>
            <a:pPr indent="0" lvl="0" marL="0" marR="0" rtl="0" algn="ctr">
              <a:spcBef>
                <a:spcPts val="0"/>
              </a:spcBef>
              <a:spcAft>
                <a:spcPts val="0"/>
              </a:spcAft>
              <a:buNone/>
            </a:pPr>
            <a:r>
              <a:rPr lang="en-GB" sz="1100">
                <a:solidFill>
                  <a:srgbClr val="7F7F7F"/>
                </a:solidFill>
                <a:latin typeface="Helvetica Neue"/>
                <a:ea typeface="Helvetica Neue"/>
                <a:cs typeface="Helvetica Neue"/>
                <a:sym typeface="Helvetica Neue"/>
              </a:rPr>
              <a:t>Present final solution to class</a:t>
            </a:r>
            <a:endParaRPr sz="1100"/>
          </a:p>
          <a:p>
            <a:pPr indent="0" lvl="0" marL="0" marR="0" rtl="0" algn="ctr">
              <a:spcBef>
                <a:spcPts val="0"/>
              </a:spcBef>
              <a:spcAft>
                <a:spcPts val="0"/>
              </a:spcAft>
              <a:buNone/>
            </a:pPr>
            <a:r>
              <a:rPr lang="en-GB" sz="1100">
                <a:solidFill>
                  <a:srgbClr val="7F7F7F"/>
                </a:solidFill>
                <a:latin typeface="Helvetica Neue"/>
                <a:ea typeface="Helvetica Neue"/>
                <a:cs typeface="Helvetica Neue"/>
                <a:sym typeface="Helvetica Neue"/>
              </a:rPr>
              <a:t>Determine peer score </a:t>
            </a:r>
            <a:endParaRPr sz="1100"/>
          </a:p>
          <a:p>
            <a:pPr indent="0" lvl="0" marL="0" marR="0" rtl="0" algn="ctr">
              <a:spcBef>
                <a:spcPts val="0"/>
              </a:spcBef>
              <a:spcAft>
                <a:spcPts val="0"/>
              </a:spcAft>
              <a:buNone/>
            </a:pPr>
            <a:r>
              <a:t/>
            </a:r>
            <a:endParaRPr sz="1100">
              <a:solidFill>
                <a:srgbClr val="7F7F7F"/>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200">
              <a:solidFill>
                <a:srgbClr val="7F7F7F"/>
              </a:solidFill>
              <a:latin typeface="Helvetica Neue"/>
              <a:ea typeface="Helvetica Neue"/>
              <a:cs typeface="Helvetica Neue"/>
              <a:sym typeface="Helvetica Neue"/>
            </a:endParaRPr>
          </a:p>
        </p:txBody>
      </p:sp>
      <p:pic>
        <p:nvPicPr>
          <p:cNvPr id="393" name="Google Shape;393;p58"/>
          <p:cNvPicPr preferRelativeResize="0"/>
          <p:nvPr/>
        </p:nvPicPr>
        <p:blipFill rotWithShape="1">
          <a:blip r:embed="rId7">
            <a:alphaModFix/>
          </a:blip>
          <a:srcRect b="0" l="0" r="0" t="0"/>
          <a:stretch/>
        </p:blipFill>
        <p:spPr>
          <a:xfrm>
            <a:off x="7305421" y="3270077"/>
            <a:ext cx="433537" cy="4335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