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Masters/slideMaster5.xml" ContentType="application/vnd.openxmlformats-officedocument.presentationml.slideMaster+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 id="2147483695" r:id="rId4"/>
    <p:sldMasterId id="2147483696" r:id="rId5"/>
  </p:sldMasterIdLst>
  <p:notesMasterIdLst>
    <p:notesMasterId r:id="rId20"/>
  </p:notesMasterIdLst>
  <p:sldIdLst>
    <p:sldId id="256" r:id="rId6"/>
    <p:sldId id="257" r:id="rId7"/>
    <p:sldId id="258" r:id="rId8"/>
    <p:sldId id="259" r:id="rId9"/>
    <p:sldId id="260" r:id="rId10"/>
    <p:sldId id="261" r:id="rId11"/>
    <p:sldId id="262" r:id="rId12"/>
    <p:sldId id="263" r:id="rId13"/>
    <p:sldId id="264" r:id="rId14"/>
    <p:sldId id="266" r:id="rId15"/>
    <p:sldId id="267" r:id="rId16"/>
    <p:sldId id="268" r:id="rId17"/>
    <p:sldId id="269" r:id="rId18"/>
    <p:sldId id="270" r:id="rId19"/>
  </p:sldIdLst>
  <p:sldSz cx="9144000" cy="5143500" type="screen16x9"/>
  <p:notesSz cx="6858000" cy="9144000"/>
  <p:embeddedFontLst>
    <p:embeddedFont>
      <p:font typeface="Corbel" pitchFamily="34" charset="0"/>
      <p:regular r:id="rId21"/>
      <p:bold r:id="rId22"/>
      <p:italic r:id="rId23"/>
      <p:boldItalic r:id="rId24"/>
    </p:embeddedFont>
    <p:embeddedFont>
      <p:font typeface="Calibri" pitchFamily="34" charset="0"/>
      <p:regular r:id="rId25"/>
      <p:bold r:id="rId26"/>
      <p:italic r:id="rId27"/>
      <p:boldItalic r:id="rId28"/>
    </p:embeddedFont>
    <p:embeddedFont>
      <p:font typeface="Helvetica Neue" charset="0"/>
      <p:regular r:id="rId29"/>
      <p:bold r:id="rId30"/>
      <p:italic r:id="rId31"/>
      <p:boldItalic r:id="rId32"/>
    </p:embeddedFont>
    <p:embeddedFont>
      <p:font typeface="Roboto"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DA14D040-114C-4FC1-939D-2E354AA7E038}">
  <a:tblStyle styleId="{DA14D040-114C-4FC1-939D-2E354AA7E03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0619506-C62D-402B-9676-379999A67F4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9"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da3a857cf4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2da3a857cf4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da3a857cf4_1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g2da3a857cf4_1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2da3a857cf4_1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6" name="Google Shape;426;g2da3a857cf4_1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da3a857cf4_1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g2da3a857cf4_1_4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da5a9a88b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da5a9a88b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da3a857cf4_1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g2da3a857cf4_1_4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da3a857cf4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g2da3a857cf4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da3a857cf4_1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2da3a857cf4_1_1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d9e15b7ecb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d9e15b7ecb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da3a857cf4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g2da3a857cf4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da3a857cf4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0" name="Google Shape;310;g2da3a857cf4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da3a857cf4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g2da3a857cf4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2da3a857cf4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g2da3a857cf4_1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da3a857cf4_1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g2da3a857cf4_1_29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type="title">
  <p:cSld name="TITLE">
    <p:bg>
      <p:bgPr>
        <a:gradFill>
          <a:gsLst>
            <a:gs pos="0">
              <a:srgbClr val="5D6C84">
                <a:alpha val="87843"/>
              </a:srgbClr>
            </a:gs>
            <a:gs pos="65000">
              <a:srgbClr val="465872"/>
            </a:gs>
            <a:gs pos="100000">
              <a:schemeClr val="accent2"/>
            </a:gs>
          </a:gsLst>
          <a:lin ang="2700000" scaled="0"/>
        </a:gradFill>
        <a:effectLst/>
      </p:bgPr>
    </p:bg>
    <p:spTree>
      <p:nvGrpSpPr>
        <p:cNvPr id="1" name="Shape 51"/>
        <p:cNvGrpSpPr/>
        <p:nvPr/>
      </p:nvGrpSpPr>
      <p:grpSpPr>
        <a:xfrm>
          <a:off x="0" y="0"/>
          <a:ext cx="0" cy="0"/>
          <a:chOff x="0" y="0"/>
          <a:chExt cx="0" cy="0"/>
        </a:xfrm>
      </p:grpSpPr>
      <p:sp>
        <p:nvSpPr>
          <p:cNvPr id="52" name="Google Shape;52;p14"/>
          <p:cNvSpPr txBox="1">
            <a:spLocks noGrp="1"/>
          </p:cNvSpPr>
          <p:nvPr>
            <p:ph type="ctrTitle"/>
          </p:nvPr>
        </p:nvSpPr>
        <p:spPr>
          <a:xfrm>
            <a:off x="107767" y="128258"/>
            <a:ext cx="8623810" cy="17907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4500"/>
              <a:buFont typeface="Corbel"/>
              <a:buNone/>
              <a:defRPr sz="4500" b="0" i="0" u="none" strike="noStrike" cap="none">
                <a:solidFill>
                  <a:schemeClr val="lt1"/>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3" name="Google Shape;53;p14"/>
          <p:cNvSpPr txBox="1">
            <a:spLocks noGrp="1"/>
          </p:cNvSpPr>
          <p:nvPr>
            <p:ph type="subTitle" idx="1"/>
          </p:nvPr>
        </p:nvSpPr>
        <p:spPr>
          <a:xfrm>
            <a:off x="107767" y="2295509"/>
            <a:ext cx="4978017" cy="34164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Calibri"/>
                <a:ea typeface="Calibri"/>
                <a:cs typeface="Calibri"/>
                <a:sym typeface="Calibri"/>
              </a:defRPr>
            </a:lvl1pPr>
            <a:lvl2pPr marR="0" lvl="1" algn="ctr" rtl="0">
              <a:lnSpc>
                <a:spcPct val="90000"/>
              </a:lnSpc>
              <a:spcBef>
                <a:spcPts val="400"/>
              </a:spcBef>
              <a:spcAft>
                <a:spcPts val="0"/>
              </a:spcAft>
              <a:buClr>
                <a:schemeClr val="lt1"/>
              </a:buClr>
              <a:buSzPts val="1500"/>
              <a:buFont typeface="Arial"/>
              <a:buNone/>
              <a:defRPr sz="1500" b="0" i="0" u="none" strike="noStrike" cap="none">
                <a:solidFill>
                  <a:schemeClr val="lt1"/>
                </a:solidFill>
                <a:latin typeface="Calibri"/>
                <a:ea typeface="Calibri"/>
                <a:cs typeface="Calibri"/>
                <a:sym typeface="Calibri"/>
              </a:defRPr>
            </a:lvl2pPr>
            <a:lvl3pPr marR="0" lvl="2" algn="ctr" rtl="0">
              <a:lnSpc>
                <a:spcPct val="90000"/>
              </a:lnSpc>
              <a:spcBef>
                <a:spcPts val="400"/>
              </a:spcBef>
              <a:spcAft>
                <a:spcPts val="0"/>
              </a:spcAft>
              <a:buClr>
                <a:schemeClr val="lt1"/>
              </a:buClr>
              <a:buSzPts val="1400"/>
              <a:buFont typeface="Arial"/>
              <a:buNone/>
              <a:defRPr sz="1400" b="0" i="0" u="none" strike="noStrike" cap="none">
                <a:solidFill>
                  <a:schemeClr val="lt1"/>
                </a:solidFill>
                <a:latin typeface="Calibri"/>
                <a:ea typeface="Calibri"/>
                <a:cs typeface="Calibri"/>
                <a:sym typeface="Calibri"/>
              </a:defRPr>
            </a:lvl3pPr>
            <a:lvl4pPr marR="0" lvl="3" algn="ctr"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4pPr>
            <a:lvl5pPr marR="0" lvl="4" algn="ctr"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5pPr>
            <a:lvl6pPr marR="0" lvl="5" algn="ctr"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6pPr>
            <a:lvl7pPr marR="0" lvl="6" algn="ctr"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7pPr>
            <a:lvl8pPr marR="0" lvl="7" algn="ctr"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8pPr>
            <a:lvl9pPr marR="0" lvl="8" algn="ctr" rtl="0">
              <a:lnSpc>
                <a:spcPct val="90000"/>
              </a:lnSpc>
              <a:spcBef>
                <a:spcPts val="400"/>
              </a:spcBef>
              <a:spcAft>
                <a:spcPts val="0"/>
              </a:spcAft>
              <a:buClr>
                <a:schemeClr val="lt1"/>
              </a:buClr>
              <a:buSzPts val="1200"/>
              <a:buFont typeface="Arial"/>
              <a:buNone/>
              <a:defRPr sz="1200" b="0" i="0" u="none" strike="noStrike" cap="none">
                <a:solidFill>
                  <a:schemeClr val="lt1"/>
                </a:solidFill>
                <a:latin typeface="Calibri"/>
                <a:ea typeface="Calibri"/>
                <a:cs typeface="Calibri"/>
                <a:sym typeface="Calibri"/>
              </a:defRPr>
            </a:lvl9pPr>
          </a:lstStyle>
          <a:p>
            <a:endParaRPr/>
          </a:p>
        </p:txBody>
      </p:sp>
      <p:pic>
        <p:nvPicPr>
          <p:cNvPr id="54" name="Google Shape;54;p14"/>
          <p:cNvPicPr preferRelativeResize="0"/>
          <p:nvPr/>
        </p:nvPicPr>
        <p:blipFill rotWithShape="1">
          <a:blip r:embed="rId2">
            <a:alphaModFix/>
          </a:blip>
          <a:srcRect/>
          <a:stretch/>
        </p:blipFill>
        <p:spPr>
          <a:xfrm>
            <a:off x="5784317" y="4348373"/>
            <a:ext cx="3177675" cy="57241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bg>
      <p:bgPr>
        <a:gradFill>
          <a:gsLst>
            <a:gs pos="0">
              <a:srgbClr val="5D6C84">
                <a:alpha val="87843"/>
              </a:srgbClr>
            </a:gs>
            <a:gs pos="65000">
              <a:srgbClr val="465872"/>
            </a:gs>
            <a:gs pos="100000">
              <a:schemeClr val="accent2"/>
            </a:gs>
          </a:gsLst>
          <a:lin ang="2700000" scaled="0"/>
        </a:gradFill>
        <a:effectLst/>
      </p:bgPr>
    </p:bg>
    <p:spTree>
      <p:nvGrpSpPr>
        <p:cNvPr id="1" name="Shape 55"/>
        <p:cNvGrpSpPr/>
        <p:nvPr/>
      </p:nvGrpSpPr>
      <p:grpSpPr>
        <a:xfrm>
          <a:off x="0" y="0"/>
          <a:ext cx="0" cy="0"/>
          <a:chOff x="0" y="0"/>
          <a:chExt cx="0" cy="0"/>
        </a:xfrm>
      </p:grpSpPr>
      <p:pic>
        <p:nvPicPr>
          <p:cNvPr id="56" name="Google Shape;56;p15"/>
          <p:cNvPicPr preferRelativeResize="0"/>
          <p:nvPr/>
        </p:nvPicPr>
        <p:blipFill rotWithShape="1">
          <a:blip r:embed="rId2">
            <a:alphaModFix/>
          </a:blip>
          <a:srcRect r="79116"/>
          <a:stretch/>
        </p:blipFill>
        <p:spPr>
          <a:xfrm>
            <a:off x="3455897" y="1518434"/>
            <a:ext cx="2442270" cy="210663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1"/>
        </a:solidFill>
        <a:effectLst/>
      </p:bgPr>
    </p:bg>
    <p:spTree>
      <p:nvGrpSpPr>
        <p:cNvPr id="1" name="Shape 57"/>
        <p:cNvGrpSpPr/>
        <p:nvPr/>
      </p:nvGrpSpPr>
      <p:grpSpPr>
        <a:xfrm>
          <a:off x="0" y="0"/>
          <a:ext cx="0" cy="0"/>
          <a:chOff x="0" y="0"/>
          <a:chExt cx="0" cy="0"/>
        </a:xfrm>
      </p:grpSpPr>
      <p:sp>
        <p:nvSpPr>
          <p:cNvPr id="58" name="Google Shape;58;p16"/>
          <p:cNvSpPr/>
          <p:nvPr/>
        </p:nvSpPr>
        <p:spPr>
          <a:xfrm>
            <a:off x="0" y="0"/>
            <a:ext cx="5194426" cy="5143500"/>
          </a:xfrm>
          <a:prstGeom prst="rect">
            <a:avLst/>
          </a:prstGeom>
          <a:gradFill>
            <a:gsLst>
              <a:gs pos="0">
                <a:schemeClr val="accent5"/>
              </a:gs>
              <a:gs pos="54000">
                <a:schemeClr val="accent5"/>
              </a:gs>
              <a:gs pos="100000">
                <a:schemeClr val="accent2"/>
              </a:gs>
            </a:gsLst>
            <a:lin ang="27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9" name="Google Shape;59;p16"/>
          <p:cNvSpPr txBox="1">
            <a:spLocks noGrp="1"/>
          </p:cNvSpPr>
          <p:nvPr>
            <p:ph type="ctrTitle"/>
          </p:nvPr>
        </p:nvSpPr>
        <p:spPr>
          <a:xfrm>
            <a:off x="107767" y="128258"/>
            <a:ext cx="4978017" cy="17907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4500"/>
              <a:buFont typeface="Corbel"/>
              <a:buNone/>
              <a:defRPr sz="4500" b="0" i="0" u="none" strike="noStrike" cap="none">
                <a:solidFill>
                  <a:schemeClr val="lt1"/>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60" name="Google Shape;60;p16"/>
          <p:cNvSpPr txBox="1">
            <a:spLocks noGrp="1"/>
          </p:cNvSpPr>
          <p:nvPr>
            <p:ph type="subTitle" idx="1"/>
          </p:nvPr>
        </p:nvSpPr>
        <p:spPr>
          <a:xfrm>
            <a:off x="5602740" y="667296"/>
            <a:ext cx="3150735" cy="694778"/>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61" name="Google Shape;61;p16"/>
          <p:cNvPicPr preferRelativeResize="0"/>
          <p:nvPr/>
        </p:nvPicPr>
        <p:blipFill rotWithShape="1">
          <a:blip r:embed="rId2">
            <a:alphaModFix/>
          </a:blip>
          <a:srcRect/>
          <a:stretch/>
        </p:blipFill>
        <p:spPr>
          <a:xfrm>
            <a:off x="74452" y="4737230"/>
            <a:ext cx="1982947" cy="357203"/>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gradFill>
          <a:gsLst>
            <a:gs pos="0">
              <a:schemeClr val="accent5"/>
            </a:gs>
            <a:gs pos="100000">
              <a:schemeClr val="accent3"/>
            </a:gs>
          </a:gsLst>
          <a:lin ang="2700000" scaled="0"/>
        </a:gradFill>
        <a:effectLst/>
      </p:bgPr>
    </p:bg>
    <p:spTree>
      <p:nvGrpSpPr>
        <p:cNvPr id="1" name="Shape 62"/>
        <p:cNvGrpSpPr/>
        <p:nvPr/>
      </p:nvGrpSpPr>
      <p:grpSpPr>
        <a:xfrm>
          <a:off x="0" y="0"/>
          <a:ext cx="0" cy="0"/>
          <a:chOff x="0" y="0"/>
          <a:chExt cx="0" cy="0"/>
        </a:xfrm>
      </p:grpSpPr>
      <p:pic>
        <p:nvPicPr>
          <p:cNvPr id="63" name="Google Shape;63;p17"/>
          <p:cNvPicPr preferRelativeResize="0"/>
          <p:nvPr/>
        </p:nvPicPr>
        <p:blipFill rotWithShape="1">
          <a:blip r:embed="rId2">
            <a:alphaModFix/>
          </a:blip>
          <a:srcRect/>
          <a:stretch/>
        </p:blipFill>
        <p:spPr>
          <a:xfrm>
            <a:off x="74452" y="4737230"/>
            <a:ext cx="1982947" cy="357203"/>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gradFill>
          <a:gsLst>
            <a:gs pos="0">
              <a:schemeClr val="accent4"/>
            </a:gs>
            <a:gs pos="100000">
              <a:schemeClr val="accent3"/>
            </a:gs>
          </a:gsLst>
          <a:lin ang="2700000" scaled="0"/>
        </a:gradFill>
        <a:effectLst/>
      </p:bgPr>
    </p:bg>
    <p:spTree>
      <p:nvGrpSpPr>
        <p:cNvPr id="1" name="Shape 64"/>
        <p:cNvGrpSpPr/>
        <p:nvPr/>
      </p:nvGrpSpPr>
      <p:grpSpPr>
        <a:xfrm>
          <a:off x="0" y="0"/>
          <a:ext cx="0" cy="0"/>
          <a:chOff x="0" y="0"/>
          <a:chExt cx="0" cy="0"/>
        </a:xfrm>
      </p:grpSpPr>
      <p:pic>
        <p:nvPicPr>
          <p:cNvPr id="65" name="Google Shape;65;p18"/>
          <p:cNvPicPr preferRelativeResize="0"/>
          <p:nvPr/>
        </p:nvPicPr>
        <p:blipFill rotWithShape="1">
          <a:blip r:embed="rId2">
            <a:alphaModFix/>
          </a:blip>
          <a:srcRect/>
          <a:stretch/>
        </p:blipFill>
        <p:spPr>
          <a:xfrm>
            <a:off x="74452" y="4737230"/>
            <a:ext cx="1982947" cy="357203"/>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67"/>
        <p:cNvGrpSpPr/>
        <p:nvPr/>
      </p:nvGrpSpPr>
      <p:grpSpPr>
        <a:xfrm>
          <a:off x="0" y="0"/>
          <a:ext cx="0" cy="0"/>
          <a:chOff x="0" y="0"/>
          <a:chExt cx="0" cy="0"/>
        </a:xfrm>
      </p:grpSpPr>
      <p:sp>
        <p:nvSpPr>
          <p:cNvPr id="68" name="Google Shape;68;p20"/>
          <p:cNvSpPr/>
          <p:nvPr/>
        </p:nvSpPr>
        <p:spPr>
          <a:xfrm>
            <a:off x="0" y="0"/>
            <a:ext cx="5194426" cy="5143500"/>
          </a:xfrm>
          <a:prstGeom prst="rect">
            <a:avLst/>
          </a:prstGeom>
          <a:gradFill>
            <a:gsLst>
              <a:gs pos="0">
                <a:schemeClr val="accent5"/>
              </a:gs>
              <a:gs pos="54000">
                <a:schemeClr val="accent5"/>
              </a:gs>
              <a:gs pos="100000">
                <a:schemeClr val="accent2"/>
              </a:gs>
            </a:gsLst>
            <a:lin ang="27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69" name="Google Shape;69;p20"/>
          <p:cNvSpPr txBox="1">
            <a:spLocks noGrp="1"/>
          </p:cNvSpPr>
          <p:nvPr>
            <p:ph type="ctrTitle"/>
          </p:nvPr>
        </p:nvSpPr>
        <p:spPr>
          <a:xfrm>
            <a:off x="107767" y="128258"/>
            <a:ext cx="4978017" cy="17907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4500"/>
              <a:buFont typeface="Corbel"/>
              <a:buNone/>
              <a:defRPr sz="4500" b="0" i="0" u="none" strike="noStrike" cap="none">
                <a:solidFill>
                  <a:schemeClr val="lt1"/>
                </a:solidFill>
                <a:latin typeface="Corbel"/>
                <a:ea typeface="Corbel"/>
                <a:cs typeface="Corbel"/>
                <a:sym typeface="Corbe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70" name="Google Shape;70;p20"/>
          <p:cNvSpPr txBox="1">
            <a:spLocks noGrp="1"/>
          </p:cNvSpPr>
          <p:nvPr>
            <p:ph type="subTitle" idx="1"/>
          </p:nvPr>
        </p:nvSpPr>
        <p:spPr>
          <a:xfrm>
            <a:off x="5602740" y="667296"/>
            <a:ext cx="3150735" cy="694778"/>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1pPr>
            <a:lvl2pPr marR="0" lvl="1"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71" name="Google Shape;71;p20"/>
          <p:cNvPicPr preferRelativeResize="0"/>
          <p:nvPr/>
        </p:nvPicPr>
        <p:blipFill rotWithShape="1">
          <a:blip r:embed="rId2">
            <a:alphaModFix/>
          </a:blip>
          <a:srcRect/>
          <a:stretch/>
        </p:blipFill>
        <p:spPr>
          <a:xfrm>
            <a:off x="74452" y="4737230"/>
            <a:ext cx="1982947" cy="35720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solidFill>
          <a:schemeClr val="lt1"/>
        </a:solidFill>
        <a:effectLst/>
      </p:bgPr>
    </p:bg>
    <p:spTree>
      <p:nvGrpSpPr>
        <p:cNvPr id="1" name="Shape 77"/>
        <p:cNvGrpSpPr/>
        <p:nvPr/>
      </p:nvGrpSpPr>
      <p:grpSpPr>
        <a:xfrm>
          <a:off x="0" y="0"/>
          <a:ext cx="0" cy="0"/>
          <a:chOff x="0" y="0"/>
          <a:chExt cx="0" cy="0"/>
        </a:xfrm>
      </p:grpSpPr>
      <p:sp>
        <p:nvSpPr>
          <p:cNvPr id="78" name="Google Shape;78;p22"/>
          <p:cNvSpPr/>
          <p:nvPr/>
        </p:nvSpPr>
        <p:spPr>
          <a:xfrm>
            <a:off x="0" y="4632722"/>
            <a:ext cx="9144000" cy="510778"/>
          </a:xfrm>
          <a:prstGeom prst="rect">
            <a:avLst/>
          </a:pr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9" name="Google Shape;79;p22"/>
          <p:cNvSpPr txBox="1">
            <a:spLocks noGrp="1"/>
          </p:cNvSpPr>
          <p:nvPr>
            <p:ph type="title"/>
          </p:nvPr>
        </p:nvSpPr>
        <p:spPr>
          <a:xfrm>
            <a:off x="-2264" y="736"/>
            <a:ext cx="9144000" cy="493438"/>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80" name="Google Shape;80;p22"/>
          <p:cNvSpPr txBox="1">
            <a:spLocks noGrp="1"/>
          </p:cNvSpPr>
          <p:nvPr>
            <p:ph type="body" idx="1"/>
          </p:nvPr>
        </p:nvSpPr>
        <p:spPr>
          <a:xfrm>
            <a:off x="180503" y="669838"/>
            <a:ext cx="8870699" cy="365545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cxnSp>
        <p:nvCxnSpPr>
          <p:cNvPr id="81" name="Google Shape;81;p22"/>
          <p:cNvCxnSpPr/>
          <p:nvPr/>
        </p:nvCxnSpPr>
        <p:spPr>
          <a:xfrm>
            <a:off x="0" y="507017"/>
            <a:ext cx="9144000" cy="0"/>
          </a:xfrm>
          <a:prstGeom prst="straightConnector1">
            <a:avLst/>
          </a:prstGeom>
          <a:noFill/>
          <a:ln w="19050" cap="flat" cmpd="sng">
            <a:solidFill>
              <a:schemeClr val="accent5"/>
            </a:solidFill>
            <a:prstDash val="solid"/>
            <a:miter lim="800000"/>
            <a:headEnd type="none" w="sm" len="sm"/>
            <a:tailEnd type="none" w="sm" len="sm"/>
          </a:ln>
        </p:spPr>
      </p:cxnSp>
      <p:pic>
        <p:nvPicPr>
          <p:cNvPr id="82" name="Google Shape;82;p22"/>
          <p:cNvPicPr preferRelativeResize="0"/>
          <p:nvPr/>
        </p:nvPicPr>
        <p:blipFill rotWithShape="1">
          <a:blip r:embed="rId2">
            <a:alphaModFix/>
          </a:blip>
          <a:srcRect/>
          <a:stretch/>
        </p:blipFill>
        <p:spPr>
          <a:xfrm>
            <a:off x="74452" y="4737230"/>
            <a:ext cx="1982947" cy="357203"/>
          </a:xfrm>
          <a:prstGeom prst="rect">
            <a:avLst/>
          </a:prstGeom>
          <a:noFill/>
          <a:ln>
            <a:noFill/>
          </a:ln>
        </p:spPr>
      </p:pic>
      <p:sp>
        <p:nvSpPr>
          <p:cNvPr id="83" name="Google Shape;83;p22"/>
          <p:cNvSpPr txBox="1">
            <a:spLocks noGrp="1"/>
          </p:cNvSpPr>
          <p:nvPr>
            <p:ph type="sldNum" idx="12"/>
          </p:nvPr>
        </p:nvSpPr>
        <p:spPr>
          <a:xfrm>
            <a:off x="6917507"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sz="1200" b="1">
                <a:solidFill>
                  <a:schemeClr val="lt1"/>
                </a:solidFill>
                <a:latin typeface="Calibri"/>
                <a:ea typeface="Calibri"/>
                <a:cs typeface="Calibri"/>
                <a:sym typeface="Calibri"/>
              </a:defRPr>
            </a:lvl1pPr>
            <a:lvl2pPr marL="0" lvl="1" indent="0" algn="r">
              <a:spcBef>
                <a:spcPts val="0"/>
              </a:spcBef>
              <a:buNone/>
              <a:defRPr sz="1200" b="1">
                <a:solidFill>
                  <a:schemeClr val="lt1"/>
                </a:solidFill>
                <a:latin typeface="Calibri"/>
                <a:ea typeface="Calibri"/>
                <a:cs typeface="Calibri"/>
                <a:sym typeface="Calibri"/>
              </a:defRPr>
            </a:lvl2pPr>
            <a:lvl3pPr marL="0" lvl="2" indent="0" algn="r">
              <a:spcBef>
                <a:spcPts val="0"/>
              </a:spcBef>
              <a:buNone/>
              <a:defRPr sz="1200" b="1">
                <a:solidFill>
                  <a:schemeClr val="lt1"/>
                </a:solidFill>
                <a:latin typeface="Calibri"/>
                <a:ea typeface="Calibri"/>
                <a:cs typeface="Calibri"/>
                <a:sym typeface="Calibri"/>
              </a:defRPr>
            </a:lvl3pPr>
            <a:lvl4pPr marL="0" lvl="3" indent="0" algn="r">
              <a:spcBef>
                <a:spcPts val="0"/>
              </a:spcBef>
              <a:buNone/>
              <a:defRPr sz="1200" b="1">
                <a:solidFill>
                  <a:schemeClr val="lt1"/>
                </a:solidFill>
                <a:latin typeface="Calibri"/>
                <a:ea typeface="Calibri"/>
                <a:cs typeface="Calibri"/>
                <a:sym typeface="Calibri"/>
              </a:defRPr>
            </a:lvl4pPr>
            <a:lvl5pPr marL="0" lvl="4" indent="0" algn="r">
              <a:spcBef>
                <a:spcPts val="0"/>
              </a:spcBef>
              <a:buNone/>
              <a:defRPr sz="1200" b="1">
                <a:solidFill>
                  <a:schemeClr val="lt1"/>
                </a:solidFill>
                <a:latin typeface="Calibri"/>
                <a:ea typeface="Calibri"/>
                <a:cs typeface="Calibri"/>
                <a:sym typeface="Calibri"/>
              </a:defRPr>
            </a:lvl5pPr>
            <a:lvl6pPr marL="0" lvl="5" indent="0" algn="r">
              <a:spcBef>
                <a:spcPts val="0"/>
              </a:spcBef>
              <a:buNone/>
              <a:defRPr sz="1200" b="1">
                <a:solidFill>
                  <a:schemeClr val="lt1"/>
                </a:solidFill>
                <a:latin typeface="Calibri"/>
                <a:ea typeface="Calibri"/>
                <a:cs typeface="Calibri"/>
                <a:sym typeface="Calibri"/>
              </a:defRPr>
            </a:lvl6pPr>
            <a:lvl7pPr marL="0" lvl="6" indent="0" algn="r">
              <a:spcBef>
                <a:spcPts val="0"/>
              </a:spcBef>
              <a:buNone/>
              <a:defRPr sz="1200" b="1">
                <a:solidFill>
                  <a:schemeClr val="lt1"/>
                </a:solidFill>
                <a:latin typeface="Calibri"/>
                <a:ea typeface="Calibri"/>
                <a:cs typeface="Calibri"/>
                <a:sym typeface="Calibri"/>
              </a:defRPr>
            </a:lvl7pPr>
            <a:lvl8pPr marL="0" lvl="7" indent="0" algn="r">
              <a:spcBef>
                <a:spcPts val="0"/>
              </a:spcBef>
              <a:buNone/>
              <a:defRPr sz="1200" b="1">
                <a:solidFill>
                  <a:schemeClr val="lt1"/>
                </a:solidFill>
                <a:latin typeface="Calibri"/>
                <a:ea typeface="Calibri"/>
                <a:cs typeface="Calibri"/>
                <a:sym typeface="Calibri"/>
              </a:defRPr>
            </a:lvl8pPr>
            <a:lvl9pPr marL="0" lvl="8" indent="0" algn="r">
              <a:spcBef>
                <a:spcPts val="0"/>
              </a:spcBef>
              <a:buNone/>
              <a:defRPr sz="1200" b="1">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solidFill>
          <a:schemeClr val="lt1"/>
        </a:solidFill>
        <a:effectLst/>
      </p:bgPr>
    </p:bg>
    <p:spTree>
      <p:nvGrpSpPr>
        <p:cNvPr id="1" name="Shape 84"/>
        <p:cNvGrpSpPr/>
        <p:nvPr/>
      </p:nvGrpSpPr>
      <p:grpSpPr>
        <a:xfrm>
          <a:off x="0" y="0"/>
          <a:ext cx="0" cy="0"/>
          <a:chOff x="0" y="0"/>
          <a:chExt cx="0" cy="0"/>
        </a:xfrm>
      </p:grpSpPr>
      <p:sp>
        <p:nvSpPr>
          <p:cNvPr id="85" name="Google Shape;85;p23"/>
          <p:cNvSpPr/>
          <p:nvPr/>
        </p:nvSpPr>
        <p:spPr>
          <a:xfrm>
            <a:off x="0" y="4632722"/>
            <a:ext cx="9144000" cy="510778"/>
          </a:xfrm>
          <a:prstGeom prst="rect">
            <a:avLst/>
          </a:pr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3"/>
          <p:cNvSpPr txBox="1">
            <a:spLocks noGrp="1"/>
          </p:cNvSpPr>
          <p:nvPr>
            <p:ph type="title"/>
          </p:nvPr>
        </p:nvSpPr>
        <p:spPr>
          <a:xfrm>
            <a:off x="0" y="0"/>
            <a:ext cx="9144000" cy="493438"/>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cxnSp>
        <p:nvCxnSpPr>
          <p:cNvPr id="87" name="Google Shape;87;p23"/>
          <p:cNvCxnSpPr/>
          <p:nvPr/>
        </p:nvCxnSpPr>
        <p:spPr>
          <a:xfrm>
            <a:off x="0" y="507017"/>
            <a:ext cx="9144000" cy="0"/>
          </a:xfrm>
          <a:prstGeom prst="straightConnector1">
            <a:avLst/>
          </a:prstGeom>
          <a:noFill/>
          <a:ln w="19050" cap="flat" cmpd="sng">
            <a:solidFill>
              <a:schemeClr val="accent5"/>
            </a:solidFill>
            <a:prstDash val="solid"/>
            <a:miter lim="800000"/>
            <a:headEnd type="none" w="sm" len="sm"/>
            <a:tailEnd type="none" w="sm" len="sm"/>
          </a:ln>
        </p:spPr>
      </p:cxnSp>
      <p:pic>
        <p:nvPicPr>
          <p:cNvPr id="88" name="Google Shape;88;p23"/>
          <p:cNvPicPr preferRelativeResize="0"/>
          <p:nvPr/>
        </p:nvPicPr>
        <p:blipFill rotWithShape="1">
          <a:blip r:embed="rId2">
            <a:alphaModFix/>
          </a:blip>
          <a:srcRect/>
          <a:stretch/>
        </p:blipFill>
        <p:spPr>
          <a:xfrm>
            <a:off x="74452" y="4737230"/>
            <a:ext cx="1982947" cy="357203"/>
          </a:xfrm>
          <a:prstGeom prst="rect">
            <a:avLst/>
          </a:prstGeom>
          <a:noFill/>
          <a:ln>
            <a:noFill/>
          </a:ln>
        </p:spPr>
      </p:pic>
      <p:sp>
        <p:nvSpPr>
          <p:cNvPr id="89" name="Google Shape;89;p23"/>
          <p:cNvSpPr txBox="1">
            <a:spLocks noGrp="1"/>
          </p:cNvSpPr>
          <p:nvPr>
            <p:ph type="sldNum" idx="12"/>
          </p:nvPr>
        </p:nvSpPr>
        <p:spPr>
          <a:xfrm>
            <a:off x="6917507"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sz="1200" b="1">
                <a:solidFill>
                  <a:schemeClr val="lt1"/>
                </a:solidFill>
                <a:latin typeface="Calibri"/>
                <a:ea typeface="Calibri"/>
                <a:cs typeface="Calibri"/>
                <a:sym typeface="Calibri"/>
              </a:defRPr>
            </a:lvl1pPr>
            <a:lvl2pPr marL="0" lvl="1" indent="0" algn="r">
              <a:spcBef>
                <a:spcPts val="0"/>
              </a:spcBef>
              <a:buNone/>
              <a:defRPr sz="1200" b="1">
                <a:solidFill>
                  <a:schemeClr val="lt1"/>
                </a:solidFill>
                <a:latin typeface="Calibri"/>
                <a:ea typeface="Calibri"/>
                <a:cs typeface="Calibri"/>
                <a:sym typeface="Calibri"/>
              </a:defRPr>
            </a:lvl2pPr>
            <a:lvl3pPr marL="0" lvl="2" indent="0" algn="r">
              <a:spcBef>
                <a:spcPts val="0"/>
              </a:spcBef>
              <a:buNone/>
              <a:defRPr sz="1200" b="1">
                <a:solidFill>
                  <a:schemeClr val="lt1"/>
                </a:solidFill>
                <a:latin typeface="Calibri"/>
                <a:ea typeface="Calibri"/>
                <a:cs typeface="Calibri"/>
                <a:sym typeface="Calibri"/>
              </a:defRPr>
            </a:lvl3pPr>
            <a:lvl4pPr marL="0" lvl="3" indent="0" algn="r">
              <a:spcBef>
                <a:spcPts val="0"/>
              </a:spcBef>
              <a:buNone/>
              <a:defRPr sz="1200" b="1">
                <a:solidFill>
                  <a:schemeClr val="lt1"/>
                </a:solidFill>
                <a:latin typeface="Calibri"/>
                <a:ea typeface="Calibri"/>
                <a:cs typeface="Calibri"/>
                <a:sym typeface="Calibri"/>
              </a:defRPr>
            </a:lvl4pPr>
            <a:lvl5pPr marL="0" lvl="4" indent="0" algn="r">
              <a:spcBef>
                <a:spcPts val="0"/>
              </a:spcBef>
              <a:buNone/>
              <a:defRPr sz="1200" b="1">
                <a:solidFill>
                  <a:schemeClr val="lt1"/>
                </a:solidFill>
                <a:latin typeface="Calibri"/>
                <a:ea typeface="Calibri"/>
                <a:cs typeface="Calibri"/>
                <a:sym typeface="Calibri"/>
              </a:defRPr>
            </a:lvl5pPr>
            <a:lvl6pPr marL="0" lvl="5" indent="0" algn="r">
              <a:spcBef>
                <a:spcPts val="0"/>
              </a:spcBef>
              <a:buNone/>
              <a:defRPr sz="1200" b="1">
                <a:solidFill>
                  <a:schemeClr val="lt1"/>
                </a:solidFill>
                <a:latin typeface="Calibri"/>
                <a:ea typeface="Calibri"/>
                <a:cs typeface="Calibri"/>
                <a:sym typeface="Calibri"/>
              </a:defRPr>
            </a:lvl6pPr>
            <a:lvl7pPr marL="0" lvl="6" indent="0" algn="r">
              <a:spcBef>
                <a:spcPts val="0"/>
              </a:spcBef>
              <a:buNone/>
              <a:defRPr sz="1200" b="1">
                <a:solidFill>
                  <a:schemeClr val="lt1"/>
                </a:solidFill>
                <a:latin typeface="Calibri"/>
                <a:ea typeface="Calibri"/>
                <a:cs typeface="Calibri"/>
                <a:sym typeface="Calibri"/>
              </a:defRPr>
            </a:lvl7pPr>
            <a:lvl8pPr marL="0" lvl="7" indent="0" algn="r">
              <a:spcBef>
                <a:spcPts val="0"/>
              </a:spcBef>
              <a:buNone/>
              <a:defRPr sz="1200" b="1">
                <a:solidFill>
                  <a:schemeClr val="lt1"/>
                </a:solidFill>
                <a:latin typeface="Calibri"/>
                <a:ea typeface="Calibri"/>
                <a:cs typeface="Calibri"/>
                <a:sym typeface="Calibri"/>
              </a:defRPr>
            </a:lvl8pPr>
            <a:lvl9pPr marL="0" lvl="8" indent="0" algn="r">
              <a:spcBef>
                <a:spcPts val="0"/>
              </a:spcBef>
              <a:buNone/>
              <a:defRPr sz="1200" b="1">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90" name="Google Shape;90;p23"/>
          <p:cNvSpPr/>
          <p:nvPr/>
        </p:nvSpPr>
        <p:spPr>
          <a:xfrm>
            <a:off x="2929321" y="2571750"/>
            <a:ext cx="1632204" cy="1501902"/>
          </a:xfrm>
          <a:prstGeom prst="teardrop">
            <a:avLst>
              <a:gd name="adj" fmla="val 100000"/>
            </a:avLst>
          </a:prstGeom>
          <a:solidFill>
            <a:schemeClr val="accent5"/>
          </a:solidFill>
          <a:ln w="28575" cap="flat" cmpd="sng">
            <a:solidFill>
              <a:srgbClr val="31507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1" name="Google Shape;91;p23"/>
          <p:cNvSpPr/>
          <p:nvPr/>
        </p:nvSpPr>
        <p:spPr>
          <a:xfrm flipH="1">
            <a:off x="4580835" y="2571749"/>
            <a:ext cx="1632204" cy="1501902"/>
          </a:xfrm>
          <a:prstGeom prst="teardrop">
            <a:avLst>
              <a:gd name="adj" fmla="val 100000"/>
            </a:avLst>
          </a:prstGeom>
          <a:solidFill>
            <a:schemeClr val="accent2"/>
          </a:solidFill>
          <a:ln w="28575" cap="flat" cmpd="sng">
            <a:solidFill>
              <a:srgbClr val="476C2B"/>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2" name="Google Shape;92;p23"/>
          <p:cNvSpPr/>
          <p:nvPr/>
        </p:nvSpPr>
        <p:spPr>
          <a:xfrm rot="10800000">
            <a:off x="4582013" y="1055518"/>
            <a:ext cx="1632204" cy="1501902"/>
          </a:xfrm>
          <a:prstGeom prst="teardrop">
            <a:avLst>
              <a:gd name="adj" fmla="val 100000"/>
            </a:avLst>
          </a:prstGeom>
          <a:solidFill>
            <a:schemeClr val="accent3"/>
          </a:solidFill>
          <a:ln w="28575" cap="flat" cmpd="sng">
            <a:solidFill>
              <a:srgbClr val="87230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3" name="Google Shape;93;p23"/>
          <p:cNvSpPr/>
          <p:nvPr/>
        </p:nvSpPr>
        <p:spPr>
          <a:xfrm rot="10800000" flipH="1">
            <a:off x="2947054" y="1069257"/>
            <a:ext cx="1629068" cy="1504850"/>
          </a:xfrm>
          <a:prstGeom prst="teardrop">
            <a:avLst>
              <a:gd name="adj" fmla="val 100000"/>
            </a:avLst>
          </a:prstGeom>
          <a:solidFill>
            <a:schemeClr val="accent4"/>
          </a:solidFill>
          <a:ln w="28575" cap="flat" cmpd="sng">
            <a:solidFill>
              <a:srgbClr val="7863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94" name="Google Shape;94;p23"/>
          <p:cNvSpPr/>
          <p:nvPr/>
        </p:nvSpPr>
        <p:spPr>
          <a:xfrm>
            <a:off x="4128940" y="2177593"/>
            <a:ext cx="876693" cy="786549"/>
          </a:xfrm>
          <a:prstGeom prst="ellipse">
            <a:avLst/>
          </a:prstGeom>
          <a:solidFill>
            <a:schemeClr val="lt1"/>
          </a:solidFill>
          <a:ln w="38100" cap="flat" cmpd="sng">
            <a:solidFill>
              <a:srgbClr val="35486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descr="Single gear"/>
          <p:cNvPicPr preferRelativeResize="0"/>
          <p:nvPr/>
        </p:nvPicPr>
        <p:blipFill rotWithShape="1">
          <a:blip r:embed="rId3">
            <a:alphaModFix/>
          </a:blip>
          <a:srcRect/>
          <a:stretch/>
        </p:blipFill>
        <p:spPr>
          <a:xfrm>
            <a:off x="4236170" y="2228850"/>
            <a:ext cx="685800" cy="685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8" name="Google Shape;98;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99" name="Google Shape;99;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00"/>
        <p:cNvGrpSpPr/>
        <p:nvPr/>
      </p:nvGrpSpPr>
      <p:grpSpPr>
        <a:xfrm>
          <a:off x="0" y="0"/>
          <a:ext cx="0" cy="0"/>
          <a:chOff x="0" y="0"/>
          <a:chExt cx="0" cy="0"/>
        </a:xfrm>
      </p:grpSpPr>
      <p:sp>
        <p:nvSpPr>
          <p:cNvPr id="101" name="Google Shape;101;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102" name="Google Shape;102;p25"/>
          <p:cNvPicPr preferRelativeResize="0"/>
          <p:nvPr/>
        </p:nvPicPr>
        <p:blipFill rotWithShape="1">
          <a:blip r:embed="rId2">
            <a:alphaModFix/>
          </a:blip>
          <a:srcRect l="8750" t="13520" r="8827" b="13974"/>
          <a:stretch/>
        </p:blipFill>
        <p:spPr>
          <a:xfrm>
            <a:off x="12469" y="760187"/>
            <a:ext cx="9144000" cy="335121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4_Title and Content">
  <p:cSld name="4_Title and Content">
    <p:spTree>
      <p:nvGrpSpPr>
        <p:cNvPr id="1" name="Shape 103"/>
        <p:cNvGrpSpPr/>
        <p:nvPr/>
      </p:nvGrpSpPr>
      <p:grpSpPr>
        <a:xfrm>
          <a:off x="0" y="0"/>
          <a:ext cx="0" cy="0"/>
          <a:chOff x="0" y="0"/>
          <a:chExt cx="0" cy="0"/>
        </a:xfrm>
      </p:grpSpPr>
      <p:sp>
        <p:nvSpPr>
          <p:cNvPr id="104" name="Google Shape;104;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105" name="Google Shape;105;p26"/>
          <p:cNvPicPr preferRelativeResize="0"/>
          <p:nvPr/>
        </p:nvPicPr>
        <p:blipFill rotWithShape="1">
          <a:blip r:embed="rId2">
            <a:alphaModFix/>
          </a:blip>
          <a:srcRect/>
          <a:stretch/>
        </p:blipFill>
        <p:spPr>
          <a:xfrm>
            <a:off x="696715" y="759618"/>
            <a:ext cx="7818635" cy="3624263"/>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6"/>
        <p:cNvGrpSpPr/>
        <p:nvPr/>
      </p:nvGrpSpPr>
      <p:grpSpPr>
        <a:xfrm>
          <a:off x="0" y="0"/>
          <a:ext cx="0" cy="0"/>
          <a:chOff x="0" y="0"/>
          <a:chExt cx="0" cy="0"/>
        </a:xfrm>
      </p:grpSpPr>
      <p:sp>
        <p:nvSpPr>
          <p:cNvPr id="107" name="Google Shape;107;p27"/>
          <p:cNvSpPr/>
          <p:nvPr/>
        </p:nvSpPr>
        <p:spPr>
          <a:xfrm>
            <a:off x="1777990" y="991582"/>
            <a:ext cx="2559377" cy="3160337"/>
          </a:xfrm>
          <a:prstGeom prst="arc">
            <a:avLst>
              <a:gd name="adj1" fmla="val 16200000"/>
              <a:gd name="adj2" fmla="val 5602852"/>
            </a:avLst>
          </a:prstGeom>
          <a:noFill/>
          <a:ln w="19050" cap="flat" cmpd="sng">
            <a:solidFill>
              <a:srgbClr val="D8D8D8"/>
            </a:solidFill>
            <a:prstDash val="dash"/>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08;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
        <p:nvSpPr>
          <p:cNvPr id="109" name="Google Shape;109;p27"/>
          <p:cNvSpPr/>
          <p:nvPr/>
        </p:nvSpPr>
        <p:spPr>
          <a:xfrm>
            <a:off x="509048" y="1421091"/>
            <a:ext cx="2693709" cy="2382625"/>
          </a:xfrm>
          <a:prstGeom prst="ellipse">
            <a:avLst/>
          </a:prstGeom>
          <a:solidFill>
            <a:schemeClr val="accent1"/>
          </a:solidFill>
          <a:ln w="12700" cap="flat" cmpd="sng">
            <a:solidFill>
              <a:srgbClr val="35486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0" name="Google Shape;110;p27"/>
          <p:cNvSpPr/>
          <p:nvPr/>
        </p:nvSpPr>
        <p:spPr>
          <a:xfrm>
            <a:off x="654125" y="1549413"/>
            <a:ext cx="2403555" cy="2125980"/>
          </a:xfrm>
          <a:prstGeom prst="ellipse">
            <a:avLst/>
          </a:prstGeom>
          <a:solidFill>
            <a:schemeClr val="lt2"/>
          </a:solidFill>
          <a:ln w="12700" cap="flat" cmpd="sng">
            <a:solidFill>
              <a:srgbClr val="35486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1" name="Google Shape;111;p27"/>
          <p:cNvSpPr/>
          <p:nvPr/>
        </p:nvSpPr>
        <p:spPr>
          <a:xfrm>
            <a:off x="458738" y="1376591"/>
            <a:ext cx="2794327" cy="2471624"/>
          </a:xfrm>
          <a:prstGeom prst="ellipse">
            <a:avLst/>
          </a:prstGeom>
          <a:noFill/>
          <a:ln w="12700" cap="flat" cmpd="sng">
            <a:solidFill>
              <a:srgbClr val="35486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2" name="Google Shape;112;p27"/>
          <p:cNvSpPr/>
          <p:nvPr/>
        </p:nvSpPr>
        <p:spPr>
          <a:xfrm>
            <a:off x="3159637" y="792914"/>
            <a:ext cx="769823" cy="714080"/>
          </a:xfrm>
          <a:prstGeom prst="ellipse">
            <a:avLst/>
          </a:prstGeom>
          <a:solidFill>
            <a:schemeClr val="accent4"/>
          </a:solidFill>
          <a:ln w="12700" cap="flat" cmpd="sng">
            <a:solidFill>
              <a:schemeClr val="accent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3" name="Google Shape;113;p27"/>
          <p:cNvSpPr/>
          <p:nvPr/>
        </p:nvSpPr>
        <p:spPr>
          <a:xfrm>
            <a:off x="3929459" y="2142043"/>
            <a:ext cx="769823" cy="71408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4" name="Google Shape;114;p27"/>
          <p:cNvSpPr/>
          <p:nvPr/>
        </p:nvSpPr>
        <p:spPr>
          <a:xfrm>
            <a:off x="3159636" y="3491174"/>
            <a:ext cx="769823" cy="714080"/>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5" name="Google Shape;115;p27"/>
          <p:cNvSpPr txBox="1">
            <a:spLocks noGrp="1"/>
          </p:cNvSpPr>
          <p:nvPr>
            <p:ph type="body" idx="1"/>
          </p:nvPr>
        </p:nvSpPr>
        <p:spPr>
          <a:xfrm>
            <a:off x="4572000" y="739229"/>
            <a:ext cx="4314825" cy="776602"/>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800"/>
              </a:spcBef>
              <a:spcAft>
                <a:spcPts val="0"/>
              </a:spcAft>
              <a:buClr>
                <a:srgbClr val="7F7F7F"/>
              </a:buClr>
              <a:buSzPts val="1100"/>
              <a:buFont typeface="Arial"/>
              <a:buNone/>
              <a:defRPr sz="1100" b="1" i="0" u="none" strike="noStrike" cap="none">
                <a:solidFill>
                  <a:srgbClr val="7F7F7F"/>
                </a:solidFill>
                <a:latin typeface="Calibri"/>
                <a:ea typeface="Calibri"/>
                <a:cs typeface="Calibri"/>
                <a:sym typeface="Calibri"/>
              </a:defRPr>
            </a:lvl1pPr>
            <a:lvl2pPr marL="914400" marR="0" lvl="1" indent="-298450" algn="l" rtl="0">
              <a:lnSpc>
                <a:spcPct val="100000"/>
              </a:lnSpc>
              <a:spcBef>
                <a:spcPts val="400"/>
              </a:spcBef>
              <a:spcAft>
                <a:spcPts val="0"/>
              </a:spcAft>
              <a:buClr>
                <a:srgbClr val="7F7F7F"/>
              </a:buClr>
              <a:buSzPts val="1100"/>
              <a:buFont typeface="Arial"/>
              <a:buChar char="−"/>
              <a:defRPr sz="1100" b="0" i="0" u="none" strike="noStrike" cap="none">
                <a:solidFill>
                  <a:srgbClr val="7F7F7F"/>
                </a:solidFill>
                <a:latin typeface="Calibri"/>
                <a:ea typeface="Calibri"/>
                <a:cs typeface="Calibri"/>
                <a:sym typeface="Calibri"/>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6" name="Google Shape;116;p27"/>
          <p:cNvSpPr txBox="1">
            <a:spLocks noGrp="1"/>
          </p:cNvSpPr>
          <p:nvPr>
            <p:ph type="body" idx="2"/>
          </p:nvPr>
        </p:nvSpPr>
        <p:spPr>
          <a:xfrm>
            <a:off x="4806634" y="2142044"/>
            <a:ext cx="4080191" cy="776602"/>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800"/>
              </a:spcBef>
              <a:spcAft>
                <a:spcPts val="0"/>
              </a:spcAft>
              <a:buClr>
                <a:srgbClr val="7F7F7F"/>
              </a:buClr>
              <a:buSzPts val="1100"/>
              <a:buFont typeface="Arial"/>
              <a:buNone/>
              <a:defRPr sz="1100" b="1" i="0" u="none" strike="noStrike" cap="none">
                <a:solidFill>
                  <a:srgbClr val="7F7F7F"/>
                </a:solidFill>
                <a:latin typeface="Calibri"/>
                <a:ea typeface="Calibri"/>
                <a:cs typeface="Calibri"/>
                <a:sym typeface="Calibri"/>
              </a:defRPr>
            </a:lvl1pPr>
            <a:lvl2pPr marL="914400" marR="0" lvl="1" indent="-298450" algn="l" rtl="0">
              <a:lnSpc>
                <a:spcPct val="100000"/>
              </a:lnSpc>
              <a:spcBef>
                <a:spcPts val="400"/>
              </a:spcBef>
              <a:spcAft>
                <a:spcPts val="0"/>
              </a:spcAft>
              <a:buClr>
                <a:srgbClr val="7F7F7F"/>
              </a:buClr>
              <a:buSzPts val="1100"/>
              <a:buFont typeface="Arial"/>
              <a:buChar char="−"/>
              <a:defRPr sz="1100" b="0" i="0" u="none" strike="noStrike" cap="none">
                <a:solidFill>
                  <a:srgbClr val="7F7F7F"/>
                </a:solidFill>
                <a:latin typeface="Calibri"/>
                <a:ea typeface="Calibri"/>
                <a:cs typeface="Calibri"/>
                <a:sym typeface="Calibri"/>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7" name="Google Shape;117;p27"/>
          <p:cNvSpPr txBox="1">
            <a:spLocks noGrp="1"/>
          </p:cNvSpPr>
          <p:nvPr>
            <p:ph type="body" idx="3"/>
          </p:nvPr>
        </p:nvSpPr>
        <p:spPr>
          <a:xfrm>
            <a:off x="4584402" y="3461932"/>
            <a:ext cx="4314825" cy="776602"/>
          </a:xfrm>
          <a:prstGeom prst="rect">
            <a:avLst/>
          </a:prstGeom>
          <a:noFill/>
          <a:ln>
            <a:noFill/>
          </a:ln>
        </p:spPr>
        <p:txBody>
          <a:bodyPr spcFirstLastPara="1" wrap="square" lIns="68575" tIns="34275" rIns="68575" bIns="34275" anchor="t" anchorCtr="0">
            <a:noAutofit/>
          </a:bodyPr>
          <a:lstStyle>
            <a:lvl1pPr marL="457200" marR="0" lvl="0" indent="-228600" algn="l" rtl="0">
              <a:lnSpc>
                <a:spcPct val="100000"/>
              </a:lnSpc>
              <a:spcBef>
                <a:spcPts val="800"/>
              </a:spcBef>
              <a:spcAft>
                <a:spcPts val="0"/>
              </a:spcAft>
              <a:buClr>
                <a:srgbClr val="7F7F7F"/>
              </a:buClr>
              <a:buSzPts val="1100"/>
              <a:buFont typeface="Arial"/>
              <a:buNone/>
              <a:defRPr sz="1100" b="1" i="0" u="none" strike="noStrike" cap="none">
                <a:solidFill>
                  <a:srgbClr val="7F7F7F"/>
                </a:solidFill>
                <a:latin typeface="Calibri"/>
                <a:ea typeface="Calibri"/>
                <a:cs typeface="Calibri"/>
                <a:sym typeface="Calibri"/>
              </a:defRPr>
            </a:lvl1pPr>
            <a:lvl2pPr marL="914400" marR="0" lvl="1" indent="-298450" algn="l" rtl="0">
              <a:lnSpc>
                <a:spcPct val="100000"/>
              </a:lnSpc>
              <a:spcBef>
                <a:spcPts val="400"/>
              </a:spcBef>
              <a:spcAft>
                <a:spcPts val="0"/>
              </a:spcAft>
              <a:buClr>
                <a:srgbClr val="7F7F7F"/>
              </a:buClr>
              <a:buSzPts val="1100"/>
              <a:buFont typeface="Arial"/>
              <a:buChar char="−"/>
              <a:defRPr sz="1100" b="0" i="0" u="none" strike="noStrike" cap="none">
                <a:solidFill>
                  <a:srgbClr val="7F7F7F"/>
                </a:solidFill>
                <a:latin typeface="Calibri"/>
                <a:ea typeface="Calibri"/>
                <a:cs typeface="Calibri"/>
                <a:sym typeface="Calibri"/>
              </a:defRPr>
            </a:lvl2pPr>
            <a:lvl3pPr marL="1371600" marR="0" lvl="2"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3pPr>
            <a:lvl4pPr marL="1828800" marR="0" lvl="3" indent="-298450" algn="l" rtl="0">
              <a:lnSpc>
                <a:spcPct val="90000"/>
              </a:lnSpc>
              <a:spcBef>
                <a:spcPts val="400"/>
              </a:spcBef>
              <a:spcAft>
                <a:spcPts val="0"/>
              </a:spcAft>
              <a:buClr>
                <a:schemeClr val="dk1"/>
              </a:buClr>
              <a:buSzPts val="1100"/>
              <a:buFont typeface="Arial"/>
              <a:buChar char="−"/>
              <a:defRPr sz="11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5_Title and Content">
  <p:cSld name="5_Title and Content">
    <p:spTree>
      <p:nvGrpSpPr>
        <p:cNvPr id="1" name="Shape 118"/>
        <p:cNvGrpSpPr/>
        <p:nvPr/>
      </p:nvGrpSpPr>
      <p:grpSpPr>
        <a:xfrm>
          <a:off x="0" y="0"/>
          <a:ext cx="0" cy="0"/>
          <a:chOff x="0" y="0"/>
          <a:chExt cx="0" cy="0"/>
        </a:xfrm>
      </p:grpSpPr>
      <p:sp>
        <p:nvSpPr>
          <p:cNvPr id="119" name="Google Shape;119;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120" name="Google Shape;120;p28"/>
          <p:cNvPicPr preferRelativeResize="0"/>
          <p:nvPr/>
        </p:nvPicPr>
        <p:blipFill rotWithShape="1">
          <a:blip r:embed="rId2">
            <a:alphaModFix/>
          </a:blip>
          <a:srcRect l="8749" t="13493" r="8750" b="13494"/>
          <a:stretch/>
        </p:blipFill>
        <p:spPr>
          <a:xfrm>
            <a:off x="0" y="1300162"/>
            <a:ext cx="9144000" cy="3086100"/>
          </a:xfrm>
          <a:prstGeom prst="rect">
            <a:avLst/>
          </a:prstGeom>
          <a:noFill/>
          <a:ln>
            <a:noFill/>
          </a:ln>
        </p:spPr>
      </p:pic>
      <p:sp>
        <p:nvSpPr>
          <p:cNvPr id="121" name="Google Shape;121;p28"/>
          <p:cNvSpPr txBox="1">
            <a:spLocks noGrp="1"/>
          </p:cNvSpPr>
          <p:nvPr>
            <p:ph type="body" idx="1"/>
          </p:nvPr>
        </p:nvSpPr>
        <p:spPr>
          <a:xfrm>
            <a:off x="4863134" y="1599097"/>
            <a:ext cx="1714500" cy="841596"/>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chemeClr val="lt1"/>
              </a:buClr>
              <a:buSzPts val="800"/>
              <a:buFont typeface="Arial"/>
              <a:buNone/>
              <a:defRPr sz="800" b="1" i="0" u="none" strike="noStrike" cap="none">
                <a:solidFill>
                  <a:schemeClr val="lt1"/>
                </a:solidFill>
                <a:latin typeface="Calibri"/>
                <a:ea typeface="Calibri"/>
                <a:cs typeface="Calibri"/>
                <a:sym typeface="Calibri"/>
              </a:defRPr>
            </a:lvl1pPr>
            <a:lvl2pPr marL="914400" marR="0" lvl="1"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2pPr>
            <a:lvl3pPr marL="1371600" marR="0" lvl="2"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3pPr>
            <a:lvl4pPr marL="1828800" marR="0" lvl="3"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4pPr>
            <a:lvl5pPr marL="2286000" marR="0" lvl="4"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2" name="Google Shape;122;p28"/>
          <p:cNvSpPr txBox="1">
            <a:spLocks noGrp="1"/>
          </p:cNvSpPr>
          <p:nvPr>
            <p:ph type="body" idx="2"/>
          </p:nvPr>
        </p:nvSpPr>
        <p:spPr>
          <a:xfrm>
            <a:off x="7153897" y="1599097"/>
            <a:ext cx="1714500" cy="841596"/>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chemeClr val="lt1"/>
              </a:buClr>
              <a:buSzPts val="800"/>
              <a:buFont typeface="Arial"/>
              <a:buNone/>
              <a:defRPr sz="800" b="1" i="0" u="none" strike="noStrike" cap="none">
                <a:solidFill>
                  <a:schemeClr val="lt1"/>
                </a:solidFill>
                <a:latin typeface="Calibri"/>
                <a:ea typeface="Calibri"/>
                <a:cs typeface="Calibri"/>
                <a:sym typeface="Calibri"/>
              </a:defRPr>
            </a:lvl1pPr>
            <a:lvl2pPr marL="914400" marR="0" lvl="1"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2pPr>
            <a:lvl3pPr marL="1371600" marR="0" lvl="2"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3pPr>
            <a:lvl4pPr marL="1828800" marR="0" lvl="3"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4pPr>
            <a:lvl5pPr marL="2286000" marR="0" lvl="4"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3" name="Google Shape;123;p28"/>
          <p:cNvSpPr txBox="1">
            <a:spLocks noGrp="1"/>
          </p:cNvSpPr>
          <p:nvPr>
            <p:ph type="body" idx="3"/>
          </p:nvPr>
        </p:nvSpPr>
        <p:spPr>
          <a:xfrm>
            <a:off x="2572372" y="1599097"/>
            <a:ext cx="1714500" cy="841596"/>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chemeClr val="lt1"/>
              </a:buClr>
              <a:buSzPts val="800"/>
              <a:buFont typeface="Arial"/>
              <a:buNone/>
              <a:defRPr sz="800" b="1" i="0" u="none" strike="noStrike" cap="none">
                <a:solidFill>
                  <a:schemeClr val="lt1"/>
                </a:solidFill>
                <a:latin typeface="Calibri"/>
                <a:ea typeface="Calibri"/>
                <a:cs typeface="Calibri"/>
                <a:sym typeface="Calibri"/>
              </a:defRPr>
            </a:lvl1pPr>
            <a:lvl2pPr marL="914400" marR="0" lvl="1"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2pPr>
            <a:lvl3pPr marL="1371600" marR="0" lvl="2"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3pPr>
            <a:lvl4pPr marL="1828800" marR="0" lvl="3"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4pPr>
            <a:lvl5pPr marL="2286000" marR="0" lvl="4"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4" name="Google Shape;124;p28"/>
          <p:cNvSpPr txBox="1">
            <a:spLocks noGrp="1"/>
          </p:cNvSpPr>
          <p:nvPr>
            <p:ph type="body" idx="4"/>
          </p:nvPr>
        </p:nvSpPr>
        <p:spPr>
          <a:xfrm>
            <a:off x="281609" y="1599097"/>
            <a:ext cx="1714500" cy="841596"/>
          </a:xfrm>
          <a:prstGeom prst="rect">
            <a:avLst/>
          </a:prstGeom>
          <a:noFill/>
          <a:ln>
            <a:noFill/>
          </a:ln>
        </p:spPr>
        <p:txBody>
          <a:bodyPr spcFirstLastPara="1" wrap="square" lIns="68575" tIns="34275" rIns="68575" bIns="34275" anchor="t" anchorCtr="0">
            <a:noAutofit/>
          </a:bodyPr>
          <a:lstStyle>
            <a:lvl1pPr marL="457200" marR="0" lvl="0" indent="-228600" algn="ctr" rtl="0">
              <a:lnSpc>
                <a:spcPct val="90000"/>
              </a:lnSpc>
              <a:spcBef>
                <a:spcPts val="800"/>
              </a:spcBef>
              <a:spcAft>
                <a:spcPts val="0"/>
              </a:spcAft>
              <a:buClr>
                <a:schemeClr val="lt1"/>
              </a:buClr>
              <a:buSzPts val="800"/>
              <a:buFont typeface="Arial"/>
              <a:buNone/>
              <a:defRPr sz="800" b="1" i="0" u="none" strike="noStrike" cap="none">
                <a:solidFill>
                  <a:schemeClr val="lt1"/>
                </a:solidFill>
                <a:latin typeface="Calibri"/>
                <a:ea typeface="Calibri"/>
                <a:cs typeface="Calibri"/>
                <a:sym typeface="Calibri"/>
              </a:defRPr>
            </a:lvl1pPr>
            <a:lvl2pPr marL="914400" marR="0" lvl="1"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2pPr>
            <a:lvl3pPr marL="1371600" marR="0" lvl="2"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3pPr>
            <a:lvl4pPr marL="1828800" marR="0" lvl="3"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4pPr>
            <a:lvl5pPr marL="2286000" marR="0" lvl="4" indent="-279400" algn="ctr" rtl="0">
              <a:lnSpc>
                <a:spcPct val="90000"/>
              </a:lnSpc>
              <a:spcBef>
                <a:spcPts val="400"/>
              </a:spcBef>
              <a:spcAft>
                <a:spcPts val="0"/>
              </a:spcAft>
              <a:buClr>
                <a:schemeClr val="lt1"/>
              </a:buClr>
              <a:buSzPts val="800"/>
              <a:buFont typeface="Arial"/>
              <a:buChar char="•"/>
              <a:defRPr sz="800" b="0" i="0" u="none" strike="noStrike" cap="none">
                <a:solidFill>
                  <a:schemeClr val="lt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5"/>
        <p:cNvGrpSpPr/>
        <p:nvPr/>
      </p:nvGrpSpPr>
      <p:grpSpPr>
        <a:xfrm>
          <a:off x="0" y="0"/>
          <a:ext cx="0" cy="0"/>
          <a:chOff x="0" y="0"/>
          <a:chExt cx="0" cy="0"/>
        </a:xfrm>
      </p:grpSpPr>
      <p:sp>
        <p:nvSpPr>
          <p:cNvPr id="126" name="Google Shape;126;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pic>
        <p:nvPicPr>
          <p:cNvPr id="127" name="Google Shape;127;p29"/>
          <p:cNvPicPr preferRelativeResize="0"/>
          <p:nvPr/>
        </p:nvPicPr>
        <p:blipFill rotWithShape="1">
          <a:blip r:embed="rId2">
            <a:alphaModFix/>
          </a:blip>
          <a:srcRect/>
          <a:stretch/>
        </p:blipFill>
        <p:spPr>
          <a:xfrm>
            <a:off x="0" y="564356"/>
            <a:ext cx="9144000" cy="402907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30" name="Google Shape;130;p30"/>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939DB4"/>
              </a:buClr>
              <a:buSzPts val="1800"/>
              <a:buFont typeface="Arial"/>
              <a:buNone/>
              <a:defRPr sz="1800" b="0" i="0" u="none" strike="noStrike" cap="none">
                <a:solidFill>
                  <a:srgbClr val="939DB4"/>
                </a:solidFill>
                <a:latin typeface="Calibri"/>
                <a:ea typeface="Calibri"/>
                <a:cs typeface="Calibri"/>
                <a:sym typeface="Calibri"/>
              </a:defRPr>
            </a:lvl1pPr>
            <a:lvl2pPr marL="914400" marR="0" lvl="1" indent="-228600" algn="l" rtl="0">
              <a:lnSpc>
                <a:spcPct val="90000"/>
              </a:lnSpc>
              <a:spcBef>
                <a:spcPts val="400"/>
              </a:spcBef>
              <a:spcAft>
                <a:spcPts val="0"/>
              </a:spcAft>
              <a:buClr>
                <a:srgbClr val="939DB4"/>
              </a:buClr>
              <a:buSzPts val="1500"/>
              <a:buFont typeface="Arial"/>
              <a:buNone/>
              <a:defRPr sz="1500" b="0" i="0" u="none" strike="noStrike" cap="none">
                <a:solidFill>
                  <a:srgbClr val="939DB4"/>
                </a:solidFill>
                <a:latin typeface="Calibri"/>
                <a:ea typeface="Calibri"/>
                <a:cs typeface="Calibri"/>
                <a:sym typeface="Calibri"/>
              </a:defRPr>
            </a:lvl2pPr>
            <a:lvl3pPr marL="1371600" marR="0" lvl="2" indent="-228600" algn="l" rtl="0">
              <a:lnSpc>
                <a:spcPct val="90000"/>
              </a:lnSpc>
              <a:spcBef>
                <a:spcPts val="400"/>
              </a:spcBef>
              <a:spcAft>
                <a:spcPts val="0"/>
              </a:spcAft>
              <a:buClr>
                <a:srgbClr val="939DB4"/>
              </a:buClr>
              <a:buSzPts val="1400"/>
              <a:buFont typeface="Arial"/>
              <a:buNone/>
              <a:defRPr sz="1400" b="0" i="0" u="none" strike="noStrike" cap="none">
                <a:solidFill>
                  <a:srgbClr val="939DB4"/>
                </a:solidFill>
                <a:latin typeface="Calibri"/>
                <a:ea typeface="Calibri"/>
                <a:cs typeface="Calibri"/>
                <a:sym typeface="Calibri"/>
              </a:defRPr>
            </a:lvl3pPr>
            <a:lvl4pPr marL="1828800" marR="0" lvl="3" indent="-228600" algn="l" rtl="0">
              <a:lnSpc>
                <a:spcPct val="90000"/>
              </a:lnSpc>
              <a:spcBef>
                <a:spcPts val="400"/>
              </a:spcBef>
              <a:spcAft>
                <a:spcPts val="0"/>
              </a:spcAft>
              <a:buClr>
                <a:srgbClr val="939DB4"/>
              </a:buClr>
              <a:buSzPts val="1200"/>
              <a:buFont typeface="Arial"/>
              <a:buNone/>
              <a:defRPr sz="1200" b="0" i="0" u="none" strike="noStrike" cap="none">
                <a:solidFill>
                  <a:srgbClr val="939DB4"/>
                </a:solidFill>
                <a:latin typeface="Calibri"/>
                <a:ea typeface="Calibri"/>
                <a:cs typeface="Calibri"/>
                <a:sym typeface="Calibri"/>
              </a:defRPr>
            </a:lvl4pPr>
            <a:lvl5pPr marL="2286000" marR="0" lvl="4" indent="-228600" algn="l" rtl="0">
              <a:lnSpc>
                <a:spcPct val="90000"/>
              </a:lnSpc>
              <a:spcBef>
                <a:spcPts val="400"/>
              </a:spcBef>
              <a:spcAft>
                <a:spcPts val="0"/>
              </a:spcAft>
              <a:buClr>
                <a:srgbClr val="939DB4"/>
              </a:buClr>
              <a:buSzPts val="1200"/>
              <a:buFont typeface="Arial"/>
              <a:buNone/>
              <a:defRPr sz="1200" b="0" i="0" u="none" strike="noStrike" cap="none">
                <a:solidFill>
                  <a:srgbClr val="939DB4"/>
                </a:solidFill>
                <a:latin typeface="Calibri"/>
                <a:ea typeface="Calibri"/>
                <a:cs typeface="Calibri"/>
                <a:sym typeface="Calibri"/>
              </a:defRPr>
            </a:lvl5pPr>
            <a:lvl6pPr marL="2743200" marR="0" lvl="5" indent="-228600" algn="l" rtl="0">
              <a:lnSpc>
                <a:spcPct val="90000"/>
              </a:lnSpc>
              <a:spcBef>
                <a:spcPts val="400"/>
              </a:spcBef>
              <a:spcAft>
                <a:spcPts val="0"/>
              </a:spcAft>
              <a:buClr>
                <a:srgbClr val="939DB4"/>
              </a:buClr>
              <a:buSzPts val="1200"/>
              <a:buFont typeface="Arial"/>
              <a:buNone/>
              <a:defRPr sz="1200" b="0" i="0" u="none" strike="noStrike" cap="none">
                <a:solidFill>
                  <a:srgbClr val="939DB4"/>
                </a:solidFill>
                <a:latin typeface="Calibri"/>
                <a:ea typeface="Calibri"/>
                <a:cs typeface="Calibri"/>
                <a:sym typeface="Calibri"/>
              </a:defRPr>
            </a:lvl6pPr>
            <a:lvl7pPr marL="3200400" marR="0" lvl="6" indent="-228600" algn="l" rtl="0">
              <a:lnSpc>
                <a:spcPct val="90000"/>
              </a:lnSpc>
              <a:spcBef>
                <a:spcPts val="400"/>
              </a:spcBef>
              <a:spcAft>
                <a:spcPts val="0"/>
              </a:spcAft>
              <a:buClr>
                <a:srgbClr val="939DB4"/>
              </a:buClr>
              <a:buSzPts val="1200"/>
              <a:buFont typeface="Arial"/>
              <a:buNone/>
              <a:defRPr sz="1200" b="0" i="0" u="none" strike="noStrike" cap="none">
                <a:solidFill>
                  <a:srgbClr val="939DB4"/>
                </a:solidFill>
                <a:latin typeface="Calibri"/>
                <a:ea typeface="Calibri"/>
                <a:cs typeface="Calibri"/>
                <a:sym typeface="Calibri"/>
              </a:defRPr>
            </a:lvl7pPr>
            <a:lvl8pPr marL="3657600" marR="0" lvl="7" indent="-228600" algn="l" rtl="0">
              <a:lnSpc>
                <a:spcPct val="90000"/>
              </a:lnSpc>
              <a:spcBef>
                <a:spcPts val="400"/>
              </a:spcBef>
              <a:spcAft>
                <a:spcPts val="0"/>
              </a:spcAft>
              <a:buClr>
                <a:srgbClr val="939DB4"/>
              </a:buClr>
              <a:buSzPts val="1200"/>
              <a:buFont typeface="Arial"/>
              <a:buNone/>
              <a:defRPr sz="1200" b="0" i="0" u="none" strike="noStrike" cap="none">
                <a:solidFill>
                  <a:srgbClr val="939DB4"/>
                </a:solidFill>
                <a:latin typeface="Calibri"/>
                <a:ea typeface="Calibri"/>
                <a:cs typeface="Calibri"/>
                <a:sym typeface="Calibri"/>
              </a:defRPr>
            </a:lvl8pPr>
            <a:lvl9pPr marL="4114800" marR="0" lvl="8" indent="-228600" algn="l" rtl="0">
              <a:lnSpc>
                <a:spcPct val="90000"/>
              </a:lnSpc>
              <a:spcBef>
                <a:spcPts val="400"/>
              </a:spcBef>
              <a:spcAft>
                <a:spcPts val="0"/>
              </a:spcAft>
              <a:buClr>
                <a:srgbClr val="939DB4"/>
              </a:buClr>
              <a:buSzPts val="1200"/>
              <a:buFont typeface="Arial"/>
              <a:buNone/>
              <a:defRPr sz="1200" b="0" i="0" u="none" strike="noStrike" cap="none">
                <a:solidFill>
                  <a:srgbClr val="939DB4"/>
                </a:solidFill>
                <a:latin typeface="Calibri"/>
                <a:ea typeface="Calibri"/>
                <a:cs typeface="Calibri"/>
                <a:sym typeface="Calibri"/>
              </a:defRPr>
            </a:lvl9pPr>
          </a:lstStyle>
          <a:p>
            <a:endParaRPr/>
          </a:p>
        </p:txBody>
      </p:sp>
      <p:sp>
        <p:nvSpPr>
          <p:cNvPr id="131" name="Google Shape;131;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2" name="Google Shape;132;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3" name="Google Shape;133;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4"/>
        <p:cNvGrpSpPr/>
        <p:nvPr/>
      </p:nvGrpSpPr>
      <p:grpSpPr>
        <a:xfrm>
          <a:off x="0" y="0"/>
          <a:ext cx="0" cy="0"/>
          <a:chOff x="0" y="0"/>
          <a:chExt cx="0" cy="0"/>
        </a:xfrm>
      </p:grpSpPr>
      <p:sp>
        <p:nvSpPr>
          <p:cNvPr id="135" name="Google Shape;135;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36" name="Google Shape;136;p31"/>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7" name="Google Shape;137;p31"/>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8" name="Google Shape;138;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39" name="Google Shape;139;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0" name="Google Shape;140;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43" name="Google Shape;143;p32"/>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44" name="Google Shape;144;p32"/>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5" name="Google Shape;145;p32"/>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146" name="Google Shape;146;p32"/>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7" name="Google Shape;147;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8" name="Google Shape;148;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49" name="Google Shape;149;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
        <p:cNvGrpSpPr/>
        <p:nvPr/>
      </p:nvGrpSpPr>
      <p:grpSpPr>
        <a:xfrm>
          <a:off x="0" y="0"/>
          <a:ext cx="0" cy="0"/>
          <a:chOff x="0" y="0"/>
          <a:chExt cx="0" cy="0"/>
        </a:xfrm>
      </p:grpSpPr>
      <p:sp>
        <p:nvSpPr>
          <p:cNvPr id="151" name="Google Shape;151;p3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52" name="Google Shape;152;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3" name="Google Shape;153;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54" name="Google Shape;154;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5"/>
        <p:cNvGrpSpPr/>
        <p:nvPr/>
      </p:nvGrpSpPr>
      <p:grpSpPr>
        <a:xfrm>
          <a:off x="0" y="0"/>
          <a:ext cx="0" cy="0"/>
          <a:chOff x="0" y="0"/>
          <a:chExt cx="0" cy="0"/>
        </a:xfrm>
      </p:grpSpPr>
      <p:sp>
        <p:nvSpPr>
          <p:cNvPr id="156" name="Google Shape;156;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57" name="Google Shape;157;p34"/>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158" name="Google Shape;158;p34"/>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59" name="Google Shape;159;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0" name="Google Shape;160;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1" name="Google Shape;161;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2"/>
        <p:cNvGrpSpPr/>
        <p:nvPr/>
      </p:nvGrpSpPr>
      <p:grpSpPr>
        <a:xfrm>
          <a:off x="0" y="0"/>
          <a:ext cx="0" cy="0"/>
          <a:chOff x="0" y="0"/>
          <a:chExt cx="0" cy="0"/>
        </a:xfrm>
      </p:grpSpPr>
      <p:sp>
        <p:nvSpPr>
          <p:cNvPr id="163" name="Google Shape;163;p35"/>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64" name="Google Shape;164;p35"/>
          <p:cNvSpPr>
            <a:spLocks noGrp="1"/>
          </p:cNvSpPr>
          <p:nvPr>
            <p:ph type="pic" idx="2"/>
          </p:nvPr>
        </p:nvSpPr>
        <p:spPr>
          <a:xfrm>
            <a:off x="3887391" y="740569"/>
            <a:ext cx="4629150" cy="3655219"/>
          </a:xfrm>
          <a:prstGeom prst="rect">
            <a:avLst/>
          </a:prstGeom>
          <a:noFill/>
          <a:ln>
            <a:noFill/>
          </a:ln>
        </p:spPr>
      </p:sp>
      <p:sp>
        <p:nvSpPr>
          <p:cNvPr id="165" name="Google Shape;165;p35"/>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166" name="Google Shape;166;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7" name="Google Shape;167;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68" name="Google Shape;168;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9"/>
        <p:cNvGrpSpPr/>
        <p:nvPr/>
      </p:nvGrpSpPr>
      <p:grpSpPr>
        <a:xfrm>
          <a:off x="0" y="0"/>
          <a:ext cx="0" cy="0"/>
          <a:chOff x="0" y="0"/>
          <a:chExt cx="0" cy="0"/>
        </a:xfrm>
      </p:grpSpPr>
      <p:sp>
        <p:nvSpPr>
          <p:cNvPr id="170" name="Google Shape;170;p36"/>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71" name="Google Shape;171;p36"/>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2" name="Google Shape;172;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3" name="Google Shape;173;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4" name="Google Shape;174;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5"/>
        <p:cNvGrpSpPr/>
        <p:nvPr/>
      </p:nvGrpSpPr>
      <p:grpSpPr>
        <a:xfrm>
          <a:off x="0" y="0"/>
          <a:ext cx="0" cy="0"/>
          <a:chOff x="0" y="0"/>
          <a:chExt cx="0" cy="0"/>
        </a:xfrm>
      </p:grpSpPr>
      <p:sp>
        <p:nvSpPr>
          <p:cNvPr id="176" name="Google Shape;176;p37"/>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77" name="Google Shape;177;p37"/>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78" name="Google Shape;178;p3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79" name="Google Shape;179;p3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0" name="Google Shape;180;p3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5"/>
        <p:cNvGrpSpPr/>
        <p:nvPr/>
      </p:nvGrpSpPr>
      <p:grpSpPr>
        <a:xfrm>
          <a:off x="0" y="0"/>
          <a:ext cx="0" cy="0"/>
          <a:chOff x="0" y="0"/>
          <a:chExt cx="0" cy="0"/>
        </a:xfrm>
      </p:grpSpPr>
      <p:sp>
        <p:nvSpPr>
          <p:cNvPr id="186" name="Google Shape;186;p3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7" name="Google Shape;187;p3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88" name="Google Shape;188;p3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9"/>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0"/>
        <p:cNvGrpSpPr/>
        <p:nvPr/>
      </p:nvGrpSpPr>
      <p:grpSpPr>
        <a:xfrm>
          <a:off x="0" y="0"/>
          <a:ext cx="0" cy="0"/>
          <a:chOff x="0" y="0"/>
          <a:chExt cx="0" cy="0"/>
        </a:xfrm>
      </p:grpSpPr>
      <p:sp>
        <p:nvSpPr>
          <p:cNvPr id="191" name="Google Shape;191;p4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92" name="Google Shape;192;p4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93" name="Google Shape;193;p4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4" name="Google Shape;194;p4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95" name="Google Shape;195;p4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6"/>
        <p:cNvGrpSpPr/>
        <p:nvPr/>
      </p:nvGrpSpPr>
      <p:grpSpPr>
        <a:xfrm>
          <a:off x="0" y="0"/>
          <a:ext cx="0" cy="0"/>
          <a:chOff x="0" y="0"/>
          <a:chExt cx="0" cy="0"/>
        </a:xfrm>
      </p:grpSpPr>
      <p:sp>
        <p:nvSpPr>
          <p:cNvPr id="197" name="Google Shape;197;p42"/>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198" name="Google Shape;198;p42"/>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199" name="Google Shape;199;p4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0" name="Google Shape;200;p4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1" name="Google Shape;201;p4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2"/>
        <p:cNvGrpSpPr/>
        <p:nvPr/>
      </p:nvGrpSpPr>
      <p:grpSpPr>
        <a:xfrm>
          <a:off x="0" y="0"/>
          <a:ext cx="0" cy="0"/>
          <a:chOff x="0" y="0"/>
          <a:chExt cx="0" cy="0"/>
        </a:xfrm>
      </p:grpSpPr>
      <p:sp>
        <p:nvSpPr>
          <p:cNvPr id="203" name="Google Shape;203;p4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04" name="Google Shape;204;p43"/>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05" name="Google Shape;205;p43"/>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06" name="Google Shape;206;p4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7" name="Google Shape;207;p4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08" name="Google Shape;208;p4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9"/>
        <p:cNvGrpSpPr/>
        <p:nvPr/>
      </p:nvGrpSpPr>
      <p:grpSpPr>
        <a:xfrm>
          <a:off x="0" y="0"/>
          <a:ext cx="0" cy="0"/>
          <a:chOff x="0" y="0"/>
          <a:chExt cx="0" cy="0"/>
        </a:xfrm>
      </p:grpSpPr>
      <p:sp>
        <p:nvSpPr>
          <p:cNvPr id="210" name="Google Shape;210;p44"/>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11" name="Google Shape;211;p44"/>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212" name="Google Shape;212;p44"/>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13" name="Google Shape;213;p44"/>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214" name="Google Shape;214;p44"/>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15" name="Google Shape;215;p4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6" name="Google Shape;216;p4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17" name="Google Shape;217;p4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8"/>
        <p:cNvGrpSpPr/>
        <p:nvPr/>
      </p:nvGrpSpPr>
      <p:grpSpPr>
        <a:xfrm>
          <a:off x="0" y="0"/>
          <a:ext cx="0" cy="0"/>
          <a:chOff x="0" y="0"/>
          <a:chExt cx="0" cy="0"/>
        </a:xfrm>
      </p:grpSpPr>
      <p:sp>
        <p:nvSpPr>
          <p:cNvPr id="219" name="Google Shape;219;p4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20" name="Google Shape;220;p4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21" name="Google Shape;221;p4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22" name="Google Shape;222;p4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3"/>
        <p:cNvGrpSpPr/>
        <p:nvPr/>
      </p:nvGrpSpPr>
      <p:grpSpPr>
        <a:xfrm>
          <a:off x="0" y="0"/>
          <a:ext cx="0" cy="0"/>
          <a:chOff x="0" y="0"/>
          <a:chExt cx="0" cy="0"/>
        </a:xfrm>
      </p:grpSpPr>
      <p:sp>
        <p:nvSpPr>
          <p:cNvPr id="224" name="Google Shape;224;p46"/>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25" name="Google Shape;225;p46"/>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226" name="Google Shape;226;p46"/>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227" name="Google Shape;227;p4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28" name="Google Shape;228;p4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29" name="Google Shape;229;p4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a:buNone/>
              <a:defRPr sz="24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32" name="Google Shape;232;p47"/>
          <p:cNvSpPr>
            <a:spLocks noGrp="1"/>
          </p:cNvSpPr>
          <p:nvPr>
            <p:ph type="pic" idx="2"/>
          </p:nvPr>
        </p:nvSpPr>
        <p:spPr>
          <a:xfrm>
            <a:off x="3887391" y="740569"/>
            <a:ext cx="4629150" cy="3655219"/>
          </a:xfrm>
          <a:prstGeom prst="rect">
            <a:avLst/>
          </a:prstGeom>
          <a:noFill/>
          <a:ln>
            <a:noFill/>
          </a:ln>
        </p:spPr>
      </p:sp>
      <p:sp>
        <p:nvSpPr>
          <p:cNvPr id="233" name="Google Shape;233;p47"/>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234" name="Google Shape;234;p4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35" name="Google Shape;235;p4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36" name="Google Shape;236;p4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37"/>
        <p:cNvGrpSpPr/>
        <p:nvPr/>
      </p:nvGrpSpPr>
      <p:grpSpPr>
        <a:xfrm>
          <a:off x="0" y="0"/>
          <a:ext cx="0" cy="0"/>
          <a:chOff x="0" y="0"/>
          <a:chExt cx="0" cy="0"/>
        </a:xfrm>
      </p:grpSpPr>
      <p:sp>
        <p:nvSpPr>
          <p:cNvPr id="238" name="Google Shape;238;p4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39" name="Google Shape;239;p48"/>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40" name="Google Shape;240;p4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1" name="Google Shape;241;p4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2" name="Google Shape;242;p4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3"/>
        <p:cNvGrpSpPr/>
        <p:nvPr/>
      </p:nvGrpSpPr>
      <p:grpSpPr>
        <a:xfrm>
          <a:off x="0" y="0"/>
          <a:ext cx="0" cy="0"/>
          <a:chOff x="0" y="0"/>
          <a:chExt cx="0" cy="0"/>
        </a:xfrm>
      </p:grpSpPr>
      <p:sp>
        <p:nvSpPr>
          <p:cNvPr id="244" name="Google Shape;244;p49"/>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45" name="Google Shape;245;p49"/>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46" name="Google Shape;246;p4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7" name="Google Shape;247;p4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248" name="Google Shape;248;p4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a:ea typeface="Calibri"/>
                <a:cs typeface="Calibri"/>
                <a:sym typeface="Calibri"/>
              </a:defRPr>
            </a:lvl1pPr>
            <a:lvl2pPr marL="0" marR="0" lvl="1" indent="0" algn="l" rtl="0">
              <a:spcBef>
                <a:spcPts val="0"/>
              </a:spcBef>
              <a:buNone/>
              <a:defRPr sz="1400">
                <a:solidFill>
                  <a:schemeClr val="dk1"/>
                </a:solidFill>
                <a:latin typeface="Calibri"/>
                <a:ea typeface="Calibri"/>
                <a:cs typeface="Calibri"/>
                <a:sym typeface="Calibri"/>
              </a:defRPr>
            </a:lvl2pPr>
            <a:lvl3pPr marL="0" marR="0" lvl="2" indent="0" algn="l" rtl="0">
              <a:spcBef>
                <a:spcPts val="0"/>
              </a:spcBef>
              <a:buNone/>
              <a:defRPr sz="1400">
                <a:solidFill>
                  <a:schemeClr val="dk1"/>
                </a:solidFill>
                <a:latin typeface="Calibri"/>
                <a:ea typeface="Calibri"/>
                <a:cs typeface="Calibri"/>
                <a:sym typeface="Calibri"/>
              </a:defRPr>
            </a:lvl3pPr>
            <a:lvl4pPr marL="0" marR="0" lvl="3" indent="0" algn="l" rtl="0">
              <a:spcBef>
                <a:spcPts val="0"/>
              </a:spcBef>
              <a:buNone/>
              <a:defRPr sz="1400">
                <a:solidFill>
                  <a:schemeClr val="dk1"/>
                </a:solidFill>
                <a:latin typeface="Calibri"/>
                <a:ea typeface="Calibri"/>
                <a:cs typeface="Calibri"/>
                <a:sym typeface="Calibri"/>
              </a:defRPr>
            </a:lvl4pPr>
            <a:lvl5pPr marL="0" marR="0" lvl="4" indent="0" algn="l" rtl="0">
              <a:spcBef>
                <a:spcPts val="0"/>
              </a:spcBef>
              <a:buNone/>
              <a:defRPr sz="1400">
                <a:solidFill>
                  <a:schemeClr val="dk1"/>
                </a:solidFill>
                <a:latin typeface="Calibri"/>
                <a:ea typeface="Calibri"/>
                <a:cs typeface="Calibri"/>
                <a:sym typeface="Calibri"/>
              </a:defRPr>
            </a:lvl5pPr>
            <a:lvl6pPr marL="0" marR="0" lvl="5" indent="0" algn="l" rtl="0">
              <a:spcBef>
                <a:spcPts val="0"/>
              </a:spcBef>
              <a:buNone/>
              <a:defRPr sz="1400">
                <a:solidFill>
                  <a:schemeClr val="dk1"/>
                </a:solidFill>
                <a:latin typeface="Calibri"/>
                <a:ea typeface="Calibri"/>
                <a:cs typeface="Calibri"/>
                <a:sym typeface="Calibri"/>
              </a:defRPr>
            </a:lvl6pPr>
            <a:lvl7pPr marL="0" marR="0" lvl="6" indent="0" algn="l" rtl="0">
              <a:spcBef>
                <a:spcPts val="0"/>
              </a:spcBef>
              <a:buNone/>
              <a:defRPr sz="1400">
                <a:solidFill>
                  <a:schemeClr val="dk1"/>
                </a:solidFill>
                <a:latin typeface="Calibri"/>
                <a:ea typeface="Calibri"/>
                <a:cs typeface="Calibri"/>
                <a:sym typeface="Calibri"/>
              </a:defRPr>
            </a:lvl7pPr>
            <a:lvl8pPr marL="0" marR="0" lvl="7" indent="0" algn="l" rtl="0">
              <a:spcBef>
                <a:spcPts val="0"/>
              </a:spcBef>
              <a:buNone/>
              <a:defRPr sz="1400">
                <a:solidFill>
                  <a:schemeClr val="dk1"/>
                </a:solidFill>
                <a:latin typeface="Calibri"/>
                <a:ea typeface="Calibri"/>
                <a:cs typeface="Calibri"/>
                <a:sym typeface="Calibri"/>
              </a:defRPr>
            </a:lvl8pPr>
            <a:lvl9pPr marL="0" marR="0" lvl="8" indent="0" algn="l" rtl="0">
              <a:spcBef>
                <a:spcPts val="0"/>
              </a:spcBef>
              <a:buNone/>
              <a:defRPr sz="14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pn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5D6C84">
                <a:alpha val="87843"/>
              </a:srgbClr>
            </a:gs>
            <a:gs pos="65000">
              <a:srgbClr val="465872"/>
            </a:gs>
            <a:gs pos="100000">
              <a:schemeClr val="accent2"/>
            </a:gs>
          </a:gsLst>
          <a:lin ang="2700000" scaled="0"/>
        </a:gra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a:gsLst>
            <a:gs pos="0">
              <a:srgbClr val="E6E3E3">
                <a:alpha val="87843"/>
              </a:srgbClr>
            </a:gs>
            <a:gs pos="65000">
              <a:srgbClr val="E3E1E1"/>
            </a:gs>
            <a:gs pos="100000">
              <a:schemeClr val="accent2"/>
            </a:gs>
          </a:gsLst>
          <a:lin ang="2700000" scaled="0"/>
        </a:gradFill>
        <a:effectLst/>
      </p:bgPr>
    </p:bg>
    <p:spTree>
      <p:nvGrpSpPr>
        <p:cNvPr id="1" name="Shape 66"/>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sp>
        <p:nvSpPr>
          <p:cNvPr id="73" name="Google Shape;73;p21"/>
          <p:cNvSpPr/>
          <p:nvPr/>
        </p:nvSpPr>
        <p:spPr>
          <a:xfrm>
            <a:off x="0" y="4632722"/>
            <a:ext cx="9144000" cy="510778"/>
          </a:xfrm>
          <a:prstGeom prst="rect">
            <a:avLst/>
          </a:prstGeom>
          <a:gradFill>
            <a:gsLst>
              <a:gs pos="0">
                <a:schemeClr val="accent1"/>
              </a:gs>
              <a:gs pos="100000">
                <a:schemeClr val="accent2"/>
              </a:gs>
            </a:gsLst>
            <a:lin ang="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74" name="Google Shape;74;p21"/>
          <p:cNvPicPr preferRelativeResize="0"/>
          <p:nvPr/>
        </p:nvPicPr>
        <p:blipFill rotWithShape="1">
          <a:blip r:embed="rId18">
            <a:alphaModFix/>
          </a:blip>
          <a:srcRect/>
          <a:stretch/>
        </p:blipFill>
        <p:spPr>
          <a:xfrm>
            <a:off x="74452" y="4737230"/>
            <a:ext cx="1982947" cy="357203"/>
          </a:xfrm>
          <a:prstGeom prst="rect">
            <a:avLst/>
          </a:prstGeom>
          <a:noFill/>
          <a:ln>
            <a:noFill/>
          </a:ln>
        </p:spPr>
      </p:pic>
      <p:sp>
        <p:nvSpPr>
          <p:cNvPr id="75" name="Google Shape;75;p21"/>
          <p:cNvSpPr txBox="1">
            <a:spLocks noGrp="1"/>
          </p:cNvSpPr>
          <p:nvPr>
            <p:ph type="sldNum" idx="12"/>
          </p:nvPr>
        </p:nvSpPr>
        <p:spPr>
          <a:xfrm>
            <a:off x="6917507" y="4767263"/>
            <a:ext cx="2057400" cy="273844"/>
          </a:xfrm>
          <a:prstGeom prst="rect">
            <a:avLst/>
          </a:prstGeom>
          <a:noFill/>
          <a:ln>
            <a:noFill/>
          </a:ln>
        </p:spPr>
        <p:txBody>
          <a:bodyPr spcFirstLastPara="1" wrap="square" lIns="68575" tIns="34275" rIns="68575" bIns="34275" anchor="t" anchorCtr="0">
            <a:noAutofit/>
          </a:bodyPr>
          <a:lstStyle>
            <a:lvl1pPr marL="0" marR="0" lvl="0" indent="0" algn="r" rtl="0">
              <a:spcBef>
                <a:spcPts val="0"/>
              </a:spcBef>
              <a:buNone/>
              <a:defRPr sz="1200" b="1">
                <a:solidFill>
                  <a:schemeClr val="lt1"/>
                </a:solidFill>
                <a:latin typeface="Calibri"/>
                <a:ea typeface="Calibri"/>
                <a:cs typeface="Calibri"/>
                <a:sym typeface="Calibri"/>
              </a:defRPr>
            </a:lvl1pPr>
            <a:lvl2pPr marL="0" marR="0" lvl="1" indent="0" algn="r" rtl="0">
              <a:spcBef>
                <a:spcPts val="0"/>
              </a:spcBef>
              <a:buNone/>
              <a:defRPr sz="1200" b="1">
                <a:solidFill>
                  <a:schemeClr val="lt1"/>
                </a:solidFill>
                <a:latin typeface="Calibri"/>
                <a:ea typeface="Calibri"/>
                <a:cs typeface="Calibri"/>
                <a:sym typeface="Calibri"/>
              </a:defRPr>
            </a:lvl2pPr>
            <a:lvl3pPr marL="0" marR="0" lvl="2" indent="0" algn="r" rtl="0">
              <a:spcBef>
                <a:spcPts val="0"/>
              </a:spcBef>
              <a:buNone/>
              <a:defRPr sz="1200" b="1">
                <a:solidFill>
                  <a:schemeClr val="lt1"/>
                </a:solidFill>
                <a:latin typeface="Calibri"/>
                <a:ea typeface="Calibri"/>
                <a:cs typeface="Calibri"/>
                <a:sym typeface="Calibri"/>
              </a:defRPr>
            </a:lvl3pPr>
            <a:lvl4pPr marL="0" marR="0" lvl="3" indent="0" algn="r" rtl="0">
              <a:spcBef>
                <a:spcPts val="0"/>
              </a:spcBef>
              <a:buNone/>
              <a:defRPr sz="1200" b="1">
                <a:solidFill>
                  <a:schemeClr val="lt1"/>
                </a:solidFill>
                <a:latin typeface="Calibri"/>
                <a:ea typeface="Calibri"/>
                <a:cs typeface="Calibri"/>
                <a:sym typeface="Calibri"/>
              </a:defRPr>
            </a:lvl4pPr>
            <a:lvl5pPr marL="0" marR="0" lvl="4" indent="0" algn="r" rtl="0">
              <a:spcBef>
                <a:spcPts val="0"/>
              </a:spcBef>
              <a:buNone/>
              <a:defRPr sz="1200" b="1">
                <a:solidFill>
                  <a:schemeClr val="lt1"/>
                </a:solidFill>
                <a:latin typeface="Calibri"/>
                <a:ea typeface="Calibri"/>
                <a:cs typeface="Calibri"/>
                <a:sym typeface="Calibri"/>
              </a:defRPr>
            </a:lvl5pPr>
            <a:lvl6pPr marL="0" marR="0" lvl="5" indent="0" algn="r" rtl="0">
              <a:spcBef>
                <a:spcPts val="0"/>
              </a:spcBef>
              <a:buNone/>
              <a:defRPr sz="1200" b="1">
                <a:solidFill>
                  <a:schemeClr val="lt1"/>
                </a:solidFill>
                <a:latin typeface="Calibri"/>
                <a:ea typeface="Calibri"/>
                <a:cs typeface="Calibri"/>
                <a:sym typeface="Calibri"/>
              </a:defRPr>
            </a:lvl6pPr>
            <a:lvl7pPr marL="0" marR="0" lvl="6" indent="0" algn="r" rtl="0">
              <a:spcBef>
                <a:spcPts val="0"/>
              </a:spcBef>
              <a:buNone/>
              <a:defRPr sz="1200" b="1">
                <a:solidFill>
                  <a:schemeClr val="lt1"/>
                </a:solidFill>
                <a:latin typeface="Calibri"/>
                <a:ea typeface="Calibri"/>
                <a:cs typeface="Calibri"/>
                <a:sym typeface="Calibri"/>
              </a:defRPr>
            </a:lvl7pPr>
            <a:lvl8pPr marL="0" marR="0" lvl="7" indent="0" algn="r" rtl="0">
              <a:spcBef>
                <a:spcPts val="0"/>
              </a:spcBef>
              <a:buNone/>
              <a:defRPr sz="1200" b="1">
                <a:solidFill>
                  <a:schemeClr val="lt1"/>
                </a:solidFill>
                <a:latin typeface="Calibri"/>
                <a:ea typeface="Calibri"/>
                <a:cs typeface="Calibri"/>
                <a:sym typeface="Calibri"/>
              </a:defRPr>
            </a:lvl8pPr>
            <a:lvl9pPr marL="0" marR="0" lvl="8" indent="0" algn="r" rtl="0">
              <a:spcBef>
                <a:spcPts val="0"/>
              </a:spcBef>
              <a:buNone/>
              <a:defRPr sz="1200" b="1">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a:p>
        </p:txBody>
      </p:sp>
      <p:cxnSp>
        <p:nvCxnSpPr>
          <p:cNvPr id="76" name="Google Shape;76;p21"/>
          <p:cNvCxnSpPr/>
          <p:nvPr/>
        </p:nvCxnSpPr>
        <p:spPr>
          <a:xfrm>
            <a:off x="0" y="507017"/>
            <a:ext cx="9144000" cy="0"/>
          </a:xfrm>
          <a:prstGeom prst="straightConnector1">
            <a:avLst/>
          </a:prstGeom>
          <a:noFill/>
          <a:ln w="19050" cap="flat" cmpd="sng">
            <a:solidFill>
              <a:schemeClr val="accent5"/>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38"/>
          <p:cNvSpPr/>
          <p:nvPr/>
        </p:nvSpPr>
        <p:spPr>
          <a:xfrm>
            <a:off x="0" y="4632722"/>
            <a:ext cx="9144000" cy="510778"/>
          </a:xfrm>
          <a:prstGeom prst="rect">
            <a:avLst/>
          </a:prstGeom>
          <a:gradFill>
            <a:gsLst>
              <a:gs pos="0">
                <a:srgbClr val="496491"/>
              </a:gs>
              <a:gs pos="100000">
                <a:srgbClr val="92C46D"/>
              </a:gs>
            </a:gsLst>
            <a:lin ang="0" scaled="0"/>
          </a:gra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400" b="0" i="0" u="none" strike="noStrike" cap="none">
              <a:solidFill>
                <a:srgbClr val="FFFFFF"/>
              </a:solidFill>
              <a:latin typeface="Calibri"/>
              <a:ea typeface="Calibri"/>
              <a:cs typeface="Calibri"/>
              <a:sym typeface="Calibri"/>
            </a:endParaRPr>
          </a:p>
        </p:txBody>
      </p:sp>
      <p:pic>
        <p:nvPicPr>
          <p:cNvPr id="183" name="Google Shape;183;p38"/>
          <p:cNvPicPr preferRelativeResize="0"/>
          <p:nvPr/>
        </p:nvPicPr>
        <p:blipFill rotWithShape="1">
          <a:blip r:embed="rId13">
            <a:alphaModFix/>
          </a:blip>
          <a:srcRect/>
          <a:stretch/>
        </p:blipFill>
        <p:spPr>
          <a:xfrm>
            <a:off x="74452" y="4737230"/>
            <a:ext cx="1982947" cy="357203"/>
          </a:xfrm>
          <a:prstGeom prst="rect">
            <a:avLst/>
          </a:prstGeom>
          <a:noFill/>
          <a:ln>
            <a:noFill/>
          </a:ln>
        </p:spPr>
      </p:pic>
      <p:sp>
        <p:nvSpPr>
          <p:cNvPr id="184" name="Google Shape;184;p38"/>
          <p:cNvSpPr txBox="1"/>
          <p:nvPr/>
        </p:nvSpPr>
        <p:spPr>
          <a:xfrm>
            <a:off x="6917507" y="4767263"/>
            <a:ext cx="2057400" cy="273844"/>
          </a:xfrm>
          <a:prstGeom prst="rect">
            <a:avLst/>
          </a:prstGeom>
          <a:noFill/>
          <a:ln>
            <a:noFill/>
          </a:ln>
        </p:spPr>
        <p:txBody>
          <a:bodyPr spcFirstLastPara="1" wrap="square" lIns="68575" tIns="34275" rIns="68575" bIns="34275" anchor="t" anchorCtr="0">
            <a:noAutofit/>
          </a:bodyPr>
          <a:lstStyle/>
          <a:p>
            <a:pPr marL="0" marR="0" lvl="0" indent="0" algn="r" rtl="0">
              <a:lnSpc>
                <a:spcPct val="100000"/>
              </a:lnSpc>
              <a:spcBef>
                <a:spcPts val="0"/>
              </a:spcBef>
              <a:spcAft>
                <a:spcPts val="0"/>
              </a:spcAft>
              <a:buClr>
                <a:srgbClr val="FFFFFF"/>
              </a:buClr>
              <a:buSzPts val="1200"/>
              <a:buFont typeface="Calibri"/>
              <a:buNone/>
            </a:pPr>
            <a:fld id="{00000000-1234-1234-1234-123412341234}" type="slidenum">
              <a:rPr lang="en-GB" sz="1200" b="1" i="0" u="none" strike="noStrike" cap="none">
                <a:solidFill>
                  <a:srgbClr val="FFFFFF"/>
                </a:solidFill>
                <a:latin typeface="Calibri"/>
                <a:ea typeface="Calibri"/>
                <a:cs typeface="Calibri"/>
                <a:sym typeface="Calibri"/>
              </a:rPr>
              <a:pPr marL="0" marR="0" lvl="0" indent="0" algn="r" rtl="0">
                <a:lnSpc>
                  <a:spcPct val="100000"/>
                </a:lnSpc>
                <a:spcBef>
                  <a:spcPts val="0"/>
                </a:spcBef>
                <a:spcAft>
                  <a:spcPts val="0"/>
                </a:spcAft>
                <a:buClr>
                  <a:srgbClr val="FFFFFF"/>
                </a:buClr>
                <a:buSzPts val="1200"/>
                <a:buFont typeface="Calibri"/>
                <a:buNone/>
              </a:pPr>
              <a:t>‹#›</a:t>
            </a:fld>
            <a:endParaRPr sz="1200" b="1" i="0" u="none" strike="noStrike" cap="none">
              <a:solidFill>
                <a:srgbClr val="FFFFFF"/>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34.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50"/>
          <p:cNvSpPr txBox="1">
            <a:spLocks noGrp="1"/>
          </p:cNvSpPr>
          <p:nvPr>
            <p:ph type="ctrTitle"/>
          </p:nvPr>
        </p:nvSpPr>
        <p:spPr>
          <a:xfrm>
            <a:off x="260100" y="1015651"/>
            <a:ext cx="8623800" cy="6969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4500"/>
              <a:buFont typeface="Corbel"/>
              <a:buNone/>
            </a:pPr>
            <a:r>
              <a:rPr lang="en-GB" sz="4300" b="1"/>
              <a:t>DAV6100: BnB Trend Insights</a:t>
            </a:r>
            <a:endParaRPr sz="4300" b="1"/>
          </a:p>
        </p:txBody>
      </p:sp>
      <p:sp>
        <p:nvSpPr>
          <p:cNvPr id="254" name="Google Shape;254;p50"/>
          <p:cNvSpPr txBox="1">
            <a:spLocks noGrp="1"/>
          </p:cNvSpPr>
          <p:nvPr>
            <p:ph type="subTitle" idx="1"/>
          </p:nvPr>
        </p:nvSpPr>
        <p:spPr>
          <a:xfrm>
            <a:off x="390525" y="1903975"/>
            <a:ext cx="3319800" cy="24825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1800"/>
              <a:buNone/>
            </a:pPr>
            <a:r>
              <a:rPr lang="en-GB" b="1" dirty="0"/>
              <a:t>Group 1 (Section-2) :</a:t>
            </a:r>
            <a:endParaRPr b="1"/>
          </a:p>
          <a:p>
            <a:pPr marL="0" lvl="0" indent="0" algn="l" rtl="0">
              <a:lnSpc>
                <a:spcPct val="90000"/>
              </a:lnSpc>
              <a:spcBef>
                <a:spcPts val="0"/>
              </a:spcBef>
              <a:spcAft>
                <a:spcPts val="0"/>
              </a:spcAft>
              <a:buClr>
                <a:schemeClr val="lt1"/>
              </a:buClr>
              <a:buSzPts val="1800"/>
              <a:buNone/>
            </a:pPr>
            <a:r>
              <a:rPr lang="en-GB" b="1" dirty="0"/>
              <a:t>Team Members</a:t>
            </a:r>
            <a:r>
              <a:rPr lang="en-GB" b="1" dirty="0" smtClean="0"/>
              <a:t>:</a:t>
            </a:r>
          </a:p>
          <a:p>
            <a:pPr marL="0" lvl="0" indent="0" algn="l" rtl="0">
              <a:lnSpc>
                <a:spcPct val="90000"/>
              </a:lnSpc>
              <a:spcBef>
                <a:spcPts val="0"/>
              </a:spcBef>
              <a:spcAft>
                <a:spcPts val="0"/>
              </a:spcAft>
              <a:buClr>
                <a:schemeClr val="lt1"/>
              </a:buClr>
              <a:buSzPts val="1800"/>
              <a:buNone/>
            </a:pPr>
            <a:endParaRPr b="1"/>
          </a:p>
          <a:p>
            <a:pPr>
              <a:spcBef>
                <a:spcPts val="0"/>
              </a:spcBef>
            </a:pPr>
            <a:r>
              <a:rPr lang="en-GB" dirty="0" smtClean="0"/>
              <a:t>Deepak Reddy </a:t>
            </a:r>
            <a:r>
              <a:rPr lang="en-GB" dirty="0" err="1" smtClean="0"/>
              <a:t>Guda</a:t>
            </a:r>
            <a:endParaRPr lang="en-GB" dirty="0" smtClean="0"/>
          </a:p>
          <a:p>
            <a:pPr lvl="0">
              <a:spcBef>
                <a:spcPts val="0"/>
              </a:spcBef>
            </a:pPr>
            <a:r>
              <a:rPr lang="en-GB" dirty="0" err="1" smtClean="0"/>
              <a:t>Alluri</a:t>
            </a:r>
            <a:r>
              <a:rPr lang="en-GB" dirty="0" smtClean="0"/>
              <a:t> </a:t>
            </a:r>
            <a:r>
              <a:rPr lang="en-GB" dirty="0" err="1" smtClean="0"/>
              <a:t>Ratna</a:t>
            </a:r>
            <a:r>
              <a:rPr lang="en-GB" dirty="0" smtClean="0"/>
              <a:t> </a:t>
            </a:r>
            <a:r>
              <a:rPr lang="en-GB" dirty="0" err="1" smtClean="0"/>
              <a:t>Anvesh</a:t>
            </a:r>
            <a:endParaRPr lang="en-GB" dirty="0" smtClean="0"/>
          </a:p>
          <a:p>
            <a:pPr>
              <a:spcBef>
                <a:spcPts val="0"/>
              </a:spcBef>
            </a:pPr>
            <a:endParaRPr b="1"/>
          </a:p>
          <a:p>
            <a:pPr marL="0" lvl="0" indent="0" algn="l" rtl="0">
              <a:lnSpc>
                <a:spcPct val="90000"/>
              </a:lnSpc>
              <a:spcBef>
                <a:spcPts val="0"/>
              </a:spcBef>
              <a:spcAft>
                <a:spcPts val="0"/>
              </a:spcAft>
              <a:buClr>
                <a:schemeClr val="lt1"/>
              </a:buClr>
              <a:buSzPts val="1800"/>
              <a:buNone/>
            </a:pPr>
            <a:endParaRPr sz="1500"/>
          </a:p>
          <a:p>
            <a:pPr marL="0" lvl="0" indent="0" algn="l" rtl="0">
              <a:lnSpc>
                <a:spcPct val="90000"/>
              </a:lnSpc>
              <a:spcBef>
                <a:spcPts val="0"/>
              </a:spcBef>
              <a:spcAft>
                <a:spcPts val="0"/>
              </a:spcAft>
              <a:buClr>
                <a:schemeClr val="lt1"/>
              </a:buClr>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p:nvPr/>
        </p:nvSpPr>
        <p:spPr>
          <a:xfrm>
            <a:off x="542908" y="1137490"/>
            <a:ext cx="2451900" cy="9918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05" name="Google Shape;405;p6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10</a:t>
            </a:fld>
            <a:endParaRPr/>
          </a:p>
        </p:txBody>
      </p:sp>
      <p:sp>
        <p:nvSpPr>
          <p:cNvPr id="406" name="Google Shape;406;p60"/>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Assumptions</a:t>
            </a:r>
            <a:endParaRPr sz="1100"/>
          </a:p>
        </p:txBody>
      </p:sp>
      <p:pic>
        <p:nvPicPr>
          <p:cNvPr id="407" name="Google Shape;407;p60" descr="Compass"/>
          <p:cNvPicPr preferRelativeResize="0"/>
          <p:nvPr/>
        </p:nvPicPr>
        <p:blipFill rotWithShape="1">
          <a:blip r:embed="rId3">
            <a:alphaModFix/>
          </a:blip>
          <a:srcRect/>
          <a:stretch/>
        </p:blipFill>
        <p:spPr>
          <a:xfrm>
            <a:off x="4093745" y="2057400"/>
            <a:ext cx="1028700" cy="1028700"/>
          </a:xfrm>
          <a:prstGeom prst="rect">
            <a:avLst/>
          </a:prstGeom>
          <a:noFill/>
          <a:ln>
            <a:noFill/>
          </a:ln>
        </p:spPr>
      </p:pic>
      <p:sp>
        <p:nvSpPr>
          <p:cNvPr id="408" name="Google Shape;408;p60"/>
          <p:cNvSpPr/>
          <p:nvPr/>
        </p:nvSpPr>
        <p:spPr>
          <a:xfrm rot="10800000">
            <a:off x="542898" y="1144994"/>
            <a:ext cx="676200" cy="340200"/>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09" name="Google Shape;409;p60"/>
          <p:cNvSpPr txBox="1"/>
          <p:nvPr/>
        </p:nvSpPr>
        <p:spPr>
          <a:xfrm>
            <a:off x="542908" y="1106014"/>
            <a:ext cx="676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lt1"/>
                </a:solidFill>
                <a:latin typeface="Calibri"/>
                <a:ea typeface="Calibri"/>
                <a:cs typeface="Calibri"/>
                <a:sym typeface="Calibri"/>
              </a:rPr>
              <a:t>1</a:t>
            </a:r>
            <a:endParaRPr sz="1100"/>
          </a:p>
        </p:txBody>
      </p:sp>
      <p:sp>
        <p:nvSpPr>
          <p:cNvPr id="410" name="Google Shape;410;p60"/>
          <p:cNvSpPr/>
          <p:nvPr/>
        </p:nvSpPr>
        <p:spPr>
          <a:xfrm>
            <a:off x="174456" y="2989461"/>
            <a:ext cx="2451900" cy="9918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1" name="Google Shape;411;p60"/>
          <p:cNvSpPr/>
          <p:nvPr/>
        </p:nvSpPr>
        <p:spPr>
          <a:xfrm rot="10800000">
            <a:off x="174445" y="2984152"/>
            <a:ext cx="676200" cy="340200"/>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2" name="Google Shape;412;p60"/>
          <p:cNvSpPr txBox="1"/>
          <p:nvPr/>
        </p:nvSpPr>
        <p:spPr>
          <a:xfrm>
            <a:off x="174456" y="2957985"/>
            <a:ext cx="676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lt1"/>
                </a:solidFill>
                <a:latin typeface="Calibri"/>
                <a:ea typeface="Calibri"/>
                <a:cs typeface="Calibri"/>
                <a:sym typeface="Calibri"/>
              </a:rPr>
              <a:t>2</a:t>
            </a:r>
            <a:endParaRPr sz="1100"/>
          </a:p>
        </p:txBody>
      </p:sp>
      <p:sp>
        <p:nvSpPr>
          <p:cNvPr id="413" name="Google Shape;413;p60"/>
          <p:cNvSpPr/>
          <p:nvPr/>
        </p:nvSpPr>
        <p:spPr>
          <a:xfrm>
            <a:off x="6305970" y="765690"/>
            <a:ext cx="2451900" cy="9918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4" name="Google Shape;414;p60"/>
          <p:cNvSpPr/>
          <p:nvPr/>
        </p:nvSpPr>
        <p:spPr>
          <a:xfrm rot="10800000">
            <a:off x="8095070" y="765831"/>
            <a:ext cx="676200" cy="340200"/>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5" name="Google Shape;415;p60"/>
          <p:cNvSpPr txBox="1"/>
          <p:nvPr/>
        </p:nvSpPr>
        <p:spPr>
          <a:xfrm>
            <a:off x="8095066" y="713616"/>
            <a:ext cx="676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lt1"/>
                </a:solidFill>
                <a:latin typeface="Calibri"/>
                <a:ea typeface="Calibri"/>
                <a:cs typeface="Calibri"/>
                <a:sym typeface="Calibri"/>
              </a:rPr>
              <a:t>3</a:t>
            </a:r>
            <a:endParaRPr sz="1100"/>
          </a:p>
        </p:txBody>
      </p:sp>
      <p:sp>
        <p:nvSpPr>
          <p:cNvPr id="416" name="Google Shape;416;p60"/>
          <p:cNvSpPr/>
          <p:nvPr/>
        </p:nvSpPr>
        <p:spPr>
          <a:xfrm>
            <a:off x="6457958" y="3195703"/>
            <a:ext cx="2451900" cy="991800"/>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7" name="Google Shape;417;p60"/>
          <p:cNvSpPr/>
          <p:nvPr/>
        </p:nvSpPr>
        <p:spPr>
          <a:xfrm rot="10800000">
            <a:off x="8233796" y="3195844"/>
            <a:ext cx="676200" cy="340200"/>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18" name="Google Shape;418;p60"/>
          <p:cNvSpPr txBox="1"/>
          <p:nvPr/>
        </p:nvSpPr>
        <p:spPr>
          <a:xfrm>
            <a:off x="8247054" y="3143629"/>
            <a:ext cx="676200" cy="3924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GB" sz="2100" b="1">
                <a:solidFill>
                  <a:schemeClr val="lt1"/>
                </a:solidFill>
                <a:latin typeface="Calibri"/>
                <a:ea typeface="Calibri"/>
                <a:cs typeface="Calibri"/>
                <a:sym typeface="Calibri"/>
              </a:rPr>
              <a:t>4</a:t>
            </a:r>
            <a:endParaRPr sz="1100"/>
          </a:p>
        </p:txBody>
      </p:sp>
      <p:sp>
        <p:nvSpPr>
          <p:cNvPr id="419" name="Google Shape;419;p60"/>
          <p:cNvSpPr txBox="1"/>
          <p:nvPr/>
        </p:nvSpPr>
        <p:spPr>
          <a:xfrm>
            <a:off x="1223200" y="1306425"/>
            <a:ext cx="1871100" cy="6540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GB" b="1"/>
              <a:t>Data Availability</a:t>
            </a:r>
            <a:endParaRPr b="1"/>
          </a:p>
          <a:p>
            <a:pPr marL="0" lvl="0" indent="0" algn="l" rtl="0">
              <a:spcBef>
                <a:spcPts val="0"/>
              </a:spcBef>
              <a:spcAft>
                <a:spcPts val="0"/>
              </a:spcAft>
              <a:buNone/>
            </a:pPr>
            <a:r>
              <a:rPr lang="en-GB" sz="1200" i="1">
                <a:solidFill>
                  <a:srgbClr val="0D0D0D"/>
                </a:solidFill>
                <a:highlight>
                  <a:srgbClr val="FFFFFF"/>
                </a:highlight>
                <a:latin typeface="Roboto"/>
                <a:ea typeface="Roboto"/>
                <a:cs typeface="Roboto"/>
                <a:sym typeface="Roboto"/>
              </a:rPr>
              <a:t>Having data ready helps make good decisions.</a:t>
            </a:r>
            <a:endParaRPr i="1"/>
          </a:p>
        </p:txBody>
      </p:sp>
      <p:sp>
        <p:nvSpPr>
          <p:cNvPr id="420" name="Google Shape;420;p60"/>
          <p:cNvSpPr txBox="1"/>
          <p:nvPr/>
        </p:nvSpPr>
        <p:spPr>
          <a:xfrm>
            <a:off x="1010699" y="3083588"/>
            <a:ext cx="1615800" cy="8388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GB" b="1"/>
              <a:t>API Integration</a:t>
            </a:r>
            <a:endParaRPr b="1" i="1"/>
          </a:p>
          <a:p>
            <a:pPr marL="0" lvl="0" indent="0" algn="l" rtl="0">
              <a:spcBef>
                <a:spcPts val="0"/>
              </a:spcBef>
              <a:spcAft>
                <a:spcPts val="0"/>
              </a:spcAft>
              <a:buNone/>
            </a:pPr>
            <a:r>
              <a:rPr lang="en-GB" sz="1200" i="1">
                <a:solidFill>
                  <a:srgbClr val="0D0D0D"/>
                </a:solidFill>
                <a:highlight>
                  <a:srgbClr val="FFFFFF"/>
                </a:highlight>
                <a:latin typeface="Roboto"/>
                <a:ea typeface="Roboto"/>
                <a:cs typeface="Roboto"/>
                <a:sym typeface="Roboto"/>
              </a:rPr>
              <a:t>Connecting other data easily makes them work together</a:t>
            </a:r>
            <a:endParaRPr i="1"/>
          </a:p>
        </p:txBody>
      </p:sp>
      <p:sp>
        <p:nvSpPr>
          <p:cNvPr id="421" name="Google Shape;421;p60"/>
          <p:cNvSpPr txBox="1"/>
          <p:nvPr/>
        </p:nvSpPr>
        <p:spPr>
          <a:xfrm>
            <a:off x="6457947" y="988025"/>
            <a:ext cx="1951200" cy="6540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GB" b="1"/>
              <a:t>Data Consistency</a:t>
            </a:r>
            <a:endParaRPr b="1"/>
          </a:p>
          <a:p>
            <a:pPr marL="0" lvl="0" indent="0" algn="l" rtl="0">
              <a:spcBef>
                <a:spcPts val="0"/>
              </a:spcBef>
              <a:spcAft>
                <a:spcPts val="0"/>
              </a:spcAft>
              <a:buNone/>
            </a:pPr>
            <a:r>
              <a:rPr lang="en-GB" sz="1200" i="1">
                <a:solidFill>
                  <a:srgbClr val="0D0D0D"/>
                </a:solidFill>
                <a:highlight>
                  <a:srgbClr val="FFFFFF"/>
                </a:highlight>
                <a:latin typeface="Roboto"/>
                <a:ea typeface="Roboto"/>
                <a:cs typeface="Roboto"/>
                <a:sym typeface="Roboto"/>
              </a:rPr>
              <a:t>When data stays the consistent, we trust it more</a:t>
            </a:r>
            <a:endParaRPr i="1"/>
          </a:p>
        </p:txBody>
      </p:sp>
      <p:sp>
        <p:nvSpPr>
          <p:cNvPr id="422" name="Google Shape;422;p60"/>
          <p:cNvSpPr txBox="1"/>
          <p:nvPr/>
        </p:nvSpPr>
        <p:spPr>
          <a:xfrm>
            <a:off x="6530150" y="3309063"/>
            <a:ext cx="2109900" cy="838800"/>
          </a:xfrm>
          <a:prstGeom prst="rect">
            <a:avLst/>
          </a:prstGeom>
          <a:noFill/>
          <a:ln>
            <a:noFill/>
          </a:ln>
        </p:spPr>
        <p:txBody>
          <a:bodyPr spcFirstLastPara="1" wrap="square" lIns="68575" tIns="34275" rIns="68575" bIns="34275" anchor="t" anchorCtr="0">
            <a:spAutoFit/>
          </a:bodyPr>
          <a:lstStyle/>
          <a:p>
            <a:pPr marL="0" lvl="0" indent="0" algn="l" rtl="0">
              <a:spcBef>
                <a:spcPts val="0"/>
              </a:spcBef>
              <a:spcAft>
                <a:spcPts val="0"/>
              </a:spcAft>
              <a:buNone/>
            </a:pPr>
            <a:r>
              <a:rPr lang="en-GB" sz="1300" b="1"/>
              <a:t>Business Alignment Requirements</a:t>
            </a:r>
            <a:endParaRPr sz="1300" b="1"/>
          </a:p>
          <a:p>
            <a:pPr marL="0" lvl="0" indent="0" algn="l" rtl="0">
              <a:spcBef>
                <a:spcPts val="0"/>
              </a:spcBef>
              <a:spcAft>
                <a:spcPts val="0"/>
              </a:spcAft>
              <a:buNone/>
            </a:pPr>
            <a:r>
              <a:rPr lang="en-GB" sz="1200" i="1">
                <a:solidFill>
                  <a:srgbClr val="0D0D0D"/>
                </a:solidFill>
                <a:highlight>
                  <a:srgbClr val="FFFFFF"/>
                </a:highlight>
                <a:latin typeface="Roboto"/>
                <a:ea typeface="Roboto"/>
                <a:cs typeface="Roboto"/>
                <a:sym typeface="Roboto"/>
              </a:rPr>
              <a:t>Making sure data is aligned with the business problem</a:t>
            </a:r>
            <a:endParaRPr b="1" i="1"/>
          </a:p>
        </p:txBody>
      </p:sp>
      <p:sp>
        <p:nvSpPr>
          <p:cNvPr id="423" name="Google Shape;423;p60"/>
          <p:cNvSpPr txBox="1"/>
          <p:nvPr/>
        </p:nvSpPr>
        <p:spPr>
          <a:xfrm>
            <a:off x="6175209" y="3609528"/>
            <a:ext cx="1501500" cy="238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11</a:t>
            </a:fld>
            <a:endParaRPr/>
          </a:p>
        </p:txBody>
      </p:sp>
      <p:sp>
        <p:nvSpPr>
          <p:cNvPr id="429" name="Google Shape;429;p61"/>
          <p:cNvSpPr txBox="1">
            <a:spLocks noGrp="1"/>
          </p:cNvSpPr>
          <p:nvPr>
            <p:ph type="body" idx="1"/>
          </p:nvPr>
        </p:nvSpPr>
        <p:spPr>
          <a:xfrm>
            <a:off x="4267525" y="822066"/>
            <a:ext cx="4314900" cy="776700"/>
          </a:xfrm>
          <a:prstGeom prst="rect">
            <a:avLst/>
          </a:prstGeom>
          <a:noFill/>
          <a:ln>
            <a:noFill/>
          </a:ln>
        </p:spPr>
        <p:txBody>
          <a:bodyPr spcFirstLastPara="1" wrap="square" lIns="68575" tIns="34275" rIns="68575" bIns="34275" anchor="t" anchorCtr="0">
            <a:noAutofit/>
          </a:bodyPr>
          <a:lstStyle/>
          <a:p>
            <a:pPr marL="457200" lvl="0" indent="-317500" algn="l" rtl="0">
              <a:lnSpc>
                <a:spcPct val="100000"/>
              </a:lnSpc>
              <a:spcBef>
                <a:spcPts val="1500"/>
              </a:spcBef>
              <a:spcAft>
                <a:spcPts val="0"/>
              </a:spcAft>
              <a:buClr>
                <a:srgbClr val="212121"/>
              </a:buClr>
              <a:buSzPts val="1400"/>
              <a:buChar char="-"/>
            </a:pPr>
            <a:r>
              <a:rPr lang="en-GB" sz="1400">
                <a:solidFill>
                  <a:srgbClr val="212121"/>
                </a:solidFill>
              </a:rPr>
              <a:t>We encountered daily API call restrictions, which resulted in a  delay in data collection.</a:t>
            </a:r>
            <a:endParaRPr sz="1400">
              <a:solidFill>
                <a:srgbClr val="212121"/>
              </a:solidFill>
            </a:endParaRPr>
          </a:p>
          <a:p>
            <a:pPr marL="0" lvl="0" indent="0" algn="l" rtl="0">
              <a:lnSpc>
                <a:spcPct val="100000"/>
              </a:lnSpc>
              <a:spcBef>
                <a:spcPts val="0"/>
              </a:spcBef>
              <a:spcAft>
                <a:spcPts val="0"/>
              </a:spcAft>
              <a:buClr>
                <a:srgbClr val="7F7F7F"/>
              </a:buClr>
              <a:buSzPts val="1100"/>
              <a:buFont typeface="Calibri"/>
              <a:buNone/>
            </a:pPr>
            <a:endParaRPr sz="1400"/>
          </a:p>
        </p:txBody>
      </p:sp>
      <p:sp>
        <p:nvSpPr>
          <p:cNvPr id="430" name="Google Shape;430;p61"/>
          <p:cNvSpPr txBox="1">
            <a:spLocks noGrp="1"/>
          </p:cNvSpPr>
          <p:nvPr>
            <p:ph type="body" idx="2"/>
          </p:nvPr>
        </p:nvSpPr>
        <p:spPr>
          <a:xfrm>
            <a:off x="4701725" y="2011552"/>
            <a:ext cx="4080300" cy="1005000"/>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rgbClr val="7F7F7F"/>
              </a:buClr>
              <a:buSzPts val="1100"/>
              <a:buFont typeface="Calibri"/>
              <a:buNone/>
            </a:pPr>
            <a:endParaRPr sz="1000">
              <a:solidFill>
                <a:srgbClr val="0D0D0D"/>
              </a:solidFill>
              <a:highlight>
                <a:srgbClr val="FFFFFF"/>
              </a:highlight>
              <a:latin typeface="Roboto"/>
              <a:ea typeface="Roboto"/>
              <a:cs typeface="Roboto"/>
              <a:sym typeface="Roboto"/>
            </a:endParaRPr>
          </a:p>
          <a:p>
            <a:pPr marL="457200" lvl="0" indent="-298450" algn="l" rtl="0">
              <a:lnSpc>
                <a:spcPct val="100000"/>
              </a:lnSpc>
              <a:spcBef>
                <a:spcPts val="0"/>
              </a:spcBef>
              <a:spcAft>
                <a:spcPts val="0"/>
              </a:spcAft>
              <a:buClr>
                <a:srgbClr val="0D0D0D"/>
              </a:buClr>
              <a:buSzPts val="1100"/>
              <a:buFont typeface="Roboto"/>
              <a:buChar char="-"/>
            </a:pPr>
            <a:r>
              <a:rPr lang="en-GB" sz="1000">
                <a:solidFill>
                  <a:srgbClr val="0D0D0D"/>
                </a:solidFill>
                <a:highlight>
                  <a:srgbClr val="FFFFFF"/>
                </a:highlight>
                <a:latin typeface="Roboto"/>
                <a:ea typeface="Roboto"/>
                <a:cs typeface="Roboto"/>
                <a:sym typeface="Roboto"/>
              </a:rPr>
              <a:t>While executing Lambda_handler, we encountered an error related to the pandas Python library. We fixed this by creating a custom layer, which included a zip file containing pandas and its dependencies. This allowed us to continue with the next task</a:t>
            </a:r>
            <a:r>
              <a:rPr lang="en-GB" sz="1300">
                <a:solidFill>
                  <a:srgbClr val="0D0D0D"/>
                </a:solidFill>
                <a:highlight>
                  <a:srgbClr val="FFFFFF"/>
                </a:highlight>
                <a:latin typeface="Roboto"/>
                <a:ea typeface="Roboto"/>
                <a:cs typeface="Roboto"/>
                <a:sym typeface="Roboto"/>
              </a:rPr>
              <a:t>.</a:t>
            </a:r>
            <a:endParaRPr sz="1200"/>
          </a:p>
        </p:txBody>
      </p:sp>
      <p:sp>
        <p:nvSpPr>
          <p:cNvPr id="431" name="Google Shape;431;p61"/>
          <p:cNvSpPr txBox="1">
            <a:spLocks noGrp="1"/>
          </p:cNvSpPr>
          <p:nvPr>
            <p:ph type="body" idx="3"/>
          </p:nvPr>
        </p:nvSpPr>
        <p:spPr>
          <a:xfrm>
            <a:off x="4267525" y="3722903"/>
            <a:ext cx="4314900" cy="493500"/>
          </a:xfrm>
          <a:prstGeom prst="rect">
            <a:avLst/>
          </a:prstGeom>
          <a:noFill/>
          <a:ln>
            <a:noFill/>
          </a:ln>
        </p:spPr>
        <p:txBody>
          <a:bodyPr spcFirstLastPara="1" wrap="square" lIns="68575" tIns="34275" rIns="68575" bIns="34275" anchor="t" anchorCtr="0">
            <a:noAutofit/>
          </a:bodyPr>
          <a:lstStyle/>
          <a:p>
            <a:pPr marL="457200" lvl="0" indent="-292100" algn="l" rtl="0">
              <a:lnSpc>
                <a:spcPct val="100000"/>
              </a:lnSpc>
              <a:spcBef>
                <a:spcPts val="0"/>
              </a:spcBef>
              <a:spcAft>
                <a:spcPts val="0"/>
              </a:spcAft>
              <a:buClr>
                <a:srgbClr val="0D0D0D"/>
              </a:buClr>
              <a:buSzPts val="1000"/>
              <a:buFont typeface="Roboto"/>
              <a:buChar char="-"/>
            </a:pPr>
            <a:r>
              <a:rPr lang="en-GB" sz="1000">
                <a:solidFill>
                  <a:srgbClr val="0D0D0D"/>
                </a:solidFill>
                <a:highlight>
                  <a:srgbClr val="FFFFFF"/>
                </a:highlight>
                <a:latin typeface="Roboto"/>
                <a:ea typeface="Roboto"/>
                <a:cs typeface="Roboto"/>
                <a:sym typeface="Roboto"/>
              </a:rPr>
              <a:t>In setting up and operating the AWS Glue Crawler, Job, and Data Catalog, we encountered several challenges . we are stilling working on that.</a:t>
            </a:r>
            <a:endParaRPr sz="800"/>
          </a:p>
        </p:txBody>
      </p:sp>
      <p:sp>
        <p:nvSpPr>
          <p:cNvPr id="432" name="Google Shape;432;p61"/>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Challenges</a:t>
            </a:r>
            <a:endParaRPr sz="1100"/>
          </a:p>
        </p:txBody>
      </p:sp>
      <p:pic>
        <p:nvPicPr>
          <p:cNvPr id="433" name="Google Shape;433;p61"/>
          <p:cNvPicPr preferRelativeResize="0"/>
          <p:nvPr/>
        </p:nvPicPr>
        <p:blipFill rotWithShape="1">
          <a:blip r:embed="rId3">
            <a:alphaModFix/>
          </a:blip>
          <a:srcRect/>
          <a:stretch/>
        </p:blipFill>
        <p:spPr>
          <a:xfrm>
            <a:off x="1041778" y="1854999"/>
            <a:ext cx="1585919" cy="15859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2"/>
          <p:cNvSpPr/>
          <p:nvPr/>
        </p:nvSpPr>
        <p:spPr>
          <a:xfrm>
            <a:off x="133585" y="602080"/>
            <a:ext cx="642486" cy="620830"/>
          </a:xfrm>
          <a:prstGeom prst="ellipse">
            <a:avLst/>
          </a:prstGeom>
          <a:solidFill>
            <a:schemeClr val="accent5"/>
          </a:solidFill>
          <a:ln w="12700" cap="flat" cmpd="sng">
            <a:solidFill>
              <a:srgbClr val="61789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440" name="Google Shape;440;p6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12</a:t>
            </a:fld>
            <a:endParaRPr/>
          </a:p>
        </p:txBody>
      </p:sp>
      <p:sp>
        <p:nvSpPr>
          <p:cNvPr id="441" name="Google Shape;441;p62"/>
          <p:cNvSpPr txBox="1">
            <a:spLocks noGrp="1"/>
          </p:cNvSpPr>
          <p:nvPr>
            <p:ph type="body" idx="1"/>
          </p:nvPr>
        </p:nvSpPr>
        <p:spPr>
          <a:xfrm>
            <a:off x="4859300" y="1917923"/>
            <a:ext cx="1714500" cy="15663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800"/>
              <a:buFont typeface="Calibri"/>
              <a:buNone/>
            </a:pPr>
            <a:endParaRPr/>
          </a:p>
          <a:p>
            <a:pPr marL="0" lvl="0" indent="0" algn="ctr" rtl="0">
              <a:lnSpc>
                <a:spcPct val="90000"/>
              </a:lnSpc>
              <a:spcBef>
                <a:spcPts val="0"/>
              </a:spcBef>
              <a:spcAft>
                <a:spcPts val="0"/>
              </a:spcAft>
              <a:buClr>
                <a:schemeClr val="lt1"/>
              </a:buClr>
              <a:buSzPts val="800"/>
              <a:buFont typeface="Calibri"/>
              <a:buNone/>
            </a:pPr>
            <a:r>
              <a:rPr lang="en-GB" sz="1300" b="0">
                <a:solidFill>
                  <a:srgbClr val="000000"/>
                </a:solidFill>
              </a:rPr>
              <a:t>Learned how to automate data </a:t>
            </a:r>
            <a:r>
              <a:rPr lang="en-GB" sz="1300">
                <a:solidFill>
                  <a:srgbClr val="000000"/>
                </a:solidFill>
              </a:rPr>
              <a:t>transfers</a:t>
            </a:r>
            <a:r>
              <a:rPr lang="en-GB" sz="1300" b="0">
                <a:solidFill>
                  <a:srgbClr val="000000"/>
                </a:solidFill>
              </a:rPr>
              <a:t> between </a:t>
            </a:r>
            <a:r>
              <a:rPr lang="en-GB" sz="1300">
                <a:solidFill>
                  <a:srgbClr val="000000"/>
                </a:solidFill>
              </a:rPr>
              <a:t>S3 buckets </a:t>
            </a:r>
            <a:r>
              <a:rPr lang="en-GB" sz="1300" b="0">
                <a:solidFill>
                  <a:srgbClr val="000000"/>
                </a:solidFill>
              </a:rPr>
              <a:t>using the AWS CLI and handle access permissions to ensure security and efficiency.</a:t>
            </a:r>
            <a:endParaRPr sz="1300" b="0">
              <a:solidFill>
                <a:srgbClr val="000000"/>
              </a:solidFill>
            </a:endParaRPr>
          </a:p>
        </p:txBody>
      </p:sp>
      <p:sp>
        <p:nvSpPr>
          <p:cNvPr id="442" name="Google Shape;442;p62"/>
          <p:cNvSpPr txBox="1">
            <a:spLocks noGrp="1"/>
          </p:cNvSpPr>
          <p:nvPr>
            <p:ph type="body" idx="2"/>
          </p:nvPr>
        </p:nvSpPr>
        <p:spPr>
          <a:xfrm>
            <a:off x="7037775" y="1972300"/>
            <a:ext cx="1917300" cy="1566300"/>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Clr>
                <a:schemeClr val="lt1"/>
              </a:buClr>
              <a:buSzPts val="800"/>
              <a:buFont typeface="Calibri"/>
              <a:buNone/>
            </a:pPr>
            <a:r>
              <a:rPr lang="en-GB" sz="1300" b="0">
                <a:solidFill>
                  <a:srgbClr val="212121"/>
                </a:solidFill>
                <a:latin typeface="Roboto"/>
                <a:ea typeface="Roboto"/>
                <a:cs typeface="Roboto"/>
                <a:sym typeface="Roboto"/>
              </a:rPr>
              <a:t>Gained experience in setting up data for </a:t>
            </a:r>
            <a:r>
              <a:rPr lang="en-GB" sz="1300">
                <a:solidFill>
                  <a:srgbClr val="212121"/>
                </a:solidFill>
                <a:latin typeface="Roboto"/>
                <a:ea typeface="Roboto"/>
                <a:cs typeface="Roboto"/>
                <a:sym typeface="Roboto"/>
              </a:rPr>
              <a:t>Tableau visualizations, </a:t>
            </a:r>
            <a:r>
              <a:rPr lang="en-GB" sz="1300" b="0">
                <a:solidFill>
                  <a:srgbClr val="212121"/>
                </a:solidFill>
                <a:latin typeface="Roboto"/>
                <a:ea typeface="Roboto"/>
                <a:cs typeface="Roboto"/>
                <a:sym typeface="Roboto"/>
              </a:rPr>
              <a:t>emphasizing the optimization of data structures and the design of impactful visual displays.</a:t>
            </a:r>
            <a:endParaRPr sz="900" b="0">
              <a:solidFill>
                <a:srgbClr val="212121"/>
              </a:solidFill>
            </a:endParaRPr>
          </a:p>
        </p:txBody>
      </p:sp>
      <p:sp>
        <p:nvSpPr>
          <p:cNvPr id="443" name="Google Shape;443;p62"/>
          <p:cNvSpPr txBox="1">
            <a:spLocks noGrp="1"/>
          </p:cNvSpPr>
          <p:nvPr>
            <p:ph type="body" idx="3"/>
          </p:nvPr>
        </p:nvSpPr>
        <p:spPr>
          <a:xfrm>
            <a:off x="2586800" y="1972298"/>
            <a:ext cx="1714500" cy="16314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800"/>
              <a:buFont typeface="Calibri"/>
              <a:buNone/>
            </a:pPr>
            <a:r>
              <a:rPr lang="en-GB" sz="1200" b="0">
                <a:solidFill>
                  <a:srgbClr val="212121"/>
                </a:solidFill>
                <a:latin typeface="Roboto"/>
                <a:ea typeface="Roboto"/>
                <a:cs typeface="Roboto"/>
                <a:sym typeface="Roboto"/>
              </a:rPr>
              <a:t>Learned how to manage </a:t>
            </a:r>
            <a:r>
              <a:rPr lang="en-GB" sz="1200">
                <a:solidFill>
                  <a:srgbClr val="212121"/>
                </a:solidFill>
                <a:latin typeface="Roboto"/>
                <a:ea typeface="Roboto"/>
                <a:cs typeface="Roboto"/>
                <a:sym typeface="Roboto"/>
              </a:rPr>
              <a:t>AWS Glue ETL</a:t>
            </a:r>
            <a:r>
              <a:rPr lang="en-GB" sz="1200" b="0">
                <a:solidFill>
                  <a:srgbClr val="212121"/>
                </a:solidFill>
                <a:latin typeface="Roboto"/>
                <a:ea typeface="Roboto"/>
                <a:cs typeface="Roboto"/>
                <a:sym typeface="Roboto"/>
              </a:rPr>
              <a:t> workflows, including setting up Crawlers and Jobs, and fixing any problems that came up.</a:t>
            </a:r>
            <a:endParaRPr>
              <a:solidFill>
                <a:srgbClr val="212121"/>
              </a:solidFill>
            </a:endParaRPr>
          </a:p>
        </p:txBody>
      </p:sp>
      <p:sp>
        <p:nvSpPr>
          <p:cNvPr id="444" name="Google Shape;444;p62"/>
          <p:cNvSpPr txBox="1">
            <a:spLocks noGrp="1"/>
          </p:cNvSpPr>
          <p:nvPr>
            <p:ph type="body" idx="4"/>
          </p:nvPr>
        </p:nvSpPr>
        <p:spPr>
          <a:xfrm>
            <a:off x="259950" y="1972298"/>
            <a:ext cx="1714500" cy="18162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800"/>
              <a:buFont typeface="Calibri"/>
              <a:buNone/>
            </a:pPr>
            <a:r>
              <a:rPr lang="en-GB" sz="1200" b="0">
                <a:solidFill>
                  <a:srgbClr val="212121"/>
                </a:solidFill>
                <a:latin typeface="Roboto"/>
                <a:ea typeface="Roboto"/>
                <a:cs typeface="Roboto"/>
                <a:sym typeface="Roboto"/>
              </a:rPr>
              <a:t>Learned how to setup and fine-tuning of </a:t>
            </a:r>
            <a:r>
              <a:rPr lang="en-GB" sz="1200">
                <a:solidFill>
                  <a:srgbClr val="212121"/>
                </a:solidFill>
                <a:latin typeface="Roboto"/>
                <a:ea typeface="Roboto"/>
                <a:cs typeface="Roboto"/>
                <a:sym typeface="Roboto"/>
              </a:rPr>
              <a:t>AWS Lambda triggers</a:t>
            </a:r>
            <a:r>
              <a:rPr lang="en-GB" sz="1200" b="0">
                <a:solidFill>
                  <a:srgbClr val="212121"/>
                </a:solidFill>
                <a:latin typeface="Roboto"/>
                <a:ea typeface="Roboto"/>
                <a:cs typeface="Roboto"/>
                <a:sym typeface="Roboto"/>
              </a:rPr>
              <a:t> to boost automation and minimize redundant executions.</a:t>
            </a:r>
            <a:endParaRPr sz="1200" b="0">
              <a:solidFill>
                <a:srgbClr val="212121"/>
              </a:solidFill>
            </a:endParaRPr>
          </a:p>
        </p:txBody>
      </p:sp>
      <p:sp>
        <p:nvSpPr>
          <p:cNvPr id="445" name="Google Shape;445;p62"/>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Lessons Learned</a:t>
            </a:r>
            <a:endParaRPr sz="1100"/>
          </a:p>
        </p:txBody>
      </p:sp>
      <p:pic>
        <p:nvPicPr>
          <p:cNvPr id="446" name="Google Shape;446;p62" descr="Head with gears"/>
          <p:cNvPicPr preferRelativeResize="0"/>
          <p:nvPr/>
        </p:nvPicPr>
        <p:blipFill rotWithShape="1">
          <a:blip r:embed="rId3">
            <a:alphaModFix/>
          </a:blip>
          <a:srcRect/>
          <a:stretch/>
        </p:blipFill>
        <p:spPr>
          <a:xfrm>
            <a:off x="180544" y="638210"/>
            <a:ext cx="548569" cy="548569"/>
          </a:xfrm>
          <a:prstGeom prst="rect">
            <a:avLst/>
          </a:prstGeom>
          <a:noFill/>
          <a:ln>
            <a:noFill/>
          </a:ln>
        </p:spPr>
      </p:pic>
      <p:sp>
        <p:nvSpPr>
          <p:cNvPr id="447" name="Google Shape;447;p62"/>
          <p:cNvSpPr txBox="1"/>
          <p:nvPr/>
        </p:nvSpPr>
        <p:spPr>
          <a:xfrm>
            <a:off x="936730" y="721895"/>
            <a:ext cx="5856300"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The following are the key lessons learned from the project.</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pic>
        <p:nvPicPr>
          <p:cNvPr id="452" name="Google Shape;452;p63"/>
          <p:cNvPicPr preferRelativeResize="0"/>
          <p:nvPr/>
        </p:nvPicPr>
        <p:blipFill>
          <a:blip r:embed="rId3">
            <a:alphaModFix/>
          </a:blip>
          <a:stretch>
            <a:fillRect/>
          </a:stretch>
        </p:blipFill>
        <p:spPr>
          <a:xfrm>
            <a:off x="0" y="39525"/>
            <a:ext cx="9144000" cy="5101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4"/>
          <p:cNvSpPr txBox="1"/>
          <p:nvPr/>
        </p:nvSpPr>
        <p:spPr>
          <a:xfrm>
            <a:off x="3229200" y="4046375"/>
            <a:ext cx="2685600" cy="723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3500" b="1">
                <a:solidFill>
                  <a:schemeClr val="lt1"/>
                </a:solidFill>
              </a:rPr>
              <a:t>Thank You!</a:t>
            </a:r>
            <a:endParaRPr sz="3500"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1"/>
          <p:cNvSpPr txBox="1">
            <a:spLocks noGrp="1"/>
          </p:cNvSpPr>
          <p:nvPr>
            <p:ph type="ctrTitle"/>
          </p:nvPr>
        </p:nvSpPr>
        <p:spPr>
          <a:xfrm>
            <a:off x="123825" y="761339"/>
            <a:ext cx="4978017" cy="694778"/>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6000"/>
              <a:buFont typeface="Corbel"/>
              <a:buNone/>
            </a:pPr>
            <a:r>
              <a:rPr lang="en-GB" sz="6000"/>
              <a:t>Agenda</a:t>
            </a:r>
            <a:endParaRPr/>
          </a:p>
        </p:txBody>
      </p:sp>
      <p:sp>
        <p:nvSpPr>
          <p:cNvPr id="260" name="Google Shape;260;p51"/>
          <p:cNvSpPr txBox="1">
            <a:spLocks noGrp="1"/>
          </p:cNvSpPr>
          <p:nvPr>
            <p:ph type="subTitle" idx="1"/>
          </p:nvPr>
        </p:nvSpPr>
        <p:spPr>
          <a:xfrm>
            <a:off x="5596208" y="675614"/>
            <a:ext cx="3423967" cy="694778"/>
          </a:xfrm>
          <a:prstGeom prst="rect">
            <a:avLst/>
          </a:prstGeom>
          <a:noFill/>
          <a:ln>
            <a:noFill/>
          </a:ln>
        </p:spPr>
        <p:txBody>
          <a:bodyPr spcFirstLastPara="1" wrap="square" lIns="68575" tIns="34275" rIns="68575" bIns="34275" anchor="t" anchorCtr="0">
            <a:noAutofit/>
          </a:bodyPr>
          <a:lstStyle/>
          <a:p>
            <a:pPr marL="254000" marR="0" lvl="0" indent="-254000" algn="l" rtl="0">
              <a:lnSpc>
                <a:spcPct val="90000"/>
              </a:lnSpc>
              <a:spcBef>
                <a:spcPts val="0"/>
              </a:spcBef>
              <a:spcAft>
                <a:spcPts val="0"/>
              </a:spcAft>
              <a:buClr>
                <a:schemeClr val="accent1"/>
              </a:buClr>
              <a:buSzPts val="1800"/>
              <a:buFont typeface="Arial"/>
              <a:buChar char="•"/>
            </a:pPr>
            <a:r>
              <a:rPr lang="en-GB"/>
              <a:t>Overview</a:t>
            </a:r>
            <a:endParaRPr/>
          </a:p>
          <a:p>
            <a:pPr marL="254000" marR="0" lvl="0" indent="-254000" algn="l" rtl="0">
              <a:lnSpc>
                <a:spcPct val="90000"/>
              </a:lnSpc>
              <a:spcBef>
                <a:spcPts val="800"/>
              </a:spcBef>
              <a:spcAft>
                <a:spcPts val="0"/>
              </a:spcAft>
              <a:buClr>
                <a:schemeClr val="accent1"/>
              </a:buClr>
              <a:buSzPts val="1800"/>
              <a:buFont typeface="Arial"/>
              <a:buChar char="•"/>
            </a:pPr>
            <a:r>
              <a:rPr lang="en-GB"/>
              <a:t>Project Requirements</a:t>
            </a:r>
            <a:endParaRPr/>
          </a:p>
          <a:p>
            <a:pPr marL="254000" marR="0" lvl="0" indent="-254000" algn="l" rtl="0">
              <a:lnSpc>
                <a:spcPct val="90000"/>
              </a:lnSpc>
              <a:spcBef>
                <a:spcPts val="800"/>
              </a:spcBef>
              <a:spcAft>
                <a:spcPts val="0"/>
              </a:spcAft>
              <a:buClr>
                <a:schemeClr val="accent1"/>
              </a:buClr>
              <a:buSzPts val="1800"/>
              <a:buFont typeface="Arial"/>
              <a:buChar char="•"/>
            </a:pPr>
            <a:r>
              <a:rPr lang="en-GB"/>
              <a:t>Data Profile</a:t>
            </a:r>
            <a:endParaRPr/>
          </a:p>
          <a:p>
            <a:pPr marL="254000" marR="0" lvl="0" indent="-254000" algn="l" rtl="0">
              <a:lnSpc>
                <a:spcPct val="90000"/>
              </a:lnSpc>
              <a:spcBef>
                <a:spcPts val="800"/>
              </a:spcBef>
              <a:spcAft>
                <a:spcPts val="0"/>
              </a:spcAft>
              <a:buClr>
                <a:schemeClr val="accent1"/>
              </a:buClr>
              <a:buSzPts val="1800"/>
              <a:buFont typeface="Arial"/>
              <a:buChar char="•"/>
            </a:pPr>
            <a:r>
              <a:rPr lang="en-GB"/>
              <a:t>Conceptual Architecture</a:t>
            </a:r>
            <a:endParaRPr/>
          </a:p>
          <a:p>
            <a:pPr marL="254000" marR="0" lvl="0" indent="-254000" algn="l" rtl="0">
              <a:lnSpc>
                <a:spcPct val="90000"/>
              </a:lnSpc>
              <a:spcBef>
                <a:spcPts val="800"/>
              </a:spcBef>
              <a:spcAft>
                <a:spcPts val="0"/>
              </a:spcAft>
              <a:buClr>
                <a:schemeClr val="accent1"/>
              </a:buClr>
              <a:buSzPts val="1800"/>
              <a:buFont typeface="Arial"/>
              <a:buChar char="•"/>
            </a:pPr>
            <a:r>
              <a:rPr lang="en-GB"/>
              <a:t>Demo</a:t>
            </a:r>
            <a:endParaRPr/>
          </a:p>
          <a:p>
            <a:pPr marL="254000" marR="0" lvl="0" indent="-254000" algn="l" rtl="0">
              <a:lnSpc>
                <a:spcPct val="90000"/>
              </a:lnSpc>
              <a:spcBef>
                <a:spcPts val="800"/>
              </a:spcBef>
              <a:spcAft>
                <a:spcPts val="0"/>
              </a:spcAft>
              <a:buClr>
                <a:schemeClr val="accent1"/>
              </a:buClr>
              <a:buSzPts val="1800"/>
              <a:buFont typeface="Arial"/>
              <a:buChar char="•"/>
            </a:pPr>
            <a:r>
              <a:rPr lang="en-GB"/>
              <a:t>Project Milestones &amp; Timeline</a:t>
            </a:r>
            <a:endParaRPr/>
          </a:p>
          <a:p>
            <a:pPr marL="254000" marR="0" lvl="0" indent="-254000" algn="l" rtl="0">
              <a:lnSpc>
                <a:spcPct val="90000"/>
              </a:lnSpc>
              <a:spcBef>
                <a:spcPts val="800"/>
              </a:spcBef>
              <a:spcAft>
                <a:spcPts val="0"/>
              </a:spcAft>
              <a:buClr>
                <a:schemeClr val="accent1"/>
              </a:buClr>
              <a:buSzPts val="1800"/>
              <a:buFont typeface="Arial"/>
              <a:buChar char="•"/>
            </a:pPr>
            <a:r>
              <a:rPr lang="en-GB"/>
              <a:t>Team Responsibilities</a:t>
            </a:r>
            <a:endParaRPr/>
          </a:p>
          <a:p>
            <a:pPr marL="254000" marR="0" lvl="0" indent="-254000" algn="l" rtl="0">
              <a:lnSpc>
                <a:spcPct val="90000"/>
              </a:lnSpc>
              <a:spcBef>
                <a:spcPts val="800"/>
              </a:spcBef>
              <a:spcAft>
                <a:spcPts val="0"/>
              </a:spcAft>
              <a:buClr>
                <a:schemeClr val="accent1"/>
              </a:buClr>
              <a:buSzPts val="1800"/>
              <a:buFont typeface="Arial"/>
              <a:buChar char="•"/>
            </a:pPr>
            <a:r>
              <a:rPr lang="en-GB"/>
              <a:t>Challenges </a:t>
            </a:r>
            <a:endParaRPr/>
          </a:p>
          <a:p>
            <a:pPr marL="254000" marR="0" lvl="0" indent="-254000" algn="l" rtl="0">
              <a:lnSpc>
                <a:spcPct val="90000"/>
              </a:lnSpc>
              <a:spcBef>
                <a:spcPts val="800"/>
              </a:spcBef>
              <a:spcAft>
                <a:spcPts val="0"/>
              </a:spcAft>
              <a:buClr>
                <a:schemeClr val="accent1"/>
              </a:buClr>
              <a:buSzPts val="1800"/>
              <a:buFont typeface="Arial"/>
              <a:buChar char="•"/>
            </a:pPr>
            <a:r>
              <a:rPr lang="en-GB"/>
              <a:t>Lessons Learned</a:t>
            </a:r>
            <a:endParaRPr/>
          </a:p>
          <a:p>
            <a:pPr marL="254000" marR="0" lvl="0" indent="-139700" algn="l" rtl="0">
              <a:lnSpc>
                <a:spcPct val="90000"/>
              </a:lnSpc>
              <a:spcBef>
                <a:spcPts val="800"/>
              </a:spcBef>
              <a:spcAft>
                <a:spcPts val="0"/>
              </a:spcAft>
              <a:buClr>
                <a:schemeClr val="accent1"/>
              </a:buClr>
              <a:buSzPts val="1800"/>
              <a:buFont typeface="Arial"/>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2"/>
          <p:cNvSpPr/>
          <p:nvPr/>
        </p:nvSpPr>
        <p:spPr>
          <a:xfrm>
            <a:off x="273301" y="1694585"/>
            <a:ext cx="8870699" cy="2798842"/>
          </a:xfrm>
          <a:prstGeom prst="rightArrow">
            <a:avLst>
              <a:gd name="adj1" fmla="val 68930"/>
              <a:gd name="adj2" fmla="val 31700"/>
            </a:avLst>
          </a:prstGeom>
          <a:solidFill>
            <a:srgbClr val="F2F2F2"/>
          </a:solidFill>
          <a:ln w="12700" cap="flat" cmpd="sng">
            <a:solidFill>
              <a:srgbClr val="F2F2F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67" name="Google Shape;267;p52"/>
          <p:cNvSpPr txBox="1">
            <a:spLocks noGrp="1"/>
          </p:cNvSpPr>
          <p:nvPr>
            <p:ph type="body" idx="1"/>
          </p:nvPr>
        </p:nvSpPr>
        <p:spPr>
          <a:xfrm>
            <a:off x="0" y="575625"/>
            <a:ext cx="9093000" cy="10506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None/>
            </a:pPr>
            <a:r>
              <a:rPr lang="en-GB" sz="1700"/>
              <a:t>The BnB Trend Insights system aids managers in setting competitive prices and enhancing guest satisfaction by analyzing varied neighborhood demands and room types. It integrates structured and unstructured data, utilizing AWS services like S3, Lambda, Cloud Watch, RDS, and Glue for efficient data management.</a:t>
            </a:r>
            <a:endParaRPr sz="1700"/>
          </a:p>
        </p:txBody>
      </p:sp>
      <p:sp>
        <p:nvSpPr>
          <p:cNvPr id="268" name="Google Shape;268;p52"/>
          <p:cNvSpPr txBox="1">
            <a:spLocks noGrp="1"/>
          </p:cNvSpPr>
          <p:nvPr>
            <p:ph type="title"/>
          </p:nvPr>
        </p:nvSpPr>
        <p:spPr>
          <a:xfrm>
            <a:off x="0" y="0"/>
            <a:ext cx="9144000" cy="4935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3300"/>
              <a:buFont typeface="Calibri"/>
              <a:buNone/>
            </a:pPr>
            <a:r>
              <a:rPr lang="en-GB"/>
              <a:t>Overview</a:t>
            </a:r>
            <a:endParaRPr/>
          </a:p>
        </p:txBody>
      </p:sp>
      <p:cxnSp>
        <p:nvCxnSpPr>
          <p:cNvPr id="269" name="Google Shape;269;p52"/>
          <p:cNvCxnSpPr/>
          <p:nvPr/>
        </p:nvCxnSpPr>
        <p:spPr>
          <a:xfrm>
            <a:off x="0" y="1694585"/>
            <a:ext cx="9144000" cy="0"/>
          </a:xfrm>
          <a:prstGeom prst="straightConnector1">
            <a:avLst/>
          </a:prstGeom>
          <a:noFill/>
          <a:ln w="9525" cap="flat" cmpd="sng">
            <a:solidFill>
              <a:schemeClr val="accent1"/>
            </a:solidFill>
            <a:prstDash val="solid"/>
            <a:miter lim="800000"/>
            <a:headEnd type="none" w="sm" len="sm"/>
            <a:tailEnd type="none" w="sm" len="sm"/>
          </a:ln>
        </p:spPr>
      </p:cxnSp>
      <p:sp>
        <p:nvSpPr>
          <p:cNvPr id="270" name="Google Shape;270;p52"/>
          <p:cNvSpPr/>
          <p:nvPr/>
        </p:nvSpPr>
        <p:spPr>
          <a:xfrm>
            <a:off x="713890" y="2269964"/>
            <a:ext cx="1553705" cy="1347690"/>
          </a:xfrm>
          <a:prstGeom prst="ellipse">
            <a:avLst/>
          </a:prstGeom>
          <a:solidFill>
            <a:schemeClr val="lt1"/>
          </a:solidFill>
          <a:ln w="381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1" name="Google Shape;271;p52"/>
          <p:cNvSpPr/>
          <p:nvPr/>
        </p:nvSpPr>
        <p:spPr>
          <a:xfrm>
            <a:off x="3752045" y="2299025"/>
            <a:ext cx="1553705" cy="1347689"/>
          </a:xfrm>
          <a:prstGeom prst="ellipse">
            <a:avLst/>
          </a:prstGeom>
          <a:solidFill>
            <a:schemeClr val="lt1"/>
          </a:solidFill>
          <a:ln w="381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272" name="Google Shape;272;p52"/>
          <p:cNvSpPr/>
          <p:nvPr/>
        </p:nvSpPr>
        <p:spPr>
          <a:xfrm>
            <a:off x="6916109" y="2318234"/>
            <a:ext cx="1553705" cy="1331078"/>
          </a:xfrm>
          <a:prstGeom prst="ellipse">
            <a:avLst/>
          </a:prstGeom>
          <a:solidFill>
            <a:schemeClr val="lt1"/>
          </a:solidFill>
          <a:ln w="38100" cap="flat" cmpd="sng">
            <a:solidFill>
              <a:schemeClr val="accent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273" name="Google Shape;273;p52" descr="Database"/>
          <p:cNvPicPr preferRelativeResize="0"/>
          <p:nvPr/>
        </p:nvPicPr>
        <p:blipFill rotWithShape="1">
          <a:blip r:embed="rId3">
            <a:alphaModFix/>
          </a:blip>
          <a:srcRect/>
          <a:stretch/>
        </p:blipFill>
        <p:spPr>
          <a:xfrm>
            <a:off x="1147843" y="2679269"/>
            <a:ext cx="685800" cy="685800"/>
          </a:xfrm>
          <a:prstGeom prst="rect">
            <a:avLst/>
          </a:prstGeom>
          <a:noFill/>
          <a:ln>
            <a:noFill/>
          </a:ln>
        </p:spPr>
      </p:pic>
      <p:pic>
        <p:nvPicPr>
          <p:cNvPr id="274" name="Google Shape;274;p52" descr="Database"/>
          <p:cNvPicPr preferRelativeResize="0"/>
          <p:nvPr/>
        </p:nvPicPr>
        <p:blipFill rotWithShape="1">
          <a:blip r:embed="rId4">
            <a:alphaModFix/>
          </a:blip>
          <a:srcRect/>
          <a:stretch/>
        </p:blipFill>
        <p:spPr>
          <a:xfrm>
            <a:off x="1331885" y="2600909"/>
            <a:ext cx="685800" cy="685800"/>
          </a:xfrm>
          <a:prstGeom prst="rect">
            <a:avLst/>
          </a:prstGeom>
          <a:noFill/>
          <a:ln>
            <a:noFill/>
          </a:ln>
        </p:spPr>
      </p:pic>
      <p:pic>
        <p:nvPicPr>
          <p:cNvPr id="275" name="Google Shape;275;p52" descr="Database"/>
          <p:cNvPicPr preferRelativeResize="0"/>
          <p:nvPr/>
        </p:nvPicPr>
        <p:blipFill rotWithShape="1">
          <a:blip r:embed="rId4">
            <a:alphaModFix/>
          </a:blip>
          <a:srcRect/>
          <a:stretch/>
        </p:blipFill>
        <p:spPr>
          <a:xfrm>
            <a:off x="963800" y="2534623"/>
            <a:ext cx="685800" cy="685800"/>
          </a:xfrm>
          <a:prstGeom prst="rect">
            <a:avLst/>
          </a:prstGeom>
          <a:noFill/>
          <a:ln>
            <a:noFill/>
          </a:ln>
        </p:spPr>
      </p:pic>
      <p:pic>
        <p:nvPicPr>
          <p:cNvPr id="276" name="Google Shape;276;p52" descr="Gears"/>
          <p:cNvPicPr preferRelativeResize="0"/>
          <p:nvPr/>
        </p:nvPicPr>
        <p:blipFill rotWithShape="1">
          <a:blip r:embed="rId5">
            <a:alphaModFix/>
          </a:blip>
          <a:srcRect/>
          <a:stretch/>
        </p:blipFill>
        <p:spPr>
          <a:xfrm>
            <a:off x="4079930" y="2499709"/>
            <a:ext cx="973488" cy="973488"/>
          </a:xfrm>
          <a:prstGeom prst="rect">
            <a:avLst/>
          </a:prstGeom>
          <a:noFill/>
          <a:ln>
            <a:noFill/>
          </a:ln>
        </p:spPr>
      </p:pic>
      <p:pic>
        <p:nvPicPr>
          <p:cNvPr id="277" name="Google Shape;277;p52" descr="Bar chart"/>
          <p:cNvPicPr preferRelativeResize="0"/>
          <p:nvPr/>
        </p:nvPicPr>
        <p:blipFill rotWithShape="1">
          <a:blip r:embed="rId6">
            <a:alphaModFix/>
          </a:blip>
          <a:srcRect/>
          <a:stretch/>
        </p:blipFill>
        <p:spPr>
          <a:xfrm>
            <a:off x="7284680" y="2540200"/>
            <a:ext cx="816566" cy="816566"/>
          </a:xfrm>
          <a:prstGeom prst="rect">
            <a:avLst/>
          </a:prstGeom>
          <a:noFill/>
          <a:ln>
            <a:noFill/>
          </a:ln>
        </p:spPr>
      </p:pic>
      <p:cxnSp>
        <p:nvCxnSpPr>
          <p:cNvPr id="278" name="Google Shape;278;p52"/>
          <p:cNvCxnSpPr>
            <a:stCxn id="270" idx="4"/>
          </p:cNvCxnSpPr>
          <p:nvPr/>
        </p:nvCxnSpPr>
        <p:spPr>
          <a:xfrm>
            <a:off x="1490742" y="3617654"/>
            <a:ext cx="0" cy="264600"/>
          </a:xfrm>
          <a:prstGeom prst="straightConnector1">
            <a:avLst/>
          </a:prstGeom>
          <a:noFill/>
          <a:ln w="28575" cap="flat" cmpd="sng">
            <a:solidFill>
              <a:schemeClr val="accent2"/>
            </a:solidFill>
            <a:prstDash val="solid"/>
            <a:miter lim="800000"/>
            <a:headEnd type="none" w="sm" len="sm"/>
            <a:tailEnd type="none" w="sm" len="sm"/>
          </a:ln>
        </p:spPr>
      </p:cxnSp>
      <p:sp>
        <p:nvSpPr>
          <p:cNvPr id="279" name="Google Shape;279;p52"/>
          <p:cNvSpPr/>
          <p:nvPr/>
        </p:nvSpPr>
        <p:spPr>
          <a:xfrm>
            <a:off x="598625" y="3923000"/>
            <a:ext cx="1871400" cy="453300"/>
          </a:xfrm>
          <a:prstGeom prst="roundRect">
            <a:avLst>
              <a:gd name="adj" fmla="val 16667"/>
            </a:avLst>
          </a:prstGeom>
          <a:solidFill>
            <a:srgbClr val="D3E6C4"/>
          </a:solidFill>
          <a:ln w="127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lvl="0" indent="0" algn="l" rtl="0">
              <a:lnSpc>
                <a:spcPct val="115000"/>
              </a:lnSpc>
              <a:spcBef>
                <a:spcPts val="0"/>
              </a:spcBef>
              <a:spcAft>
                <a:spcPts val="0"/>
              </a:spcAft>
              <a:buNone/>
            </a:pPr>
            <a:endParaRPr sz="1100">
              <a:solidFill>
                <a:srgbClr val="476C2B"/>
              </a:solidFill>
              <a:latin typeface="Calibri"/>
              <a:ea typeface="Calibri"/>
              <a:cs typeface="Calibri"/>
              <a:sym typeface="Calibri"/>
            </a:endParaRPr>
          </a:p>
          <a:p>
            <a:pPr marL="0" lvl="0" indent="0" algn="l" rtl="0">
              <a:lnSpc>
                <a:spcPct val="115000"/>
              </a:lnSpc>
              <a:spcBef>
                <a:spcPts val="0"/>
              </a:spcBef>
              <a:spcAft>
                <a:spcPts val="0"/>
              </a:spcAft>
              <a:buNone/>
            </a:pPr>
            <a:r>
              <a:rPr lang="en-GB" sz="1300" b="1">
                <a:solidFill>
                  <a:srgbClr val="476C2B"/>
                </a:solidFill>
                <a:latin typeface="Calibri"/>
                <a:ea typeface="Calibri"/>
                <a:cs typeface="Calibri"/>
                <a:sym typeface="Calibri"/>
              </a:rPr>
              <a:t>Data sources</a:t>
            </a:r>
            <a:r>
              <a:rPr lang="en-GB" sz="1300" b="1"/>
              <a:t> : </a:t>
            </a:r>
            <a:r>
              <a:rPr lang="en-GB" sz="1300" b="1">
                <a:solidFill>
                  <a:srgbClr val="476C2B"/>
                </a:solidFill>
                <a:latin typeface="Calibri"/>
                <a:ea typeface="Calibri"/>
                <a:cs typeface="Calibri"/>
                <a:sym typeface="Calibri"/>
              </a:rPr>
              <a:t>CSV file and one from API call</a:t>
            </a:r>
            <a:endParaRPr sz="1300" b="1">
              <a:solidFill>
                <a:srgbClr val="476C2B"/>
              </a:solidFill>
              <a:latin typeface="Calibri"/>
              <a:ea typeface="Calibri"/>
              <a:cs typeface="Calibri"/>
              <a:sym typeface="Calibri"/>
            </a:endParaRPr>
          </a:p>
          <a:p>
            <a:pPr marL="0" marR="0" lvl="0" indent="0" algn="l" rtl="0">
              <a:spcBef>
                <a:spcPts val="0"/>
              </a:spcBef>
              <a:spcAft>
                <a:spcPts val="0"/>
              </a:spcAft>
              <a:buNone/>
            </a:pPr>
            <a:endParaRPr sz="1100">
              <a:solidFill>
                <a:srgbClr val="476C2B"/>
              </a:solidFill>
              <a:latin typeface="Calibri"/>
              <a:ea typeface="Calibri"/>
              <a:cs typeface="Calibri"/>
              <a:sym typeface="Calibri"/>
            </a:endParaRPr>
          </a:p>
        </p:txBody>
      </p:sp>
      <p:sp>
        <p:nvSpPr>
          <p:cNvPr id="280" name="Google Shape;280;p52"/>
          <p:cNvSpPr/>
          <p:nvPr/>
        </p:nvSpPr>
        <p:spPr>
          <a:xfrm>
            <a:off x="1383224" y="3835831"/>
            <a:ext cx="209209" cy="185980"/>
          </a:xfrm>
          <a:prstGeom prst="ellipse">
            <a:avLst/>
          </a:prstGeom>
          <a:solidFill>
            <a:schemeClr val="accent2"/>
          </a:solidFill>
          <a:ln w="12700" cap="flat" cmpd="sng">
            <a:solidFill>
              <a:schemeClr val="accent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281" name="Google Shape;281;p52"/>
          <p:cNvCxnSpPr/>
          <p:nvPr/>
        </p:nvCxnSpPr>
        <p:spPr>
          <a:xfrm>
            <a:off x="4528411" y="3636505"/>
            <a:ext cx="0" cy="264658"/>
          </a:xfrm>
          <a:prstGeom prst="straightConnector1">
            <a:avLst/>
          </a:prstGeom>
          <a:noFill/>
          <a:ln w="28575" cap="flat" cmpd="sng">
            <a:solidFill>
              <a:schemeClr val="accent3"/>
            </a:solidFill>
            <a:prstDash val="solid"/>
            <a:miter lim="800000"/>
            <a:headEnd type="none" w="sm" len="sm"/>
            <a:tailEnd type="none" w="sm" len="sm"/>
          </a:ln>
        </p:spPr>
      </p:cxnSp>
      <p:sp>
        <p:nvSpPr>
          <p:cNvPr id="282" name="Google Shape;282;p52"/>
          <p:cNvSpPr/>
          <p:nvPr/>
        </p:nvSpPr>
        <p:spPr>
          <a:xfrm>
            <a:off x="3636290" y="3941858"/>
            <a:ext cx="1871420" cy="453322"/>
          </a:xfrm>
          <a:prstGeom prst="roundRect">
            <a:avLst>
              <a:gd name="adj" fmla="val 16667"/>
            </a:avLst>
          </a:prstGeom>
          <a:solidFill>
            <a:srgbClr val="F6BEB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b="1">
                <a:solidFill>
                  <a:srgbClr val="87230F"/>
                </a:solidFill>
                <a:latin typeface="Calibri"/>
                <a:ea typeface="Calibri"/>
                <a:cs typeface="Calibri"/>
                <a:sym typeface="Calibri"/>
              </a:rPr>
              <a:t>Performed ETL</a:t>
            </a:r>
            <a:endParaRPr sz="1100" b="1"/>
          </a:p>
        </p:txBody>
      </p:sp>
      <p:sp>
        <p:nvSpPr>
          <p:cNvPr id="283" name="Google Shape;283;p52"/>
          <p:cNvSpPr/>
          <p:nvPr/>
        </p:nvSpPr>
        <p:spPr>
          <a:xfrm>
            <a:off x="4420892" y="3854681"/>
            <a:ext cx="209210" cy="185980"/>
          </a:xfrm>
          <a:prstGeom prst="ellipse">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284" name="Google Shape;284;p52"/>
          <p:cNvCxnSpPr/>
          <p:nvPr/>
        </p:nvCxnSpPr>
        <p:spPr>
          <a:xfrm>
            <a:off x="7695878" y="3636505"/>
            <a:ext cx="0" cy="264658"/>
          </a:xfrm>
          <a:prstGeom prst="straightConnector1">
            <a:avLst/>
          </a:prstGeom>
          <a:noFill/>
          <a:ln w="28575" cap="flat" cmpd="sng">
            <a:solidFill>
              <a:schemeClr val="accent5"/>
            </a:solidFill>
            <a:prstDash val="solid"/>
            <a:miter lim="800000"/>
            <a:headEnd type="none" w="sm" len="sm"/>
            <a:tailEnd type="none" w="sm" len="sm"/>
          </a:ln>
        </p:spPr>
      </p:cxnSp>
      <p:sp>
        <p:nvSpPr>
          <p:cNvPr id="285" name="Google Shape;285;p52"/>
          <p:cNvSpPr/>
          <p:nvPr/>
        </p:nvSpPr>
        <p:spPr>
          <a:xfrm>
            <a:off x="6803756" y="3941858"/>
            <a:ext cx="1871420" cy="453322"/>
          </a:xfrm>
          <a:prstGeom prst="roundRect">
            <a:avLst>
              <a:gd name="adj" fmla="val 16667"/>
            </a:avLst>
          </a:prstGeom>
          <a:solidFill>
            <a:srgbClr val="CDDAEA"/>
          </a:solidFill>
          <a:ln w="12700" cap="flat" cmpd="sng">
            <a:solidFill>
              <a:schemeClr val="accent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b="1">
                <a:solidFill>
                  <a:srgbClr val="315076"/>
                </a:solidFill>
                <a:latin typeface="Calibri"/>
                <a:ea typeface="Calibri"/>
                <a:cs typeface="Calibri"/>
                <a:sym typeface="Calibri"/>
              </a:rPr>
              <a:t>Data Visualization</a:t>
            </a:r>
            <a:endParaRPr b="1">
              <a:solidFill>
                <a:srgbClr val="315076"/>
              </a:solidFill>
              <a:latin typeface="Calibri"/>
              <a:ea typeface="Calibri"/>
              <a:cs typeface="Calibri"/>
              <a:sym typeface="Calibri"/>
            </a:endParaRPr>
          </a:p>
          <a:p>
            <a:pPr marL="0" marR="0" lvl="0" indent="0" algn="ctr" rtl="0">
              <a:spcBef>
                <a:spcPts val="0"/>
              </a:spcBef>
              <a:spcAft>
                <a:spcPts val="0"/>
              </a:spcAft>
              <a:buNone/>
            </a:pPr>
            <a:r>
              <a:rPr lang="en-GB" b="1">
                <a:solidFill>
                  <a:srgbClr val="315076"/>
                </a:solidFill>
                <a:latin typeface="Calibri"/>
                <a:ea typeface="Calibri"/>
                <a:cs typeface="Calibri"/>
                <a:sym typeface="Calibri"/>
              </a:rPr>
              <a:t>(Tableau)</a:t>
            </a:r>
            <a:endParaRPr b="1"/>
          </a:p>
        </p:txBody>
      </p:sp>
      <p:sp>
        <p:nvSpPr>
          <p:cNvPr id="286" name="Google Shape;286;p52"/>
          <p:cNvSpPr/>
          <p:nvPr/>
        </p:nvSpPr>
        <p:spPr>
          <a:xfrm>
            <a:off x="7588359" y="3854681"/>
            <a:ext cx="209210" cy="185980"/>
          </a:xfrm>
          <a:prstGeom prst="ellipse">
            <a:avLst/>
          </a:prstGeom>
          <a:solidFill>
            <a:schemeClr val="accent5"/>
          </a:solidFill>
          <a:ln w="12700" cap="flat" cmpd="sng">
            <a:solidFill>
              <a:schemeClr val="accent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3"/>
          <p:cNvSpPr txBox="1">
            <a:spLocks noGrp="1"/>
          </p:cNvSpPr>
          <p:nvPr>
            <p:ph type="title"/>
          </p:nvPr>
        </p:nvSpPr>
        <p:spPr>
          <a:xfrm>
            <a:off x="-2264" y="736"/>
            <a:ext cx="9144000" cy="493500"/>
          </a:xfrm>
          <a:prstGeom prst="rect">
            <a:avLst/>
          </a:prstGeom>
        </p:spPr>
        <p:txBody>
          <a:bodyPr spcFirstLastPara="1" wrap="square" lIns="68575" tIns="34275" rIns="68575" bIns="34275" anchor="t" anchorCtr="0">
            <a:noAutofit/>
          </a:bodyPr>
          <a:lstStyle/>
          <a:p>
            <a:pPr marL="0" lvl="0" indent="0" algn="l" rtl="0">
              <a:spcBef>
                <a:spcPts val="0"/>
              </a:spcBef>
              <a:spcAft>
                <a:spcPts val="0"/>
              </a:spcAft>
              <a:buNone/>
            </a:pPr>
            <a:r>
              <a:rPr lang="en-GB"/>
              <a:t>Problem statement</a:t>
            </a:r>
            <a:endParaRPr/>
          </a:p>
        </p:txBody>
      </p:sp>
      <p:sp>
        <p:nvSpPr>
          <p:cNvPr id="292" name="Google Shape;292;p53"/>
          <p:cNvSpPr txBox="1">
            <a:spLocks noGrp="1"/>
          </p:cNvSpPr>
          <p:nvPr>
            <p:ph type="body" idx="1"/>
          </p:nvPr>
        </p:nvSpPr>
        <p:spPr>
          <a:xfrm>
            <a:off x="180503" y="669838"/>
            <a:ext cx="8870700" cy="36555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r>
              <a:rPr lang="en-GB"/>
              <a:t>Airbnb wants to set the right prices and decide where to grow in New York City. They need to know how prices and customer reviews are related. This helps them understand what customers like and how it affects their booking choices. By looking at these trends over time, Airbnb can make smarter decisions about prices and where to expand in NYC.</a:t>
            </a:r>
            <a:endParaRPr/>
          </a:p>
          <a:p>
            <a:pPr marL="0" lvl="0" indent="0" algn="l" rtl="0">
              <a:spcBef>
                <a:spcPts val="800"/>
              </a:spcBef>
              <a:spcAft>
                <a:spcPts val="0"/>
              </a:spcAft>
              <a:buNone/>
            </a:pPr>
            <a:r>
              <a:rPr lang="en-GB"/>
              <a:t/>
            </a:r>
            <a:br>
              <a:rPr lang="en-GB"/>
            </a:br>
            <a:r>
              <a:rPr lang="en-GB" b="1"/>
              <a:t>Stakeholders</a:t>
            </a:r>
            <a:r>
              <a:rPr lang="en-GB"/>
              <a:t> : Airbnb, Customers, Hosts, Investors</a:t>
            </a:r>
            <a:endParaRPr/>
          </a:p>
          <a:p>
            <a:pPr marL="0" lvl="0" indent="0" algn="l" rtl="0">
              <a:spcBef>
                <a:spcPts val="800"/>
              </a:spcBef>
              <a:spcAft>
                <a:spcPts val="0"/>
              </a:spcAft>
              <a:buNone/>
            </a:pPr>
            <a:r>
              <a:rPr lang="en-GB"/>
              <a:t/>
            </a:r>
            <a:br>
              <a:rPr lang="en-GB"/>
            </a:br>
            <a:r>
              <a:rPr lang="en-GB" b="1"/>
              <a:t>Goal</a:t>
            </a:r>
            <a:r>
              <a:rPr lang="en-GB"/>
              <a:t> : Airbnb wants to make more money and keep customers happy in New York City. They're trying to figure out how prices and customer reviews are related. By doing this, they can make better decisions about where to grow and how much to charge</a:t>
            </a:r>
            <a:endParaRPr/>
          </a:p>
          <a:p>
            <a:pPr marL="0" lvl="0" indent="0" algn="l" rtl="0">
              <a:spcBef>
                <a:spcPts val="800"/>
              </a:spcBef>
              <a:spcAft>
                <a:spcPts val="0"/>
              </a:spcAft>
              <a:buNone/>
            </a:pPr>
            <a:endParaRPr/>
          </a:p>
          <a:p>
            <a:pPr marL="0" lvl="0" indent="0" algn="l" rtl="0">
              <a:spcBef>
                <a:spcPts val="80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4"/>
          <p:cNvSpPr txBox="1">
            <a:spLocks noGrp="1"/>
          </p:cNvSpPr>
          <p:nvPr>
            <p:ph type="title"/>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3300"/>
              <a:buFont typeface="Calibri"/>
              <a:buNone/>
            </a:pPr>
            <a:r>
              <a:rPr lang="en-GB"/>
              <a:t>Project Requirements</a:t>
            </a:r>
            <a:endParaRPr/>
          </a:p>
        </p:txBody>
      </p:sp>
      <p:sp>
        <p:nvSpPr>
          <p:cNvPr id="298" name="Google Shape;298;p54"/>
          <p:cNvSpPr txBox="1">
            <a:spLocks noGrp="1"/>
          </p:cNvSpPr>
          <p:nvPr>
            <p:ph type="sldNum" idx="12"/>
          </p:nvPr>
        </p:nvSpPr>
        <p:spPr>
          <a:xfrm>
            <a:off x="6917507" y="4767263"/>
            <a:ext cx="2057400" cy="273844"/>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5</a:t>
            </a:fld>
            <a:endParaRPr/>
          </a:p>
        </p:txBody>
      </p:sp>
      <p:sp>
        <p:nvSpPr>
          <p:cNvPr id="299" name="Google Shape;299;p54"/>
          <p:cNvSpPr txBox="1"/>
          <p:nvPr/>
        </p:nvSpPr>
        <p:spPr>
          <a:xfrm>
            <a:off x="153481" y="587014"/>
            <a:ext cx="3153844"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chemeClr val="accent4"/>
                </a:solidFill>
                <a:latin typeface="Calibri"/>
                <a:ea typeface="Calibri"/>
                <a:cs typeface="Calibri"/>
                <a:sym typeface="Calibri"/>
              </a:rPr>
              <a:t>1. Design, Document, &amp; Plan </a:t>
            </a:r>
            <a:endParaRPr sz="1100"/>
          </a:p>
        </p:txBody>
      </p:sp>
      <p:sp>
        <p:nvSpPr>
          <p:cNvPr id="300" name="Google Shape;300;p54"/>
          <p:cNvSpPr txBox="1"/>
          <p:nvPr/>
        </p:nvSpPr>
        <p:spPr>
          <a:xfrm>
            <a:off x="222131" y="2513410"/>
            <a:ext cx="2150284" cy="34624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1">
                <a:solidFill>
                  <a:schemeClr val="accent5"/>
                </a:solidFill>
                <a:latin typeface="Calibri"/>
                <a:ea typeface="Calibri"/>
                <a:cs typeface="Calibri"/>
                <a:sym typeface="Calibri"/>
              </a:rPr>
              <a:t>2. Develop and Build</a:t>
            </a:r>
            <a:endParaRPr sz="1100"/>
          </a:p>
        </p:txBody>
      </p:sp>
      <p:sp>
        <p:nvSpPr>
          <p:cNvPr id="301" name="Google Shape;301;p54"/>
          <p:cNvSpPr txBox="1"/>
          <p:nvPr/>
        </p:nvSpPr>
        <p:spPr>
          <a:xfrm>
            <a:off x="5836676" y="610825"/>
            <a:ext cx="2536989" cy="346249"/>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GB" sz="1800" b="1">
                <a:solidFill>
                  <a:schemeClr val="accent3"/>
                </a:solidFill>
                <a:latin typeface="Calibri"/>
                <a:ea typeface="Calibri"/>
                <a:cs typeface="Calibri"/>
                <a:sym typeface="Calibri"/>
              </a:rPr>
              <a:t>3. Test the Solution</a:t>
            </a:r>
            <a:endParaRPr sz="1100"/>
          </a:p>
        </p:txBody>
      </p:sp>
      <p:sp>
        <p:nvSpPr>
          <p:cNvPr id="302" name="Google Shape;302;p54"/>
          <p:cNvSpPr txBox="1"/>
          <p:nvPr/>
        </p:nvSpPr>
        <p:spPr>
          <a:xfrm>
            <a:off x="6007510" y="2496833"/>
            <a:ext cx="2625479" cy="346249"/>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GB" sz="1800" b="1">
                <a:solidFill>
                  <a:schemeClr val="accent2"/>
                </a:solidFill>
                <a:latin typeface="Calibri"/>
                <a:ea typeface="Calibri"/>
                <a:cs typeface="Calibri"/>
                <a:sym typeface="Calibri"/>
              </a:rPr>
              <a:t>4. Present and Deliver</a:t>
            </a:r>
            <a:endParaRPr sz="1100"/>
          </a:p>
        </p:txBody>
      </p:sp>
      <p:sp>
        <p:nvSpPr>
          <p:cNvPr id="303" name="Google Shape;303;p54"/>
          <p:cNvSpPr txBox="1"/>
          <p:nvPr/>
        </p:nvSpPr>
        <p:spPr>
          <a:xfrm>
            <a:off x="241181" y="918808"/>
            <a:ext cx="2559169" cy="1523494"/>
          </a:xfrm>
          <a:prstGeom prst="rect">
            <a:avLst/>
          </a:prstGeom>
          <a:noFill/>
          <a:ln>
            <a:noFill/>
          </a:ln>
        </p:spPr>
        <p:txBody>
          <a:bodyPr spcFirstLastPara="1" wrap="square" lIns="68575" tIns="34275" rIns="68575" bIns="34275" anchor="t" anchorCtr="0">
            <a:spAutoFit/>
          </a:bodyPr>
          <a:lstStyle/>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Develop a conceptual design architectures</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Develop data flow diagrams and data models</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Define analytics concepts with bus matrix</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Define ETL Instructions</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Define data attributes</a:t>
            </a:r>
            <a:endParaRPr sz="1100"/>
          </a:p>
          <a:p>
            <a:pPr marL="215900" marR="0" lvl="0" indent="-152400" algn="l" rtl="0">
              <a:spcBef>
                <a:spcPts val="0"/>
              </a:spcBef>
              <a:spcAft>
                <a:spcPts val="0"/>
              </a:spcAft>
              <a:buClr>
                <a:schemeClr val="dk1"/>
              </a:buClr>
              <a:buSzPts val="1100"/>
              <a:buFont typeface="Noto Sans Symbols"/>
              <a:buNone/>
            </a:pPr>
            <a:endParaRPr sz="1100">
              <a:solidFill>
                <a:srgbClr val="A5A5A5"/>
              </a:solidFill>
              <a:latin typeface="Calibri"/>
              <a:ea typeface="Calibri"/>
              <a:cs typeface="Calibri"/>
              <a:sym typeface="Calibri"/>
            </a:endParaRPr>
          </a:p>
        </p:txBody>
      </p:sp>
      <p:sp>
        <p:nvSpPr>
          <p:cNvPr id="304" name="Google Shape;304;p54"/>
          <p:cNvSpPr txBox="1"/>
          <p:nvPr/>
        </p:nvSpPr>
        <p:spPr>
          <a:xfrm>
            <a:off x="193556" y="2859659"/>
            <a:ext cx="2606700" cy="1623900"/>
          </a:xfrm>
          <a:prstGeom prst="rect">
            <a:avLst/>
          </a:prstGeom>
          <a:noFill/>
          <a:ln>
            <a:noFill/>
          </a:ln>
        </p:spPr>
        <p:txBody>
          <a:bodyPr spcFirstLastPara="1" wrap="square" lIns="68575" tIns="34275" rIns="68575" bIns="34275" anchor="t" anchorCtr="0">
            <a:spAutoFit/>
          </a:bodyPr>
          <a:lstStyle/>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Develop the warehouse solution using Amazon Web Services as the platform</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Include two data structures: </a:t>
            </a:r>
            <a:endParaRPr sz="1100"/>
          </a:p>
          <a:p>
            <a:pPr marL="558800" marR="0" lvl="1" indent="-215900" algn="l" rtl="0">
              <a:spcBef>
                <a:spcPts val="0"/>
              </a:spcBef>
              <a:spcAft>
                <a:spcPts val="0"/>
              </a:spcAft>
              <a:buClr>
                <a:srgbClr val="A5A5A5"/>
              </a:buClr>
              <a:buSzPts val="800"/>
              <a:buFont typeface="Arial"/>
              <a:buChar char="•"/>
            </a:pPr>
            <a:r>
              <a:rPr lang="en-GB" sz="800" b="0" i="0" u="none" strike="noStrike" cap="none">
                <a:solidFill>
                  <a:srgbClr val="A5A5A5"/>
                </a:solidFill>
                <a:latin typeface="Calibri"/>
                <a:ea typeface="Calibri"/>
                <a:cs typeface="Calibri"/>
                <a:sym typeface="Calibri"/>
              </a:rPr>
              <a:t>Structured dataset</a:t>
            </a:r>
            <a:endParaRPr sz="1100"/>
          </a:p>
          <a:p>
            <a:pPr marL="558800" marR="0" lvl="1" indent="-215900" algn="l" rtl="0">
              <a:spcBef>
                <a:spcPts val="0"/>
              </a:spcBef>
              <a:spcAft>
                <a:spcPts val="0"/>
              </a:spcAft>
              <a:buClr>
                <a:srgbClr val="A5A5A5"/>
              </a:buClr>
              <a:buSzPts val="800"/>
              <a:buFont typeface="Arial"/>
              <a:buChar char="•"/>
            </a:pPr>
            <a:r>
              <a:rPr lang="en-GB" sz="800" b="0" i="0" u="none" strike="noStrike" cap="none">
                <a:solidFill>
                  <a:srgbClr val="A5A5A5"/>
                </a:solidFill>
                <a:latin typeface="Calibri"/>
                <a:ea typeface="Calibri"/>
                <a:cs typeface="Calibri"/>
                <a:sym typeface="Calibri"/>
              </a:rPr>
              <a:t>Semi/Unstructured dataset</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Integrations:</a:t>
            </a:r>
            <a:endParaRPr sz="1100"/>
          </a:p>
          <a:p>
            <a:pPr marL="558800" marR="0" lvl="1" indent="-215900" algn="l" rtl="0">
              <a:spcBef>
                <a:spcPts val="0"/>
              </a:spcBef>
              <a:spcAft>
                <a:spcPts val="0"/>
              </a:spcAft>
              <a:buClr>
                <a:srgbClr val="A5A5A5"/>
              </a:buClr>
              <a:buSzPts val="800"/>
              <a:buFont typeface="Arial"/>
              <a:buChar char="•"/>
            </a:pPr>
            <a:r>
              <a:rPr lang="en-GB" sz="800" b="0" i="0" u="none" strike="noStrike" cap="none">
                <a:solidFill>
                  <a:srgbClr val="A5A5A5"/>
                </a:solidFill>
                <a:latin typeface="Calibri"/>
                <a:ea typeface="Calibri"/>
                <a:cs typeface="Calibri"/>
                <a:sym typeface="Calibri"/>
              </a:rPr>
              <a:t>Real-time</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Data Visualization</a:t>
            </a:r>
            <a:endParaRPr sz="1100"/>
          </a:p>
          <a:p>
            <a:pPr marL="215900" marR="0" lvl="0" indent="-222250" algn="l" rtl="0">
              <a:spcBef>
                <a:spcPts val="0"/>
              </a:spcBef>
              <a:spcAft>
                <a:spcPts val="0"/>
              </a:spcAft>
              <a:buClr>
                <a:srgbClr val="A5A5A5"/>
              </a:buClr>
              <a:buSzPts val="1100"/>
              <a:buFont typeface="Noto Sans Symbols"/>
              <a:buChar char="✔"/>
            </a:pPr>
            <a:r>
              <a:rPr lang="en-GB" sz="1100">
                <a:solidFill>
                  <a:srgbClr val="A5A5A5"/>
                </a:solidFill>
                <a:latin typeface="Calibri"/>
                <a:ea typeface="Calibri"/>
                <a:cs typeface="Calibri"/>
                <a:sym typeface="Calibri"/>
              </a:rPr>
              <a:t>Code Repository (GitHub)</a:t>
            </a:r>
            <a:endParaRPr sz="1100"/>
          </a:p>
          <a:p>
            <a:pPr marL="558800" marR="0" lvl="1" indent="-152400" algn="l" rtl="0">
              <a:spcBef>
                <a:spcPts val="0"/>
              </a:spcBef>
              <a:spcAft>
                <a:spcPts val="0"/>
              </a:spcAft>
              <a:buClr>
                <a:schemeClr val="dk1"/>
              </a:buClr>
              <a:buSzPts val="1100"/>
              <a:buFont typeface="Arial"/>
              <a:buNone/>
            </a:pPr>
            <a:endParaRPr sz="1100" b="0" i="0" u="none" strike="noStrike" cap="none">
              <a:solidFill>
                <a:srgbClr val="A5A5A5"/>
              </a:solidFill>
              <a:latin typeface="Calibri"/>
              <a:ea typeface="Calibri"/>
              <a:cs typeface="Calibri"/>
              <a:sym typeface="Calibri"/>
            </a:endParaRPr>
          </a:p>
        </p:txBody>
      </p:sp>
      <p:sp>
        <p:nvSpPr>
          <p:cNvPr id="305" name="Google Shape;305;p54"/>
          <p:cNvSpPr txBox="1"/>
          <p:nvPr/>
        </p:nvSpPr>
        <p:spPr>
          <a:xfrm>
            <a:off x="6325251" y="2857442"/>
            <a:ext cx="2763956" cy="715580"/>
          </a:xfrm>
          <a:prstGeom prst="rect">
            <a:avLst/>
          </a:prstGeom>
          <a:noFill/>
          <a:ln>
            <a:noFill/>
          </a:ln>
        </p:spPr>
        <p:txBody>
          <a:bodyPr spcFirstLastPara="1" wrap="square" lIns="68575" tIns="34275" rIns="68575" bIns="34275" anchor="t" anchorCtr="0">
            <a:spAutoFit/>
          </a:bodyPr>
          <a:lstStyle/>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Deliver an executive presentation</a:t>
            </a:r>
            <a:endParaRPr sz="1100"/>
          </a:p>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Demo the architectural components</a:t>
            </a:r>
            <a:endParaRPr sz="1100"/>
          </a:p>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Demo the visualizations in a data visualization platform like Tableau</a:t>
            </a:r>
            <a:endParaRPr sz="1100"/>
          </a:p>
        </p:txBody>
      </p:sp>
      <p:sp>
        <p:nvSpPr>
          <p:cNvPr id="306" name="Google Shape;306;p54"/>
          <p:cNvSpPr txBox="1"/>
          <p:nvPr/>
        </p:nvSpPr>
        <p:spPr>
          <a:xfrm>
            <a:off x="6325250" y="947622"/>
            <a:ext cx="2763956" cy="1038746"/>
          </a:xfrm>
          <a:prstGeom prst="rect">
            <a:avLst/>
          </a:prstGeom>
          <a:noFill/>
          <a:ln>
            <a:noFill/>
          </a:ln>
        </p:spPr>
        <p:txBody>
          <a:bodyPr spcFirstLastPara="1" wrap="square" lIns="68575" tIns="34275" rIns="68575" bIns="34275" anchor="t" anchorCtr="0">
            <a:spAutoFit/>
          </a:bodyPr>
          <a:lstStyle/>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A prototype is to be test</a:t>
            </a:r>
            <a:endParaRPr sz="1100"/>
          </a:p>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Break-testing and optimization of the database may be necessary (use of indexes)</a:t>
            </a:r>
            <a:endParaRPr sz="1100"/>
          </a:p>
          <a:p>
            <a:pPr marL="558800" marR="0" lvl="1" indent="-222250" algn="l" rtl="0">
              <a:spcBef>
                <a:spcPts val="0"/>
              </a:spcBef>
              <a:spcAft>
                <a:spcPts val="0"/>
              </a:spcAft>
              <a:buClr>
                <a:srgbClr val="A5A5A5"/>
              </a:buClr>
              <a:buSzPts val="1100"/>
              <a:buFont typeface="Noto Sans Symbols"/>
              <a:buChar char="✔"/>
            </a:pPr>
            <a:r>
              <a:rPr lang="en-GB" sz="1100" b="0" i="0" u="none" strike="noStrike" cap="none">
                <a:solidFill>
                  <a:srgbClr val="A5A5A5"/>
                </a:solidFill>
                <a:latin typeface="Calibri"/>
                <a:ea typeface="Calibri"/>
                <a:cs typeface="Calibri"/>
                <a:sym typeface="Calibri"/>
              </a:rPr>
              <a:t>Ensure that error-handling scenarios are considered</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6</a:t>
            </a:fld>
            <a:endParaRPr/>
          </a:p>
        </p:txBody>
      </p:sp>
      <p:sp>
        <p:nvSpPr>
          <p:cNvPr id="313" name="Google Shape;313;p55"/>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Data Profile: Final Dataset </a:t>
            </a:r>
            <a:endParaRPr sz="1100"/>
          </a:p>
        </p:txBody>
      </p:sp>
      <p:graphicFrame>
        <p:nvGraphicFramePr>
          <p:cNvPr id="314" name="Google Shape;314;p55"/>
          <p:cNvGraphicFramePr/>
          <p:nvPr/>
        </p:nvGraphicFramePr>
        <p:xfrm>
          <a:off x="376809" y="1169468"/>
          <a:ext cx="3592350" cy="3148575"/>
        </p:xfrm>
        <a:graphic>
          <a:graphicData uri="http://schemas.openxmlformats.org/drawingml/2006/table">
            <a:tbl>
              <a:tblPr firstRow="1" bandRow="1">
                <a:noFill/>
                <a:tableStyleId>{DA14D040-114C-4FC1-939D-2E354AA7E038}</a:tableStyleId>
              </a:tblPr>
              <a:tblGrid>
                <a:gridCol w="1591175"/>
                <a:gridCol w="2001175"/>
              </a:tblGrid>
              <a:tr h="579025">
                <a:tc>
                  <a:txBody>
                    <a:bodyPr/>
                    <a:lstStyle/>
                    <a:p>
                      <a:pPr marL="0" marR="0" lvl="0" indent="0" algn="l" rtl="0">
                        <a:spcBef>
                          <a:spcPts val="0"/>
                        </a:spcBef>
                        <a:spcAft>
                          <a:spcPts val="0"/>
                        </a:spcAft>
                        <a:buNone/>
                      </a:pPr>
                      <a:r>
                        <a:rPr lang="en-GB" sz="1200" b="1" u="none" strike="noStrike" cap="none">
                          <a:solidFill>
                            <a:schemeClr val="accent3"/>
                          </a:solidFill>
                          <a:latin typeface="Calibri"/>
                          <a:ea typeface="Calibri"/>
                          <a:cs typeface="Calibri"/>
                          <a:sym typeface="Calibri"/>
                        </a:rPr>
                        <a:t>Source of Information</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r>
              <a:tr h="519525">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Number of Records</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r>
              <a:tr h="593450">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Frequency of updates</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r>
              <a:tr h="530525">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Data type and structure</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r>
              <a:tr h="584475">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Number of columns</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r>
              <a:tr h="341575">
                <a:tc>
                  <a:txBody>
                    <a:bodyPr/>
                    <a:lstStyle/>
                    <a:p>
                      <a:pPr marL="0" marR="0" lvl="0" indent="0" algn="l" rtl="0">
                        <a:spcBef>
                          <a:spcPts val="0"/>
                        </a:spcBef>
                        <a:spcAft>
                          <a:spcPts val="0"/>
                        </a:spcAft>
                        <a:buNone/>
                      </a:pPr>
                      <a:r>
                        <a:rPr lang="en-GB" sz="1200" b="1">
                          <a:solidFill>
                            <a:schemeClr val="accent3"/>
                          </a:solidFill>
                          <a:latin typeface="Calibri"/>
                          <a:ea typeface="Calibri"/>
                          <a:cs typeface="Calibri"/>
                          <a:sym typeface="Calibri"/>
                        </a:rPr>
                        <a:t>Granularity</a:t>
                      </a:r>
                      <a:endParaRPr sz="1100"/>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400" b="1">
                        <a:solidFill>
                          <a:schemeClr val="accent3"/>
                        </a:solidFill>
                        <a:latin typeface="Calibri"/>
                        <a:ea typeface="Calibri"/>
                        <a:cs typeface="Calibri"/>
                        <a:sym typeface="Calibri"/>
                      </a:endParaRPr>
                    </a:p>
                  </a:txBody>
                  <a:tcPr marL="68600" marR="68600" marT="34300" marB="34300">
                    <a:lnL w="12700" cap="flat" cmpd="sng">
                      <a:solidFill>
                        <a:srgbClr val="F2F2F2"/>
                      </a:solidFill>
                      <a:prstDash val="solid"/>
                      <a:round/>
                      <a:headEnd type="none" w="sm" len="sm"/>
                      <a:tailEnd type="none" w="sm" len="sm"/>
                    </a:lnL>
                    <a:lnR w="12700" cap="flat" cmpd="sng">
                      <a:solidFill>
                        <a:srgbClr val="F2F2F2"/>
                      </a:solidFill>
                      <a:prstDash val="solid"/>
                      <a:round/>
                      <a:headEnd type="none" w="sm" len="sm"/>
                      <a:tailEnd type="none" w="sm" len="sm"/>
                    </a:lnR>
                    <a:lnT w="12700" cap="flat" cmpd="sng">
                      <a:solidFill>
                        <a:srgbClr val="F2F2F2"/>
                      </a:solidFill>
                      <a:prstDash val="solid"/>
                      <a:round/>
                      <a:headEnd type="none" w="sm" len="sm"/>
                      <a:tailEnd type="none" w="sm" len="sm"/>
                    </a:lnT>
                    <a:lnB w="12700" cap="flat" cmpd="sng">
                      <a:solidFill>
                        <a:srgbClr val="F2F2F2"/>
                      </a:solidFill>
                      <a:prstDash val="solid"/>
                      <a:round/>
                      <a:headEnd type="none" w="sm" len="sm"/>
                      <a:tailEnd type="none" w="sm" len="sm"/>
                    </a:lnB>
                    <a:solidFill>
                      <a:schemeClr val="lt1"/>
                    </a:solidFill>
                  </a:tcPr>
                </a:tc>
              </a:tr>
            </a:tbl>
          </a:graphicData>
        </a:graphic>
      </p:graphicFrame>
      <p:sp>
        <p:nvSpPr>
          <p:cNvPr id="315" name="Google Shape;315;p55"/>
          <p:cNvSpPr/>
          <p:nvPr/>
        </p:nvSpPr>
        <p:spPr>
          <a:xfrm>
            <a:off x="286080" y="693159"/>
            <a:ext cx="3749312" cy="383053"/>
          </a:xfrm>
          <a:prstGeom prst="round2SameRect">
            <a:avLst>
              <a:gd name="adj1" fmla="val 16667"/>
              <a:gd name="adj2" fmla="val 0"/>
            </a:avLst>
          </a:prstGeom>
          <a:solidFill>
            <a:schemeClr val="accent3"/>
          </a:solid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6" name="Google Shape;316;p55"/>
          <p:cNvSpPr/>
          <p:nvPr/>
        </p:nvSpPr>
        <p:spPr>
          <a:xfrm>
            <a:off x="128326" y="641998"/>
            <a:ext cx="500966" cy="482228"/>
          </a:xfrm>
          <a:prstGeom prst="ellipse">
            <a:avLst/>
          </a:prstGeom>
          <a:solidFill>
            <a:schemeClr val="accent3"/>
          </a:solidFill>
          <a:ln w="381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317" name="Google Shape;317;p55" descr="Circles with lines"/>
          <p:cNvPicPr preferRelativeResize="0"/>
          <p:nvPr/>
        </p:nvPicPr>
        <p:blipFill rotWithShape="1">
          <a:blip r:embed="rId3">
            <a:alphaModFix/>
          </a:blip>
          <a:srcRect/>
          <a:stretch/>
        </p:blipFill>
        <p:spPr>
          <a:xfrm>
            <a:off x="5819767" y="755639"/>
            <a:ext cx="464363" cy="464363"/>
          </a:xfrm>
          <a:prstGeom prst="rect">
            <a:avLst/>
          </a:prstGeom>
          <a:noFill/>
          <a:ln>
            <a:noFill/>
          </a:ln>
        </p:spPr>
      </p:pic>
      <p:sp>
        <p:nvSpPr>
          <p:cNvPr id="318" name="Google Shape;318;p55"/>
          <p:cNvSpPr/>
          <p:nvPr/>
        </p:nvSpPr>
        <p:spPr>
          <a:xfrm>
            <a:off x="313079" y="1064457"/>
            <a:ext cx="3749400" cy="3413700"/>
          </a:xfrm>
          <a:prstGeom prst="rect">
            <a:avLst/>
          </a:prstGeom>
          <a:noFill/>
          <a:ln w="12700" cap="flat" cmpd="sng">
            <a:solidFill>
              <a:schemeClr val="accent3"/>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19" name="Google Shape;319;p55"/>
          <p:cNvSpPr txBox="1"/>
          <p:nvPr/>
        </p:nvSpPr>
        <p:spPr>
          <a:xfrm>
            <a:off x="641594" y="657681"/>
            <a:ext cx="2207668" cy="40751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2100" b="1">
                <a:solidFill>
                  <a:schemeClr val="lt1"/>
                </a:solidFill>
                <a:latin typeface="Calibri"/>
                <a:ea typeface="Calibri"/>
                <a:cs typeface="Calibri"/>
                <a:sym typeface="Calibri"/>
              </a:rPr>
              <a:t>Dataset Summary</a:t>
            </a:r>
            <a:endParaRPr sz="1100"/>
          </a:p>
        </p:txBody>
      </p:sp>
      <p:pic>
        <p:nvPicPr>
          <p:cNvPr id="320" name="Google Shape;320;p55" descr="User"/>
          <p:cNvPicPr preferRelativeResize="0"/>
          <p:nvPr/>
        </p:nvPicPr>
        <p:blipFill rotWithShape="1">
          <a:blip r:embed="rId4">
            <a:alphaModFix/>
          </a:blip>
          <a:srcRect/>
          <a:stretch/>
        </p:blipFill>
        <p:spPr>
          <a:xfrm>
            <a:off x="167332" y="648818"/>
            <a:ext cx="410598" cy="410598"/>
          </a:xfrm>
          <a:prstGeom prst="rect">
            <a:avLst/>
          </a:prstGeom>
          <a:noFill/>
          <a:ln>
            <a:noFill/>
          </a:ln>
        </p:spPr>
      </p:pic>
      <p:sp>
        <p:nvSpPr>
          <p:cNvPr id="321" name="Google Shape;321;p55"/>
          <p:cNvSpPr/>
          <p:nvPr/>
        </p:nvSpPr>
        <p:spPr>
          <a:xfrm rot="5400000">
            <a:off x="6943349" y="2414682"/>
            <a:ext cx="3783300" cy="339000"/>
          </a:xfrm>
          <a:prstGeom prst="round2SameRect">
            <a:avLst>
              <a:gd name="adj1" fmla="val 16667"/>
              <a:gd name="adj2" fmla="val 0"/>
            </a:avLst>
          </a:prstGeom>
          <a:solidFill>
            <a:schemeClr val="accent5"/>
          </a:solidFill>
          <a:ln w="12700" cap="flat" cmpd="sng">
            <a:solidFill>
              <a:srgbClr val="61789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r>
              <a:rPr lang="en-GB" sz="1400">
                <a:solidFill>
                  <a:schemeClr val="lt1"/>
                </a:solidFill>
                <a:latin typeface="Calibri"/>
                <a:ea typeface="Calibri"/>
                <a:cs typeface="Calibri"/>
                <a:sym typeface="Calibri"/>
              </a:rPr>
              <a:t>Descriptive Statistics</a:t>
            </a:r>
            <a:endParaRPr sz="1100"/>
          </a:p>
        </p:txBody>
      </p:sp>
      <p:graphicFrame>
        <p:nvGraphicFramePr>
          <p:cNvPr id="323" name="Google Shape;323;p55"/>
          <p:cNvGraphicFramePr/>
          <p:nvPr/>
        </p:nvGraphicFramePr>
        <p:xfrm>
          <a:off x="376800" y="1169475"/>
          <a:ext cx="3592350" cy="3205425"/>
        </p:xfrm>
        <a:graphic>
          <a:graphicData uri="http://schemas.openxmlformats.org/drawingml/2006/table">
            <a:tbl>
              <a:tblPr>
                <a:noFill/>
                <a:tableStyleId>{40619506-C62D-402B-9676-379999A67F42}</a:tableStyleId>
              </a:tblPr>
              <a:tblGrid>
                <a:gridCol w="1591175"/>
                <a:gridCol w="2001175"/>
              </a:tblGrid>
              <a:tr h="5790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lnSpc>
                          <a:spcPct val="115000"/>
                        </a:lnSpc>
                        <a:spcBef>
                          <a:spcPts val="0"/>
                        </a:spcBef>
                        <a:spcAft>
                          <a:spcPts val="0"/>
                        </a:spcAft>
                        <a:buNone/>
                      </a:pPr>
                      <a:r>
                        <a:rPr lang="en-GB" sz="1000" b="1"/>
                        <a:t>Csv (airbnb_dataset)</a:t>
                      </a:r>
                      <a:endParaRPr sz="1000" b="1"/>
                    </a:p>
                    <a:p>
                      <a:pPr marL="0" lvl="0" indent="0" algn="l" rtl="0">
                        <a:lnSpc>
                          <a:spcPct val="115000"/>
                        </a:lnSpc>
                        <a:spcBef>
                          <a:spcPts val="0"/>
                        </a:spcBef>
                        <a:spcAft>
                          <a:spcPts val="0"/>
                        </a:spcAft>
                        <a:buNone/>
                      </a:pPr>
                      <a:r>
                        <a:rPr lang="en-GB" sz="1000" b="1"/>
                        <a:t>API (Reverse geocoding api)</a:t>
                      </a:r>
                      <a:endParaRPr sz="1000" b="1"/>
                    </a:p>
                  </a:txBody>
                  <a:tcPr marL="91425" marR="91425" marT="91425" marB="91425"/>
                </a:tc>
              </a:tr>
              <a:tr h="5409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300" b="1"/>
                        <a:t>42931</a:t>
                      </a:r>
                      <a:endParaRPr sz="1300" b="1"/>
                    </a:p>
                  </a:txBody>
                  <a:tcPr marL="91425" marR="91425" marT="91425" marB="91425"/>
                </a:tc>
              </a:tr>
              <a:tr h="5409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300" b="1"/>
                        <a:t>Every 30 Days </a:t>
                      </a:r>
                      <a:endParaRPr sz="1300" b="1"/>
                    </a:p>
                  </a:txBody>
                  <a:tcPr marL="91425" marR="91425" marT="91425" marB="91425"/>
                </a:tc>
              </a:tr>
              <a:tr h="5409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100" b="1"/>
                        <a:t>Numeric(10), Text(4), Categorical(2), Date(1)</a:t>
                      </a:r>
                      <a:endParaRPr sz="1100" b="1"/>
                    </a:p>
                  </a:txBody>
                  <a:tcPr marL="91425" marR="91425" marT="91425" marB="91425"/>
                </a:tc>
              </a:tr>
              <a:tr h="605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300" b="1"/>
                        <a:t>17</a:t>
                      </a:r>
                      <a:endParaRPr sz="1300" b="1"/>
                    </a:p>
                  </a:txBody>
                  <a:tcPr marL="91425" marR="91425" marT="91425" marB="91425"/>
                </a:tc>
              </a:tr>
              <a:tr h="398425">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GB" sz="1300" b="1"/>
                        <a:t>1</a:t>
                      </a:r>
                      <a:endParaRPr sz="1300" b="1"/>
                    </a:p>
                  </a:txBody>
                  <a:tcPr marL="91425" marR="91425" marT="91425" marB="91425"/>
                </a:tc>
              </a:tr>
            </a:tbl>
          </a:graphicData>
        </a:graphic>
      </p:graphicFrame>
      <p:pic>
        <p:nvPicPr>
          <p:cNvPr id="324" name="Google Shape;324;p55"/>
          <p:cNvPicPr preferRelativeResize="0"/>
          <p:nvPr/>
        </p:nvPicPr>
        <p:blipFill>
          <a:blip r:embed="rId5">
            <a:alphaModFix/>
          </a:blip>
          <a:stretch>
            <a:fillRect/>
          </a:stretch>
        </p:blipFill>
        <p:spPr>
          <a:xfrm>
            <a:off x="4355724" y="2999076"/>
            <a:ext cx="4600814" cy="1375825"/>
          </a:xfrm>
          <a:prstGeom prst="rect">
            <a:avLst/>
          </a:prstGeom>
          <a:noFill/>
          <a:ln w="12700" cap="flat" cmpd="sng">
            <a:solidFill>
              <a:schemeClr val="lt1"/>
            </a:solidFill>
            <a:prstDash val="solid"/>
            <a:miter lim="8000"/>
            <a:headEnd type="none" w="sm" len="sm"/>
            <a:tailEnd type="none" w="sm" len="sm"/>
          </a:ln>
        </p:spPr>
      </p:pic>
      <p:sp>
        <p:nvSpPr>
          <p:cNvPr id="325" name="Google Shape;325;p55"/>
          <p:cNvSpPr/>
          <p:nvPr/>
        </p:nvSpPr>
        <p:spPr>
          <a:xfrm>
            <a:off x="8610275" y="692625"/>
            <a:ext cx="410700" cy="3867000"/>
          </a:xfrm>
          <a:prstGeom prst="rec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26" name="Google Shape;326;p55"/>
          <p:cNvPicPr preferRelativeResize="0"/>
          <p:nvPr/>
        </p:nvPicPr>
        <p:blipFill>
          <a:blip r:embed="rId6">
            <a:alphaModFix/>
          </a:blip>
          <a:stretch>
            <a:fillRect/>
          </a:stretch>
        </p:blipFill>
        <p:spPr>
          <a:xfrm>
            <a:off x="4475412" y="1032871"/>
            <a:ext cx="4347287" cy="1674379"/>
          </a:xfrm>
          <a:prstGeom prst="rect">
            <a:avLst/>
          </a:prstGeom>
          <a:noFill/>
          <a:ln w="12700" cap="flat" cmpd="sng">
            <a:solidFill>
              <a:schemeClr val="lt1"/>
            </a:solidFill>
            <a:prstDash val="solid"/>
            <a:miter lim="8000"/>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7</a:t>
            </a:fld>
            <a:endParaRPr/>
          </a:p>
        </p:txBody>
      </p:sp>
      <p:sp>
        <p:nvSpPr>
          <p:cNvPr id="332" name="Google Shape;332;p56"/>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Conceptual Architecture</a:t>
            </a:r>
            <a:endParaRPr sz="1100"/>
          </a:p>
        </p:txBody>
      </p:sp>
      <p:sp>
        <p:nvSpPr>
          <p:cNvPr id="334" name="Google Shape;334;p56"/>
          <p:cNvSpPr/>
          <p:nvPr/>
        </p:nvSpPr>
        <p:spPr>
          <a:xfrm>
            <a:off x="125361" y="577031"/>
            <a:ext cx="8947537" cy="3989438"/>
          </a:xfrm>
          <a:prstGeom prst="rect">
            <a:avLst/>
          </a:prstGeom>
          <a:solidFill>
            <a:schemeClr val="lt1"/>
          </a:solidFill>
          <a:ln w="12700" cap="flat" cmpd="sng">
            <a:solidFill>
              <a:srgbClr val="F2F2F2"/>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335" name="Google Shape;335;p56"/>
          <p:cNvPicPr preferRelativeResize="0"/>
          <p:nvPr/>
        </p:nvPicPr>
        <p:blipFill>
          <a:blip r:embed="rId3">
            <a:alphaModFix/>
          </a:blip>
          <a:stretch>
            <a:fillRect/>
          </a:stretch>
        </p:blipFill>
        <p:spPr>
          <a:xfrm>
            <a:off x="0" y="717481"/>
            <a:ext cx="9144001" cy="3708539"/>
          </a:xfrm>
          <a:prstGeom prst="rect">
            <a:avLst/>
          </a:prstGeom>
          <a:solidFill>
            <a:schemeClr val="lt1"/>
          </a:solidFill>
          <a:ln w="12700" cap="flat" cmpd="sng">
            <a:solidFill>
              <a:srgbClr val="F2F2F2"/>
            </a:solidFill>
            <a:prstDash val="solid"/>
            <a:miter lim="8000"/>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7"/>
          <p:cNvSpPr txBox="1"/>
          <p:nvPr/>
        </p:nvSpPr>
        <p:spPr>
          <a:xfrm>
            <a:off x="976979" y="1738948"/>
            <a:ext cx="4258784" cy="1758486"/>
          </a:xfrm>
          <a:prstGeom prst="rect">
            <a:avLst/>
          </a:prstGeom>
          <a:noFill/>
          <a:ln>
            <a:noFill/>
          </a:ln>
        </p:spPr>
        <p:txBody>
          <a:bodyPr spcFirstLastPara="1" wrap="square" lIns="68575" tIns="34275" rIns="68575" bIns="34275" anchor="ctr" anchorCtr="0">
            <a:noAutofit/>
          </a:bodyPr>
          <a:lstStyle/>
          <a:p>
            <a:pPr marL="0" marR="0" lvl="0" indent="0" algn="l" rtl="0">
              <a:lnSpc>
                <a:spcPct val="120000"/>
              </a:lnSpc>
              <a:spcBef>
                <a:spcPts val="0"/>
              </a:spcBef>
              <a:spcAft>
                <a:spcPts val="0"/>
              </a:spcAft>
              <a:buClr>
                <a:schemeClr val="accent6"/>
              </a:buClr>
              <a:buSzPts val="6600"/>
              <a:buFont typeface="Calibri"/>
              <a:buNone/>
            </a:pPr>
            <a:r>
              <a:rPr lang="en-GB" sz="6600" b="1">
                <a:solidFill>
                  <a:schemeClr val="accent6"/>
                </a:solidFill>
                <a:latin typeface="Calibri"/>
                <a:ea typeface="Calibri"/>
                <a:cs typeface="Calibri"/>
                <a:sym typeface="Calibri"/>
              </a:rPr>
              <a:t>DEMO</a:t>
            </a:r>
            <a:endParaRPr sz="1100"/>
          </a:p>
          <a:p>
            <a:pPr marL="0" marR="0" lvl="0" indent="0" algn="l" rtl="0">
              <a:lnSpc>
                <a:spcPct val="120000"/>
              </a:lnSpc>
              <a:spcBef>
                <a:spcPts val="0"/>
              </a:spcBef>
              <a:spcAft>
                <a:spcPts val="0"/>
              </a:spcAft>
              <a:buClr>
                <a:srgbClr val="7F7F7F"/>
              </a:buClr>
              <a:buSzPts val="6600"/>
              <a:buFont typeface="Calibri"/>
              <a:buNone/>
            </a:pPr>
            <a:endParaRPr sz="6600" b="1" i="0" u="none" strike="noStrike" cap="none">
              <a:solidFill>
                <a:schemeClr val="accent1"/>
              </a:solidFill>
              <a:latin typeface="Helvetica Neue"/>
              <a:ea typeface="Helvetica Neue"/>
              <a:cs typeface="Helvetica Neue"/>
              <a:sym typeface="Helvetica Neue"/>
            </a:endParaRPr>
          </a:p>
        </p:txBody>
      </p:sp>
      <p:grpSp>
        <p:nvGrpSpPr>
          <p:cNvPr id="341" name="Google Shape;341;p57"/>
          <p:cNvGrpSpPr/>
          <p:nvPr/>
        </p:nvGrpSpPr>
        <p:grpSpPr>
          <a:xfrm>
            <a:off x="5018406" y="451633"/>
            <a:ext cx="3733699" cy="3664349"/>
            <a:chOff x="6696524" y="1128489"/>
            <a:chExt cx="4978265" cy="4885798"/>
          </a:xfrm>
        </p:grpSpPr>
        <p:pic>
          <p:nvPicPr>
            <p:cNvPr id="342" name="Google Shape;342;p57"/>
            <p:cNvPicPr preferRelativeResize="0"/>
            <p:nvPr/>
          </p:nvPicPr>
          <p:blipFill rotWithShape="1">
            <a:blip r:embed="rId3">
              <a:alphaModFix/>
            </a:blip>
            <a:srcRect/>
            <a:stretch/>
          </p:blipFill>
          <p:spPr>
            <a:xfrm>
              <a:off x="8560051" y="1134507"/>
              <a:ext cx="1371726" cy="1371726"/>
            </a:xfrm>
            <a:prstGeom prst="rect">
              <a:avLst/>
            </a:prstGeom>
            <a:solidFill>
              <a:schemeClr val="lt1">
                <a:alpha val="58823"/>
              </a:schemeClr>
            </a:solidFill>
            <a:ln>
              <a:noFill/>
            </a:ln>
          </p:spPr>
        </p:pic>
        <p:pic>
          <p:nvPicPr>
            <p:cNvPr id="343" name="Google Shape;343;p57"/>
            <p:cNvPicPr preferRelativeResize="0"/>
            <p:nvPr/>
          </p:nvPicPr>
          <p:blipFill rotWithShape="1">
            <a:blip r:embed="rId4">
              <a:alphaModFix/>
            </a:blip>
            <a:srcRect/>
            <a:stretch/>
          </p:blipFill>
          <p:spPr>
            <a:xfrm>
              <a:off x="10338982" y="4688477"/>
              <a:ext cx="1325810" cy="1325810"/>
            </a:xfrm>
            <a:prstGeom prst="rect">
              <a:avLst/>
            </a:prstGeom>
            <a:noFill/>
            <a:ln>
              <a:noFill/>
            </a:ln>
          </p:spPr>
        </p:pic>
        <p:pic>
          <p:nvPicPr>
            <p:cNvPr id="344" name="Google Shape;344;p57"/>
            <p:cNvPicPr preferRelativeResize="0"/>
            <p:nvPr/>
          </p:nvPicPr>
          <p:blipFill rotWithShape="1">
            <a:blip r:embed="rId5">
              <a:alphaModFix/>
            </a:blip>
            <a:srcRect/>
            <a:stretch/>
          </p:blipFill>
          <p:spPr>
            <a:xfrm>
              <a:off x="6770404" y="4688477"/>
              <a:ext cx="1325810" cy="1325810"/>
            </a:xfrm>
            <a:prstGeom prst="rect">
              <a:avLst/>
            </a:prstGeom>
            <a:noFill/>
            <a:ln>
              <a:noFill/>
            </a:ln>
          </p:spPr>
        </p:pic>
        <p:pic>
          <p:nvPicPr>
            <p:cNvPr id="345" name="Google Shape;345;p57"/>
            <p:cNvPicPr preferRelativeResize="0"/>
            <p:nvPr/>
          </p:nvPicPr>
          <p:blipFill rotWithShape="1">
            <a:blip r:embed="rId6">
              <a:alphaModFix/>
            </a:blip>
            <a:srcRect/>
            <a:stretch/>
          </p:blipFill>
          <p:spPr>
            <a:xfrm>
              <a:off x="8610050" y="4688477"/>
              <a:ext cx="1325810" cy="1325810"/>
            </a:xfrm>
            <a:prstGeom prst="rect">
              <a:avLst/>
            </a:prstGeom>
            <a:noFill/>
            <a:ln>
              <a:noFill/>
            </a:ln>
          </p:spPr>
        </p:pic>
        <p:pic>
          <p:nvPicPr>
            <p:cNvPr id="346" name="Google Shape;346;p57"/>
            <p:cNvPicPr preferRelativeResize="0"/>
            <p:nvPr/>
          </p:nvPicPr>
          <p:blipFill rotWithShape="1">
            <a:blip r:embed="rId7">
              <a:alphaModFix/>
            </a:blip>
            <a:srcRect/>
            <a:stretch/>
          </p:blipFill>
          <p:spPr>
            <a:xfrm>
              <a:off x="10315316" y="2957818"/>
              <a:ext cx="1325810" cy="1325810"/>
            </a:xfrm>
            <a:prstGeom prst="rect">
              <a:avLst/>
            </a:prstGeom>
            <a:noFill/>
            <a:ln>
              <a:noFill/>
            </a:ln>
          </p:spPr>
        </p:pic>
        <p:pic>
          <p:nvPicPr>
            <p:cNvPr id="347" name="Google Shape;347;p57"/>
            <p:cNvPicPr preferRelativeResize="0"/>
            <p:nvPr/>
          </p:nvPicPr>
          <p:blipFill rotWithShape="1">
            <a:blip r:embed="rId8">
              <a:alphaModFix/>
            </a:blip>
            <a:srcRect/>
            <a:stretch/>
          </p:blipFill>
          <p:spPr>
            <a:xfrm>
              <a:off x="6771390" y="1132178"/>
              <a:ext cx="1371726" cy="1371726"/>
            </a:xfrm>
            <a:prstGeom prst="rect">
              <a:avLst/>
            </a:prstGeom>
            <a:solidFill>
              <a:schemeClr val="lt1">
                <a:alpha val="58823"/>
              </a:schemeClr>
            </a:solidFill>
            <a:ln>
              <a:noFill/>
            </a:ln>
          </p:spPr>
        </p:pic>
        <p:pic>
          <p:nvPicPr>
            <p:cNvPr id="348" name="Google Shape;348;p57"/>
            <p:cNvPicPr preferRelativeResize="0"/>
            <p:nvPr/>
          </p:nvPicPr>
          <p:blipFill rotWithShape="1">
            <a:blip r:embed="rId9">
              <a:alphaModFix/>
            </a:blip>
            <a:srcRect/>
            <a:stretch/>
          </p:blipFill>
          <p:spPr>
            <a:xfrm>
              <a:off x="10303063" y="1128489"/>
              <a:ext cx="1371726" cy="1371726"/>
            </a:xfrm>
            <a:prstGeom prst="rect">
              <a:avLst/>
            </a:prstGeom>
            <a:noFill/>
            <a:ln>
              <a:noFill/>
            </a:ln>
          </p:spPr>
        </p:pic>
        <p:pic>
          <p:nvPicPr>
            <p:cNvPr id="349" name="Google Shape;349;p57"/>
            <p:cNvPicPr preferRelativeResize="0"/>
            <p:nvPr/>
          </p:nvPicPr>
          <p:blipFill rotWithShape="1">
            <a:blip r:embed="rId10">
              <a:alphaModFix/>
            </a:blip>
            <a:srcRect/>
            <a:stretch/>
          </p:blipFill>
          <p:spPr>
            <a:xfrm>
              <a:off x="6696524" y="2903323"/>
              <a:ext cx="1389642" cy="1389642"/>
            </a:xfrm>
            <a:prstGeom prst="rect">
              <a:avLst/>
            </a:prstGeom>
            <a:noFill/>
            <a:ln>
              <a:noFill/>
            </a:ln>
          </p:spPr>
        </p:pic>
        <p:pic>
          <p:nvPicPr>
            <p:cNvPr id="350" name="Google Shape;350;p57"/>
            <p:cNvPicPr preferRelativeResize="0"/>
            <p:nvPr/>
          </p:nvPicPr>
          <p:blipFill rotWithShape="1">
            <a:blip r:embed="rId11">
              <a:alphaModFix/>
            </a:blip>
            <a:srcRect/>
            <a:stretch/>
          </p:blipFill>
          <p:spPr>
            <a:xfrm>
              <a:off x="7910365" y="2228747"/>
              <a:ext cx="2725180" cy="2725180"/>
            </a:xfrm>
            <a:prstGeom prst="rect">
              <a:avLst/>
            </a:prstGeom>
            <a:noFill/>
            <a:ln>
              <a:noFill/>
            </a:ln>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t" anchorCtr="0">
            <a:noAutofit/>
          </a:body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9</a:t>
            </a:fld>
            <a:endParaRPr/>
          </a:p>
        </p:txBody>
      </p:sp>
      <p:sp>
        <p:nvSpPr>
          <p:cNvPr id="357" name="Google Shape;357;p58"/>
          <p:cNvSpPr txBox="1"/>
          <p:nvPr/>
        </p:nvSpPr>
        <p:spPr>
          <a:xfrm>
            <a:off x="0" y="0"/>
            <a:ext cx="9144000" cy="493438"/>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Clr>
                <a:schemeClr val="dk1"/>
              </a:buClr>
              <a:buSzPts val="3300"/>
              <a:buFont typeface="Calibri"/>
              <a:buNone/>
            </a:pPr>
            <a:r>
              <a:rPr lang="en-GB" sz="3300">
                <a:solidFill>
                  <a:schemeClr val="dk1"/>
                </a:solidFill>
                <a:latin typeface="Calibri"/>
                <a:ea typeface="Calibri"/>
                <a:cs typeface="Calibri"/>
                <a:sym typeface="Calibri"/>
              </a:rPr>
              <a:t>Project Milestones &amp; Timeline</a:t>
            </a:r>
            <a:endParaRPr sz="1100"/>
          </a:p>
        </p:txBody>
      </p:sp>
      <p:cxnSp>
        <p:nvCxnSpPr>
          <p:cNvPr id="358" name="Google Shape;358;p58"/>
          <p:cNvCxnSpPr>
            <a:stCxn id="359" idx="0"/>
            <a:endCxn id="360" idx="4"/>
          </p:cNvCxnSpPr>
          <p:nvPr/>
        </p:nvCxnSpPr>
        <p:spPr>
          <a:xfrm rot="10800000" flipH="1">
            <a:off x="7535494" y="2628185"/>
            <a:ext cx="7500" cy="494400"/>
          </a:xfrm>
          <a:prstGeom prst="straightConnector1">
            <a:avLst/>
          </a:prstGeom>
          <a:noFill/>
          <a:ln w="57150" cap="flat" cmpd="sng">
            <a:solidFill>
              <a:srgbClr val="D8D8D8"/>
            </a:solidFill>
            <a:prstDash val="solid"/>
            <a:miter lim="800000"/>
            <a:headEnd type="none" w="sm" len="sm"/>
            <a:tailEnd type="none" w="sm" len="sm"/>
          </a:ln>
        </p:spPr>
      </p:cxnSp>
      <p:sp>
        <p:nvSpPr>
          <p:cNvPr id="359" name="Google Shape;359;p58"/>
          <p:cNvSpPr/>
          <p:nvPr/>
        </p:nvSpPr>
        <p:spPr>
          <a:xfrm>
            <a:off x="7158304" y="3122585"/>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361" name="Google Shape;361;p58"/>
          <p:cNvCxnSpPr/>
          <p:nvPr/>
        </p:nvCxnSpPr>
        <p:spPr>
          <a:xfrm rot="10800000" flipH="1">
            <a:off x="6036209" y="1752611"/>
            <a:ext cx="2372" cy="487183"/>
          </a:xfrm>
          <a:prstGeom prst="straightConnector1">
            <a:avLst/>
          </a:prstGeom>
          <a:noFill/>
          <a:ln w="57150" cap="flat" cmpd="sng">
            <a:solidFill>
              <a:srgbClr val="D8D8D8"/>
            </a:solidFill>
            <a:prstDash val="solid"/>
            <a:miter lim="800000"/>
            <a:headEnd type="none" w="sm" len="sm"/>
            <a:tailEnd type="none" w="sm" len="sm"/>
          </a:ln>
        </p:spPr>
      </p:cxnSp>
      <p:sp>
        <p:nvSpPr>
          <p:cNvPr id="362" name="Google Shape;362;p58"/>
          <p:cNvSpPr/>
          <p:nvPr/>
        </p:nvSpPr>
        <p:spPr>
          <a:xfrm>
            <a:off x="5646512" y="1046766"/>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cxnSp>
        <p:nvCxnSpPr>
          <p:cNvPr id="363" name="Google Shape;363;p58"/>
          <p:cNvCxnSpPr>
            <a:stCxn id="364" idx="0"/>
            <a:endCxn id="365" idx="4"/>
          </p:cNvCxnSpPr>
          <p:nvPr/>
        </p:nvCxnSpPr>
        <p:spPr>
          <a:xfrm rot="10800000" flipH="1">
            <a:off x="4532301" y="2628185"/>
            <a:ext cx="5100" cy="494400"/>
          </a:xfrm>
          <a:prstGeom prst="straightConnector1">
            <a:avLst/>
          </a:prstGeom>
          <a:noFill/>
          <a:ln w="57150" cap="flat" cmpd="sng">
            <a:solidFill>
              <a:srgbClr val="D8D8D8"/>
            </a:solidFill>
            <a:prstDash val="solid"/>
            <a:miter lim="800000"/>
            <a:headEnd type="none" w="sm" len="sm"/>
            <a:tailEnd type="none" w="sm" len="sm"/>
          </a:ln>
        </p:spPr>
      </p:cxnSp>
      <p:cxnSp>
        <p:nvCxnSpPr>
          <p:cNvPr id="366" name="Google Shape;366;p58"/>
          <p:cNvCxnSpPr/>
          <p:nvPr/>
        </p:nvCxnSpPr>
        <p:spPr>
          <a:xfrm rot="10800000" flipH="1">
            <a:off x="3034729" y="1771031"/>
            <a:ext cx="2372" cy="487183"/>
          </a:xfrm>
          <a:prstGeom prst="straightConnector1">
            <a:avLst/>
          </a:prstGeom>
          <a:noFill/>
          <a:ln w="57150" cap="flat" cmpd="sng">
            <a:solidFill>
              <a:srgbClr val="D8D8D8"/>
            </a:solidFill>
            <a:prstDash val="solid"/>
            <a:miter lim="800000"/>
            <a:headEnd type="none" w="sm" len="sm"/>
            <a:tailEnd type="none" w="sm" len="sm"/>
          </a:ln>
        </p:spPr>
      </p:cxnSp>
      <p:cxnSp>
        <p:nvCxnSpPr>
          <p:cNvPr id="367" name="Google Shape;367;p58"/>
          <p:cNvCxnSpPr>
            <a:stCxn id="368" idx="0"/>
            <a:endCxn id="369" idx="4"/>
          </p:cNvCxnSpPr>
          <p:nvPr/>
        </p:nvCxnSpPr>
        <p:spPr>
          <a:xfrm rot="10800000" flipH="1">
            <a:off x="1465467" y="2635385"/>
            <a:ext cx="7500" cy="487200"/>
          </a:xfrm>
          <a:prstGeom prst="straightConnector1">
            <a:avLst/>
          </a:prstGeom>
          <a:noFill/>
          <a:ln w="57150" cap="flat" cmpd="sng">
            <a:solidFill>
              <a:srgbClr val="D8D8D8"/>
            </a:solidFill>
            <a:prstDash val="solid"/>
            <a:miter lim="800000"/>
            <a:headEnd type="none" w="sm" len="sm"/>
            <a:tailEnd type="none" w="sm" len="sm"/>
          </a:ln>
        </p:spPr>
      </p:cxnSp>
      <p:grpSp>
        <p:nvGrpSpPr>
          <p:cNvPr id="370" name="Google Shape;370;p58"/>
          <p:cNvGrpSpPr/>
          <p:nvPr/>
        </p:nvGrpSpPr>
        <p:grpSpPr>
          <a:xfrm>
            <a:off x="757790" y="2305646"/>
            <a:ext cx="7589267" cy="266104"/>
            <a:chOff x="2032918" y="3074193"/>
            <a:chExt cx="8126163" cy="709612"/>
          </a:xfrm>
        </p:grpSpPr>
        <p:sp>
          <p:nvSpPr>
            <p:cNvPr id="371" name="Google Shape;371;p58"/>
            <p:cNvSpPr/>
            <p:nvPr/>
          </p:nvSpPr>
          <p:spPr>
            <a:xfrm>
              <a:off x="2032918" y="3074193"/>
              <a:ext cx="1774031" cy="709612"/>
            </a:xfrm>
            <a:prstGeom prst="flowChartAlternateProcess">
              <a:avLst/>
            </a:prstGeom>
            <a:solidFill>
              <a:srgbClr val="92C36B"/>
            </a:solidFill>
            <a:ln w="12700" cap="flat" cmpd="sng">
              <a:solidFill>
                <a:schemeClr val="lt1"/>
              </a:solidFill>
              <a:prstDash val="solid"/>
              <a:miter lim="800000"/>
              <a:headEnd type="none" w="sm" len="sm"/>
              <a:tailEnd type="none" w="sm" len="sm"/>
            </a:ln>
          </p:spPr>
          <p:txBody>
            <a:bodyPr spcFirstLastPara="1" wrap="square" lIns="353100" tIns="29000" rIns="295100" bIns="29000" anchor="ctr" anchorCtr="0">
              <a:noAutofit/>
            </a:bodyPr>
            <a:lstStyle/>
            <a:p>
              <a:pPr marL="0" marR="0" lvl="0" indent="0" algn="ctr" rtl="0">
                <a:lnSpc>
                  <a:spcPct val="90000"/>
                </a:lnSpc>
                <a:spcBef>
                  <a:spcPts val="0"/>
                </a:spcBef>
                <a:spcAft>
                  <a:spcPts val="0"/>
                </a:spcAft>
                <a:buClr>
                  <a:schemeClr val="dk1"/>
                </a:buClr>
                <a:buSzPts val="2200"/>
                <a:buFont typeface="Calibri"/>
                <a:buNone/>
              </a:pPr>
              <a:endParaRPr sz="2200">
                <a:solidFill>
                  <a:schemeClr val="lt1"/>
                </a:solidFill>
                <a:latin typeface="Calibri"/>
                <a:ea typeface="Calibri"/>
                <a:cs typeface="Calibri"/>
                <a:sym typeface="Calibri"/>
              </a:endParaRPr>
            </a:p>
          </p:txBody>
        </p:sp>
        <p:sp>
          <p:nvSpPr>
            <p:cNvPr id="372" name="Google Shape;372;p58"/>
            <p:cNvSpPr/>
            <p:nvPr/>
          </p:nvSpPr>
          <p:spPr>
            <a:xfrm>
              <a:off x="3629546" y="3074193"/>
              <a:ext cx="1774031" cy="709612"/>
            </a:xfrm>
            <a:prstGeom prst="flowChartProcess">
              <a:avLst/>
            </a:prstGeom>
            <a:solidFill>
              <a:srgbClr val="E85F43"/>
            </a:solidFill>
            <a:ln w="12700" cap="flat" cmpd="sng">
              <a:solidFill>
                <a:schemeClr val="lt1"/>
              </a:solidFill>
              <a:prstDash val="solid"/>
              <a:miter lim="800000"/>
              <a:headEnd type="none" w="sm" len="sm"/>
              <a:tailEnd type="none" w="sm" len="sm"/>
            </a:ln>
          </p:spPr>
          <p:txBody>
            <a:bodyPr spcFirstLastPara="1" wrap="square" lIns="353100" tIns="29000" rIns="295100" bIns="29000" anchor="ctr" anchorCtr="0">
              <a:noAutofit/>
            </a:bodyPr>
            <a:lstStyle/>
            <a:p>
              <a:pPr marL="0" marR="0" lvl="0" indent="0" algn="ctr" rtl="0">
                <a:lnSpc>
                  <a:spcPct val="90000"/>
                </a:lnSpc>
                <a:spcBef>
                  <a:spcPts val="0"/>
                </a:spcBef>
                <a:spcAft>
                  <a:spcPts val="0"/>
                </a:spcAft>
                <a:buClr>
                  <a:schemeClr val="dk1"/>
                </a:buClr>
                <a:buSzPts val="2200"/>
                <a:buFont typeface="Calibri"/>
                <a:buNone/>
              </a:pPr>
              <a:endParaRPr sz="2200">
                <a:solidFill>
                  <a:schemeClr val="lt1"/>
                </a:solidFill>
                <a:latin typeface="Calibri"/>
                <a:ea typeface="Calibri"/>
                <a:cs typeface="Calibri"/>
                <a:sym typeface="Calibri"/>
              </a:endParaRPr>
            </a:p>
          </p:txBody>
        </p:sp>
        <p:sp>
          <p:nvSpPr>
            <p:cNvPr id="373" name="Google Shape;373;p58"/>
            <p:cNvSpPr/>
            <p:nvPr/>
          </p:nvSpPr>
          <p:spPr>
            <a:xfrm>
              <a:off x="5226174" y="3074193"/>
              <a:ext cx="1739650" cy="709612"/>
            </a:xfrm>
            <a:prstGeom prst="flowChartProcess">
              <a:avLst/>
            </a:prstGeom>
            <a:solidFill>
              <a:srgbClr val="F0C600"/>
            </a:solidFill>
            <a:ln w="12700" cap="flat" cmpd="sng">
              <a:solidFill>
                <a:schemeClr val="lt1"/>
              </a:solidFill>
              <a:prstDash val="solid"/>
              <a:miter lim="800000"/>
              <a:headEnd type="none" w="sm" len="sm"/>
              <a:tailEnd type="none" w="sm" len="sm"/>
            </a:ln>
          </p:spPr>
          <p:txBody>
            <a:bodyPr spcFirstLastPara="1" wrap="square" lIns="350100" tIns="28000" rIns="294100" bIns="28000" anchor="ctr" anchorCtr="0">
              <a:noAutofit/>
            </a:bodyPr>
            <a:lstStyle/>
            <a:p>
              <a:pPr marL="0" marR="0" lvl="0" indent="0" algn="ctr" rtl="0">
                <a:lnSpc>
                  <a:spcPct val="90000"/>
                </a:lnSpc>
                <a:spcBef>
                  <a:spcPts val="0"/>
                </a:spcBef>
                <a:spcAft>
                  <a:spcPts val="0"/>
                </a:spcAft>
                <a:buClr>
                  <a:schemeClr val="dk1"/>
                </a:buClr>
                <a:buSzPts val="2100"/>
                <a:buFont typeface="Calibri"/>
                <a:buNone/>
              </a:pPr>
              <a:endParaRPr sz="2100">
                <a:solidFill>
                  <a:schemeClr val="lt1"/>
                </a:solidFill>
                <a:latin typeface="Calibri"/>
                <a:ea typeface="Calibri"/>
                <a:cs typeface="Calibri"/>
                <a:sym typeface="Calibri"/>
              </a:endParaRPr>
            </a:p>
          </p:txBody>
        </p:sp>
        <p:sp>
          <p:nvSpPr>
            <p:cNvPr id="374" name="Google Shape;374;p58"/>
            <p:cNvSpPr/>
            <p:nvPr/>
          </p:nvSpPr>
          <p:spPr>
            <a:xfrm>
              <a:off x="8385050" y="3074193"/>
              <a:ext cx="1774031" cy="709612"/>
            </a:xfrm>
            <a:prstGeom prst="roundRect">
              <a:avLst>
                <a:gd name="adj" fmla="val 16667"/>
              </a:avLst>
            </a:prstGeom>
            <a:solidFill>
              <a:srgbClr val="287D7B"/>
            </a:solidFill>
            <a:ln w="12700" cap="flat" cmpd="sng">
              <a:solidFill>
                <a:schemeClr val="lt1"/>
              </a:solidFill>
              <a:prstDash val="solid"/>
              <a:miter lim="800000"/>
              <a:headEnd type="none" w="sm" len="sm"/>
              <a:tailEnd type="none" w="sm" len="sm"/>
            </a:ln>
          </p:spPr>
          <p:txBody>
            <a:bodyPr spcFirstLastPara="1" wrap="square" lIns="398125" tIns="44000" rIns="310100" bIns="44000" anchor="ctr" anchorCtr="0">
              <a:noAutofit/>
            </a:bodyPr>
            <a:lstStyle/>
            <a:p>
              <a:pPr marL="0" marR="0" lvl="0" indent="0" algn="ctr" rtl="0">
                <a:lnSpc>
                  <a:spcPct val="90000"/>
                </a:lnSpc>
                <a:spcBef>
                  <a:spcPts val="0"/>
                </a:spcBef>
                <a:spcAft>
                  <a:spcPts val="0"/>
                </a:spcAft>
                <a:buClr>
                  <a:schemeClr val="dk1"/>
                </a:buClr>
                <a:buSzPts val="3300"/>
                <a:buFont typeface="Calibri"/>
                <a:buNone/>
              </a:pPr>
              <a:endParaRPr sz="3300">
                <a:solidFill>
                  <a:schemeClr val="lt1"/>
                </a:solidFill>
                <a:latin typeface="Calibri"/>
                <a:ea typeface="Calibri"/>
                <a:cs typeface="Calibri"/>
                <a:sym typeface="Calibri"/>
              </a:endParaRPr>
            </a:p>
          </p:txBody>
        </p:sp>
        <p:sp>
          <p:nvSpPr>
            <p:cNvPr id="375" name="Google Shape;375;p58"/>
            <p:cNvSpPr/>
            <p:nvPr/>
          </p:nvSpPr>
          <p:spPr>
            <a:xfrm>
              <a:off x="6788422" y="3074193"/>
              <a:ext cx="1774031" cy="709612"/>
            </a:xfrm>
            <a:prstGeom prst="flowChartProcess">
              <a:avLst/>
            </a:prstGeom>
            <a:solidFill>
              <a:srgbClr val="85A5CB"/>
            </a:solidFill>
            <a:ln w="12700" cap="flat" cmpd="sng">
              <a:solidFill>
                <a:schemeClr val="lt1"/>
              </a:solidFill>
              <a:prstDash val="solid"/>
              <a:miter lim="800000"/>
              <a:headEnd type="none" w="sm" len="sm"/>
              <a:tailEnd type="none" w="sm" len="sm"/>
            </a:ln>
          </p:spPr>
          <p:txBody>
            <a:bodyPr spcFirstLastPara="1" wrap="square" lIns="398125" tIns="44000" rIns="310100" bIns="44000" anchor="ctr" anchorCtr="0">
              <a:noAutofit/>
            </a:bodyPr>
            <a:lstStyle/>
            <a:p>
              <a:pPr marL="0" marR="0" lvl="0" indent="0" algn="ctr" rtl="0">
                <a:lnSpc>
                  <a:spcPct val="90000"/>
                </a:lnSpc>
                <a:spcBef>
                  <a:spcPts val="0"/>
                </a:spcBef>
                <a:spcAft>
                  <a:spcPts val="0"/>
                </a:spcAft>
                <a:buClr>
                  <a:schemeClr val="dk1"/>
                </a:buClr>
                <a:buSzPts val="3300"/>
                <a:buFont typeface="Calibri"/>
                <a:buNone/>
              </a:pPr>
              <a:endParaRPr sz="3300">
                <a:solidFill>
                  <a:schemeClr val="lt1"/>
                </a:solidFill>
                <a:latin typeface="Calibri"/>
                <a:ea typeface="Calibri"/>
                <a:cs typeface="Calibri"/>
                <a:sym typeface="Calibri"/>
              </a:endParaRPr>
            </a:p>
          </p:txBody>
        </p:sp>
      </p:grpSp>
      <p:sp>
        <p:nvSpPr>
          <p:cNvPr id="369" name="Google Shape;369;p58"/>
          <p:cNvSpPr/>
          <p:nvPr/>
        </p:nvSpPr>
        <p:spPr>
          <a:xfrm>
            <a:off x="1284455" y="2258213"/>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6" name="Google Shape;376;p58"/>
          <p:cNvSpPr/>
          <p:nvPr/>
        </p:nvSpPr>
        <p:spPr>
          <a:xfrm>
            <a:off x="2846134" y="2258213"/>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65" name="Google Shape;365;p58"/>
          <p:cNvSpPr/>
          <p:nvPr/>
        </p:nvSpPr>
        <p:spPr>
          <a:xfrm>
            <a:off x="4348916" y="2251143"/>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7" name="Google Shape;377;p58"/>
          <p:cNvSpPr/>
          <p:nvPr/>
        </p:nvSpPr>
        <p:spPr>
          <a:xfrm>
            <a:off x="5851699" y="2258213"/>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60" name="Google Shape;360;p58"/>
          <p:cNvSpPr/>
          <p:nvPr/>
        </p:nvSpPr>
        <p:spPr>
          <a:xfrm>
            <a:off x="7354482" y="2251142"/>
            <a:ext cx="377190" cy="377190"/>
          </a:xfrm>
          <a:prstGeom prst="ellipse">
            <a:avLst/>
          </a:prstGeom>
          <a:solidFill>
            <a:schemeClr val="lt1"/>
          </a:solidFill>
          <a:ln w="76200" cap="flat" cmpd="sng">
            <a:solidFill>
              <a:srgbClr val="FFC00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68" name="Google Shape;368;p58"/>
          <p:cNvSpPr/>
          <p:nvPr/>
        </p:nvSpPr>
        <p:spPr>
          <a:xfrm>
            <a:off x="1088277" y="3122585"/>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78" name="Google Shape;378;p58"/>
          <p:cNvSpPr txBox="1"/>
          <p:nvPr/>
        </p:nvSpPr>
        <p:spPr>
          <a:xfrm>
            <a:off x="588454" y="1443167"/>
            <a:ext cx="1743000" cy="387300"/>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100" b="1">
                <a:solidFill>
                  <a:schemeClr val="accent1"/>
                </a:solidFill>
                <a:latin typeface="Helvetica Neue"/>
                <a:ea typeface="Helvetica Neue"/>
                <a:cs typeface="Helvetica Neue"/>
                <a:sym typeface="Helvetica Neue"/>
              </a:rPr>
              <a:t>(Data extraction and preparation)</a:t>
            </a:r>
            <a:endParaRPr sz="1100"/>
          </a:p>
        </p:txBody>
      </p:sp>
      <p:sp>
        <p:nvSpPr>
          <p:cNvPr id="379" name="Google Shape;379;p58"/>
          <p:cNvSpPr txBox="1"/>
          <p:nvPr/>
        </p:nvSpPr>
        <p:spPr>
          <a:xfrm>
            <a:off x="599218" y="3927475"/>
            <a:ext cx="1743000" cy="23340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sz="1200" b="1">
                <a:solidFill>
                  <a:srgbClr val="5978AB"/>
                </a:solidFill>
                <a:latin typeface="Helvetica Neue"/>
                <a:ea typeface="Helvetica Neue"/>
                <a:cs typeface="Helvetica Neue"/>
                <a:sym typeface="Helvetica Neue"/>
              </a:rPr>
              <a:t>(March 18th)</a:t>
            </a:r>
            <a:endParaRPr sz="1100"/>
          </a:p>
        </p:txBody>
      </p:sp>
      <p:sp>
        <p:nvSpPr>
          <p:cNvPr id="380" name="Google Shape;380;p58"/>
          <p:cNvSpPr/>
          <p:nvPr/>
        </p:nvSpPr>
        <p:spPr>
          <a:xfrm>
            <a:off x="2645032" y="1065186"/>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81" name="Google Shape;381;p58"/>
          <p:cNvSpPr txBox="1"/>
          <p:nvPr/>
        </p:nvSpPr>
        <p:spPr>
          <a:xfrm>
            <a:off x="2163269" y="687658"/>
            <a:ext cx="1743000" cy="23340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sz="1200" b="1">
                <a:solidFill>
                  <a:srgbClr val="5978AB"/>
                </a:solidFill>
                <a:latin typeface="Helvetica Neue"/>
                <a:ea typeface="Helvetica Neue"/>
                <a:cs typeface="Helvetica Neue"/>
                <a:sym typeface="Helvetica Neue"/>
              </a:rPr>
              <a:t>(March 28)</a:t>
            </a:r>
            <a:endParaRPr sz="1100"/>
          </a:p>
        </p:txBody>
      </p:sp>
      <p:sp>
        <p:nvSpPr>
          <p:cNvPr id="382" name="Google Shape;382;p58"/>
          <p:cNvSpPr txBox="1"/>
          <p:nvPr/>
        </p:nvSpPr>
        <p:spPr>
          <a:xfrm>
            <a:off x="2171053" y="3179803"/>
            <a:ext cx="1743000" cy="726000"/>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100" b="1">
                <a:solidFill>
                  <a:schemeClr val="accent3"/>
                </a:solidFill>
                <a:latin typeface="Helvetica Neue"/>
                <a:ea typeface="Helvetica Neue"/>
                <a:cs typeface="Helvetica Neue"/>
                <a:sym typeface="Helvetica Neue"/>
              </a:rPr>
              <a:t>(OLTP)</a:t>
            </a:r>
            <a:endParaRPr sz="1100">
              <a:solidFill>
                <a:srgbClr val="7F7F7F"/>
              </a:solidFill>
              <a:latin typeface="Helvetica Neue"/>
              <a:ea typeface="Helvetica Neue"/>
              <a:cs typeface="Helvetica Neue"/>
              <a:sym typeface="Helvetica Neue"/>
            </a:endParaRPr>
          </a:p>
          <a:p>
            <a:pPr marL="0" marR="0" lvl="0" indent="0" algn="ctr" rtl="0">
              <a:spcBef>
                <a:spcPts val="0"/>
              </a:spcBef>
              <a:spcAft>
                <a:spcPts val="0"/>
              </a:spcAft>
              <a:buNone/>
            </a:pPr>
            <a:r>
              <a:rPr lang="en-GB" sz="1100" b="1">
                <a:solidFill>
                  <a:srgbClr val="212121"/>
                </a:solidFill>
                <a:latin typeface="Helvetica Neue"/>
                <a:ea typeface="Helvetica Neue"/>
                <a:cs typeface="Helvetica Neue"/>
                <a:sym typeface="Helvetica Neue"/>
              </a:rPr>
              <a:t>[Created the tables and inserted the data by python script]</a:t>
            </a:r>
            <a:endParaRPr sz="1100" b="1">
              <a:solidFill>
                <a:srgbClr val="212121"/>
              </a:solidFill>
            </a:endParaRPr>
          </a:p>
        </p:txBody>
      </p:sp>
      <p:sp>
        <p:nvSpPr>
          <p:cNvPr id="364" name="Google Shape;364;p58"/>
          <p:cNvSpPr/>
          <p:nvPr/>
        </p:nvSpPr>
        <p:spPr>
          <a:xfrm>
            <a:off x="4155111" y="3122585"/>
            <a:ext cx="754380" cy="754380"/>
          </a:xfrm>
          <a:prstGeom prst="ellipse">
            <a:avLst/>
          </a:prstGeom>
          <a:solidFill>
            <a:schemeClr val="lt1"/>
          </a:solidFill>
          <a:ln w="38100" cap="flat" cmpd="sng">
            <a:solidFill>
              <a:srgbClr val="BFBFB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383" name="Google Shape;383;p58"/>
          <p:cNvSpPr txBox="1"/>
          <p:nvPr/>
        </p:nvSpPr>
        <p:spPr>
          <a:xfrm>
            <a:off x="3671120" y="3898288"/>
            <a:ext cx="1743000" cy="23340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sz="1200" b="1">
                <a:solidFill>
                  <a:srgbClr val="5978AB"/>
                </a:solidFill>
                <a:latin typeface="Helvetica Neue"/>
                <a:ea typeface="Helvetica Neue"/>
                <a:cs typeface="Helvetica Neue"/>
                <a:sym typeface="Helvetica Neue"/>
              </a:rPr>
              <a:t>(April 30)</a:t>
            </a:r>
            <a:endParaRPr sz="1100"/>
          </a:p>
        </p:txBody>
      </p:sp>
      <p:pic>
        <p:nvPicPr>
          <p:cNvPr id="384" name="Google Shape;384;p58" descr="Bullseye"/>
          <p:cNvPicPr preferRelativeResize="0"/>
          <p:nvPr/>
        </p:nvPicPr>
        <p:blipFill rotWithShape="1">
          <a:blip r:embed="rId3">
            <a:alphaModFix/>
          </a:blip>
          <a:srcRect/>
          <a:stretch/>
        </p:blipFill>
        <p:spPr>
          <a:xfrm>
            <a:off x="4279982" y="3265880"/>
            <a:ext cx="490047" cy="490047"/>
          </a:xfrm>
          <a:prstGeom prst="rect">
            <a:avLst/>
          </a:prstGeom>
          <a:noFill/>
          <a:ln>
            <a:noFill/>
          </a:ln>
        </p:spPr>
      </p:pic>
      <p:pic>
        <p:nvPicPr>
          <p:cNvPr id="385" name="Google Shape;385;p58" descr="Database"/>
          <p:cNvPicPr preferRelativeResize="0"/>
          <p:nvPr/>
        </p:nvPicPr>
        <p:blipFill rotWithShape="1">
          <a:blip r:embed="rId4">
            <a:alphaModFix/>
          </a:blip>
          <a:srcRect/>
          <a:stretch/>
        </p:blipFill>
        <p:spPr>
          <a:xfrm>
            <a:off x="2777552" y="1160934"/>
            <a:ext cx="514350" cy="514350"/>
          </a:xfrm>
          <a:prstGeom prst="rect">
            <a:avLst/>
          </a:prstGeom>
          <a:noFill/>
          <a:ln>
            <a:noFill/>
          </a:ln>
        </p:spPr>
      </p:pic>
      <p:pic>
        <p:nvPicPr>
          <p:cNvPr id="386" name="Google Shape;386;p58" descr="Statistics"/>
          <p:cNvPicPr preferRelativeResize="0"/>
          <p:nvPr/>
        </p:nvPicPr>
        <p:blipFill rotWithShape="1">
          <a:blip r:embed="rId5">
            <a:alphaModFix/>
          </a:blip>
          <a:srcRect/>
          <a:stretch/>
        </p:blipFill>
        <p:spPr>
          <a:xfrm>
            <a:off x="5766527" y="1172874"/>
            <a:ext cx="514350" cy="514350"/>
          </a:xfrm>
          <a:prstGeom prst="rect">
            <a:avLst/>
          </a:prstGeom>
          <a:noFill/>
          <a:ln>
            <a:noFill/>
          </a:ln>
        </p:spPr>
      </p:pic>
      <p:sp>
        <p:nvSpPr>
          <p:cNvPr id="387" name="Google Shape;387;p58"/>
          <p:cNvSpPr txBox="1"/>
          <p:nvPr/>
        </p:nvSpPr>
        <p:spPr>
          <a:xfrm>
            <a:off x="5199098" y="3131720"/>
            <a:ext cx="1743000" cy="802800"/>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300" b="1">
                <a:solidFill>
                  <a:srgbClr val="212121"/>
                </a:solidFill>
                <a:latin typeface="Helvetica Neue"/>
                <a:ea typeface="Helvetica Neue"/>
                <a:cs typeface="Helvetica Neue"/>
                <a:sym typeface="Helvetica Neue"/>
              </a:rPr>
              <a:t>Visualization</a:t>
            </a:r>
            <a:endParaRPr sz="1300" b="1">
              <a:solidFill>
                <a:srgbClr val="212121"/>
              </a:solidFill>
            </a:endParaRPr>
          </a:p>
          <a:p>
            <a:pPr marL="0" marR="0" lvl="0" indent="0" algn="ctr" rtl="0">
              <a:spcBef>
                <a:spcPts val="0"/>
              </a:spcBef>
              <a:spcAft>
                <a:spcPts val="0"/>
              </a:spcAft>
              <a:buNone/>
            </a:pPr>
            <a:r>
              <a:rPr lang="en-GB" sz="1300" b="1"/>
              <a:t>[Using Tableau]</a:t>
            </a:r>
            <a:endParaRPr sz="1300" b="1"/>
          </a:p>
          <a:p>
            <a:pPr marL="0" marR="0" lvl="0" indent="0" algn="ctr" rtl="0">
              <a:spcBef>
                <a:spcPts val="0"/>
              </a:spcBef>
              <a:spcAft>
                <a:spcPts val="0"/>
              </a:spcAft>
              <a:buNone/>
            </a:pPr>
            <a:endParaRPr sz="1100">
              <a:solidFill>
                <a:srgbClr val="7F7F7F"/>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rgbClr val="7F7F7F"/>
              </a:solidFill>
              <a:latin typeface="Helvetica Neue"/>
              <a:ea typeface="Helvetica Neue"/>
              <a:cs typeface="Helvetica Neue"/>
              <a:sym typeface="Helvetica Neue"/>
            </a:endParaRPr>
          </a:p>
        </p:txBody>
      </p:sp>
      <p:sp>
        <p:nvSpPr>
          <p:cNvPr id="388" name="Google Shape;388;p58"/>
          <p:cNvSpPr txBox="1"/>
          <p:nvPr/>
        </p:nvSpPr>
        <p:spPr>
          <a:xfrm>
            <a:off x="3713010" y="1318717"/>
            <a:ext cx="1743000" cy="556500"/>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100" b="1">
                <a:solidFill>
                  <a:schemeClr val="accent4"/>
                </a:solidFill>
                <a:latin typeface="Helvetica Neue"/>
                <a:ea typeface="Helvetica Neue"/>
                <a:cs typeface="Helvetica Neue"/>
                <a:sym typeface="Helvetica Neue"/>
              </a:rPr>
              <a:t>(OLAP)</a:t>
            </a:r>
            <a:endParaRPr sz="1100" b="1">
              <a:solidFill>
                <a:schemeClr val="accent4"/>
              </a:solidFill>
              <a:latin typeface="Helvetica Neue"/>
              <a:ea typeface="Helvetica Neue"/>
              <a:cs typeface="Helvetica Neue"/>
              <a:sym typeface="Helvetica Neue"/>
            </a:endParaRPr>
          </a:p>
          <a:p>
            <a:pPr marL="0" marR="0" lvl="0" indent="0" algn="ctr" rtl="0">
              <a:spcBef>
                <a:spcPts val="0"/>
              </a:spcBef>
              <a:spcAft>
                <a:spcPts val="0"/>
              </a:spcAft>
              <a:buNone/>
            </a:pPr>
            <a:r>
              <a:rPr lang="en-GB" sz="1100" b="1">
                <a:solidFill>
                  <a:srgbClr val="212121"/>
                </a:solidFill>
                <a:latin typeface="Helvetica Neue"/>
                <a:ea typeface="Helvetica Neue"/>
                <a:cs typeface="Helvetica Neue"/>
                <a:sym typeface="Helvetica Neue"/>
              </a:rPr>
              <a:t>[Designed the dimension model]</a:t>
            </a:r>
            <a:endParaRPr sz="1100" b="1">
              <a:solidFill>
                <a:srgbClr val="212121"/>
              </a:solidFill>
              <a:latin typeface="Helvetica Neue"/>
              <a:ea typeface="Helvetica Neue"/>
              <a:cs typeface="Helvetica Neue"/>
              <a:sym typeface="Helvetica Neue"/>
            </a:endParaRPr>
          </a:p>
        </p:txBody>
      </p:sp>
      <p:sp>
        <p:nvSpPr>
          <p:cNvPr id="389" name="Google Shape;389;p58"/>
          <p:cNvSpPr txBox="1"/>
          <p:nvPr/>
        </p:nvSpPr>
        <p:spPr>
          <a:xfrm>
            <a:off x="5348250" y="701013"/>
            <a:ext cx="1350900" cy="26430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b="1">
                <a:solidFill>
                  <a:srgbClr val="5978AB"/>
                </a:solidFill>
                <a:latin typeface="Helvetica Neue"/>
                <a:ea typeface="Helvetica Neue"/>
                <a:cs typeface="Helvetica Neue"/>
                <a:sym typeface="Helvetica Neue"/>
              </a:rPr>
              <a:t>  (May 1)</a:t>
            </a:r>
            <a:endParaRPr sz="1300" b="1"/>
          </a:p>
        </p:txBody>
      </p:sp>
      <p:sp>
        <p:nvSpPr>
          <p:cNvPr id="390" name="Google Shape;390;p58"/>
          <p:cNvSpPr txBox="1"/>
          <p:nvPr/>
        </p:nvSpPr>
        <p:spPr>
          <a:xfrm>
            <a:off x="6647188" y="3881541"/>
            <a:ext cx="1742917" cy="291450"/>
          </a:xfrm>
          <a:prstGeom prst="rect">
            <a:avLst/>
          </a:prstGeom>
          <a:noFill/>
          <a:ln>
            <a:noFill/>
          </a:ln>
        </p:spPr>
        <p:txBody>
          <a:bodyPr spcFirstLastPara="1" wrap="square" lIns="48200" tIns="24100" rIns="48200" bIns="24100" anchor="t" anchorCtr="0">
            <a:spAutoFit/>
          </a:bodyPr>
          <a:lstStyle/>
          <a:p>
            <a:pPr marL="0" marR="0" lvl="0" indent="0" algn="ctr" rtl="0">
              <a:lnSpc>
                <a:spcPct val="150000"/>
              </a:lnSpc>
              <a:spcBef>
                <a:spcPts val="0"/>
              </a:spcBef>
              <a:spcAft>
                <a:spcPts val="0"/>
              </a:spcAft>
              <a:buNone/>
            </a:pPr>
            <a:r>
              <a:rPr lang="en-GB" sz="1200" b="1">
                <a:solidFill>
                  <a:srgbClr val="5978AB"/>
                </a:solidFill>
                <a:latin typeface="Helvetica Neue"/>
                <a:ea typeface="Helvetica Neue"/>
                <a:cs typeface="Helvetica Neue"/>
                <a:sym typeface="Helvetica Neue"/>
              </a:rPr>
              <a:t>Week 16</a:t>
            </a:r>
            <a:endParaRPr sz="1100"/>
          </a:p>
        </p:txBody>
      </p:sp>
      <p:pic>
        <p:nvPicPr>
          <p:cNvPr id="391" name="Google Shape;391;p58" descr="Connections"/>
          <p:cNvPicPr preferRelativeResize="0"/>
          <p:nvPr/>
        </p:nvPicPr>
        <p:blipFill rotWithShape="1">
          <a:blip r:embed="rId6">
            <a:alphaModFix/>
          </a:blip>
          <a:srcRect/>
          <a:stretch/>
        </p:blipFill>
        <p:spPr>
          <a:xfrm>
            <a:off x="1166855" y="3202329"/>
            <a:ext cx="578836" cy="578836"/>
          </a:xfrm>
          <a:prstGeom prst="rect">
            <a:avLst/>
          </a:prstGeom>
          <a:noFill/>
          <a:ln>
            <a:noFill/>
          </a:ln>
        </p:spPr>
      </p:pic>
      <p:sp>
        <p:nvSpPr>
          <p:cNvPr id="392" name="Google Shape;392;p58"/>
          <p:cNvSpPr txBox="1"/>
          <p:nvPr/>
        </p:nvSpPr>
        <p:spPr>
          <a:xfrm>
            <a:off x="6715408" y="1317551"/>
            <a:ext cx="1742917" cy="1041271"/>
          </a:xfrm>
          <a:prstGeom prst="rect">
            <a:avLst/>
          </a:prstGeom>
          <a:noFill/>
          <a:ln>
            <a:noFill/>
          </a:ln>
        </p:spPr>
        <p:txBody>
          <a:bodyPr spcFirstLastPara="1" wrap="square" lIns="48200" tIns="24100" rIns="48200" bIns="24100" anchor="t" anchorCtr="0">
            <a:spAutoFit/>
          </a:bodyPr>
          <a:lstStyle/>
          <a:p>
            <a:pPr marL="0" marR="0" lvl="0" indent="0" algn="ctr" rtl="0">
              <a:spcBef>
                <a:spcPts val="0"/>
              </a:spcBef>
              <a:spcAft>
                <a:spcPts val="0"/>
              </a:spcAft>
              <a:buNone/>
            </a:pPr>
            <a:r>
              <a:rPr lang="en-GB" sz="1100" b="1">
                <a:solidFill>
                  <a:schemeClr val="accent6"/>
                </a:solidFill>
                <a:latin typeface="Helvetica Neue"/>
                <a:ea typeface="Helvetica Neue"/>
                <a:cs typeface="Helvetica Neue"/>
                <a:sym typeface="Helvetica Neue"/>
              </a:rPr>
              <a:t>Deliver &amp; Present</a:t>
            </a:r>
            <a:endParaRPr sz="1100"/>
          </a:p>
          <a:p>
            <a:pPr marL="0" marR="0" lvl="0" indent="0" algn="ctr" rtl="0">
              <a:spcBef>
                <a:spcPts val="0"/>
              </a:spcBef>
              <a:spcAft>
                <a:spcPts val="0"/>
              </a:spcAft>
              <a:buNone/>
            </a:pPr>
            <a:r>
              <a:rPr lang="en-GB" sz="1100">
                <a:solidFill>
                  <a:srgbClr val="7F7F7F"/>
                </a:solidFill>
                <a:latin typeface="Helvetica Neue"/>
                <a:ea typeface="Helvetica Neue"/>
                <a:cs typeface="Helvetica Neue"/>
                <a:sym typeface="Helvetica Neue"/>
              </a:rPr>
              <a:t>Present final solution to class</a:t>
            </a:r>
            <a:endParaRPr sz="1100"/>
          </a:p>
          <a:p>
            <a:pPr marL="0" marR="0" lvl="0" indent="0" algn="ctr" rtl="0">
              <a:spcBef>
                <a:spcPts val="0"/>
              </a:spcBef>
              <a:spcAft>
                <a:spcPts val="0"/>
              </a:spcAft>
              <a:buNone/>
            </a:pPr>
            <a:r>
              <a:rPr lang="en-GB" sz="1100">
                <a:solidFill>
                  <a:srgbClr val="7F7F7F"/>
                </a:solidFill>
                <a:latin typeface="Helvetica Neue"/>
                <a:ea typeface="Helvetica Neue"/>
                <a:cs typeface="Helvetica Neue"/>
                <a:sym typeface="Helvetica Neue"/>
              </a:rPr>
              <a:t>Determine peer score </a:t>
            </a:r>
            <a:endParaRPr sz="1100"/>
          </a:p>
          <a:p>
            <a:pPr marL="0" marR="0" lvl="0" indent="0" algn="ctr" rtl="0">
              <a:spcBef>
                <a:spcPts val="0"/>
              </a:spcBef>
              <a:spcAft>
                <a:spcPts val="0"/>
              </a:spcAft>
              <a:buNone/>
            </a:pPr>
            <a:endParaRPr sz="1100">
              <a:solidFill>
                <a:srgbClr val="7F7F7F"/>
              </a:solidFill>
              <a:latin typeface="Helvetica Neue"/>
              <a:ea typeface="Helvetica Neue"/>
              <a:cs typeface="Helvetica Neue"/>
              <a:sym typeface="Helvetica Neue"/>
            </a:endParaRPr>
          </a:p>
          <a:p>
            <a:pPr marL="0" marR="0" lvl="0" indent="0" algn="ctr" rtl="0">
              <a:spcBef>
                <a:spcPts val="0"/>
              </a:spcBef>
              <a:spcAft>
                <a:spcPts val="0"/>
              </a:spcAft>
              <a:buNone/>
            </a:pPr>
            <a:endParaRPr sz="1200">
              <a:solidFill>
                <a:srgbClr val="7F7F7F"/>
              </a:solidFill>
              <a:latin typeface="Helvetica Neue"/>
              <a:ea typeface="Helvetica Neue"/>
              <a:cs typeface="Helvetica Neue"/>
              <a:sym typeface="Helvetica Neue"/>
            </a:endParaRPr>
          </a:p>
        </p:txBody>
      </p:sp>
      <p:pic>
        <p:nvPicPr>
          <p:cNvPr id="393" name="Google Shape;393;p58"/>
          <p:cNvPicPr preferRelativeResize="0"/>
          <p:nvPr/>
        </p:nvPicPr>
        <p:blipFill rotWithShape="1">
          <a:blip r:embed="rId7">
            <a:alphaModFix/>
          </a:blip>
          <a:srcRect/>
          <a:stretch/>
        </p:blipFill>
        <p:spPr>
          <a:xfrm>
            <a:off x="7305421" y="3270077"/>
            <a:ext cx="433537" cy="433537"/>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Design">
  <a:themeElements>
    <a:clrScheme name="Spectrum_Theme">
      <a:dk1>
        <a:srgbClr val="496491"/>
      </a:dk1>
      <a:lt1>
        <a:srgbClr val="FFFFFF"/>
      </a:lt1>
      <a:dk2>
        <a:srgbClr val="44546A"/>
      </a:dk2>
      <a:lt2>
        <a:srgbClr val="E7E6E6"/>
      </a:lt2>
      <a:accent1>
        <a:srgbClr val="496491"/>
      </a:accent1>
      <a:accent2>
        <a:srgbClr val="92C46D"/>
      </a:accent2>
      <a:accent3>
        <a:srgbClr val="EA6044"/>
      </a:accent3>
      <a:accent4>
        <a:srgbClr val="F0C602"/>
      </a:accent4>
      <a:accent5>
        <a:srgbClr val="85A5CC"/>
      </a:accent5>
      <a:accent6>
        <a:srgbClr val="297D7D"/>
      </a:accent6>
      <a:hlink>
        <a:srgbClr val="85A5C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671</Words>
  <PresentationFormat>On-screen Show (16:9)</PresentationFormat>
  <Paragraphs>119</Paragraphs>
  <Slides>14</Slides>
  <Notes>14</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14</vt:i4>
      </vt:variant>
    </vt:vector>
  </HeadingPairs>
  <TitlesOfParts>
    <vt:vector size="25" baseType="lpstr">
      <vt:lpstr>Arial</vt:lpstr>
      <vt:lpstr>Corbel</vt:lpstr>
      <vt:lpstr>Calibri</vt:lpstr>
      <vt:lpstr>Noto Sans Symbols</vt:lpstr>
      <vt:lpstr>Helvetica Neue</vt:lpstr>
      <vt:lpstr>Roboto</vt:lpstr>
      <vt:lpstr>Simple Light</vt:lpstr>
      <vt:lpstr>1_Office Theme</vt:lpstr>
      <vt:lpstr>1_Office Theme</vt:lpstr>
      <vt:lpstr>Custom Design</vt:lpstr>
      <vt:lpstr>2_Custom Design</vt:lpstr>
      <vt:lpstr>DAV6100: BnB Trend Insights</vt:lpstr>
      <vt:lpstr>Agenda</vt:lpstr>
      <vt:lpstr>Overview</vt:lpstr>
      <vt:lpstr>Problem statement</vt:lpstr>
      <vt:lpstr>Project Requirements</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DAV6100: BnB Trend Insights</dc:title>
  <cp:lastModifiedBy>USER</cp:lastModifiedBy>
  <cp:revision>1</cp:revision>
  <dcterms:modified xsi:type="dcterms:W3CDTF">2025-06-23T17:21:30Z</dcterms:modified>
</cp:coreProperties>
</file>