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87" r:id="rId3"/>
    <p:sldId id="298" r:id="rId4"/>
    <p:sldId id="318" r:id="rId5"/>
    <p:sldId id="319" r:id="rId6"/>
    <p:sldId id="322" r:id="rId7"/>
    <p:sldId id="309" r:id="rId8"/>
    <p:sldId id="300" r:id="rId9"/>
    <p:sldId id="301" r:id="rId10"/>
    <p:sldId id="302" r:id="rId11"/>
    <p:sldId id="307" r:id="rId12"/>
    <p:sldId id="275" r:id="rId13"/>
    <p:sldId id="304" r:id="rId14"/>
    <p:sldId id="323" r:id="rId15"/>
    <p:sldId id="305" r:id="rId16"/>
    <p:sldId id="324" r:id="rId17"/>
    <p:sldId id="325" r:id="rId18"/>
    <p:sldId id="327" r:id="rId19"/>
    <p:sldId id="328" r:id="rId20"/>
    <p:sldId id="329" r:id="rId21"/>
    <p:sldId id="330" r:id="rId22"/>
    <p:sldId id="331" r:id="rId23"/>
    <p:sldId id="332" r:id="rId24"/>
    <p:sldId id="308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80A11F9-2AE3-4968-BE01-A436C6686FAD}"/>
    <pc:docChg chg="delSld modSld">
      <pc:chgData name="Sharma Computer Academy" userId="08476b32c11f4418" providerId="LiveId" clId="{880A11F9-2AE3-4968-BE01-A436C6686FAD}" dt="2023-09-05T12:03:01.035" v="11" actId="47"/>
      <pc:docMkLst>
        <pc:docMk/>
      </pc:docMkLst>
      <pc:sldChg chg="modSp mod">
        <pc:chgData name="Sharma Computer Academy" userId="08476b32c11f4418" providerId="LiveId" clId="{880A11F9-2AE3-4968-BE01-A436C6686FAD}" dt="2023-09-05T11:54:14.778" v="1" actId="20577"/>
        <pc:sldMkLst>
          <pc:docMk/>
          <pc:sldMk cId="0" sldId="257"/>
        </pc:sldMkLst>
        <pc:spChg chg="mod">
          <ac:chgData name="Sharma Computer Academy" userId="08476b32c11f4418" providerId="LiveId" clId="{880A11F9-2AE3-4968-BE01-A436C6686FAD}" dt="2023-09-05T11:54:14.778" v="1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880A11F9-2AE3-4968-BE01-A436C6686FAD}" dt="2023-09-05T12:01:01.688" v="2" actId="47"/>
        <pc:sldMkLst>
          <pc:docMk/>
          <pc:sldMk cId="0" sldId="258"/>
        </pc:sldMkLst>
      </pc:sldChg>
      <pc:sldChg chg="del">
        <pc:chgData name="Sharma Computer Academy" userId="08476b32c11f4418" providerId="LiveId" clId="{880A11F9-2AE3-4968-BE01-A436C6686FAD}" dt="2023-09-05T12:01:01.688" v="2" actId="47"/>
        <pc:sldMkLst>
          <pc:docMk/>
          <pc:sldMk cId="3369225394" sldId="272"/>
        </pc:sldMkLst>
      </pc:sldChg>
      <pc:sldChg chg="del">
        <pc:chgData name="Sharma Computer Academy" userId="08476b32c11f4418" providerId="LiveId" clId="{880A11F9-2AE3-4968-BE01-A436C6686FAD}" dt="2023-09-05T12:01:01.688" v="2" actId="47"/>
        <pc:sldMkLst>
          <pc:docMk/>
          <pc:sldMk cId="3369225394" sldId="288"/>
        </pc:sldMkLst>
      </pc:sldChg>
      <pc:sldChg chg="del">
        <pc:chgData name="Sharma Computer Academy" userId="08476b32c11f4418" providerId="LiveId" clId="{880A11F9-2AE3-4968-BE01-A436C6686FAD}" dt="2023-09-05T12:01:01.688" v="2" actId="47"/>
        <pc:sldMkLst>
          <pc:docMk/>
          <pc:sldMk cId="3369225394" sldId="294"/>
        </pc:sldMkLst>
      </pc:sldChg>
      <pc:sldChg chg="del">
        <pc:chgData name="Sharma Computer Academy" userId="08476b32c11f4418" providerId="LiveId" clId="{880A11F9-2AE3-4968-BE01-A436C6686FAD}" dt="2023-09-05T12:01:01.688" v="2" actId="47"/>
        <pc:sldMkLst>
          <pc:docMk/>
          <pc:sldMk cId="3369225394" sldId="297"/>
        </pc:sldMkLst>
      </pc:sldChg>
      <pc:sldChg chg="del">
        <pc:chgData name="Sharma Computer Academy" userId="08476b32c11f4418" providerId="LiveId" clId="{880A11F9-2AE3-4968-BE01-A436C6686FAD}" dt="2023-09-05T12:01:51.865" v="3" actId="47"/>
        <pc:sldMkLst>
          <pc:docMk/>
          <pc:sldMk cId="0" sldId="310"/>
        </pc:sldMkLst>
      </pc:sldChg>
      <pc:sldChg chg="del">
        <pc:chgData name="Sharma Computer Academy" userId="08476b32c11f4418" providerId="LiveId" clId="{880A11F9-2AE3-4968-BE01-A436C6686FAD}" dt="2023-09-05T12:01:56.554" v="4" actId="47"/>
        <pc:sldMkLst>
          <pc:docMk/>
          <pc:sldMk cId="0" sldId="311"/>
        </pc:sldMkLst>
      </pc:sldChg>
      <pc:sldChg chg="del">
        <pc:chgData name="Sharma Computer Academy" userId="08476b32c11f4418" providerId="LiveId" clId="{880A11F9-2AE3-4968-BE01-A436C6686FAD}" dt="2023-09-05T12:02:34.233" v="5" actId="47"/>
        <pc:sldMkLst>
          <pc:docMk/>
          <pc:sldMk cId="0" sldId="312"/>
        </pc:sldMkLst>
      </pc:sldChg>
      <pc:sldChg chg="del">
        <pc:chgData name="Sharma Computer Academy" userId="08476b32c11f4418" providerId="LiveId" clId="{880A11F9-2AE3-4968-BE01-A436C6686FAD}" dt="2023-09-05T12:02:34.233" v="5" actId="47"/>
        <pc:sldMkLst>
          <pc:docMk/>
          <pc:sldMk cId="0" sldId="313"/>
        </pc:sldMkLst>
      </pc:sldChg>
      <pc:sldChg chg="del">
        <pc:chgData name="Sharma Computer Academy" userId="08476b32c11f4418" providerId="LiveId" clId="{880A11F9-2AE3-4968-BE01-A436C6686FAD}" dt="2023-09-05T12:02:34.233" v="5" actId="47"/>
        <pc:sldMkLst>
          <pc:docMk/>
          <pc:sldMk cId="0" sldId="314"/>
        </pc:sldMkLst>
      </pc:sldChg>
      <pc:sldChg chg="del">
        <pc:chgData name="Sharma Computer Academy" userId="08476b32c11f4418" providerId="LiveId" clId="{880A11F9-2AE3-4968-BE01-A436C6686FAD}" dt="2023-09-05T12:02:34.233" v="5" actId="47"/>
        <pc:sldMkLst>
          <pc:docMk/>
          <pc:sldMk cId="0" sldId="315"/>
        </pc:sldMkLst>
      </pc:sldChg>
      <pc:sldChg chg="del">
        <pc:chgData name="Sharma Computer Academy" userId="08476b32c11f4418" providerId="LiveId" clId="{880A11F9-2AE3-4968-BE01-A436C6686FAD}" dt="2023-09-05T12:02:34.233" v="5" actId="47"/>
        <pc:sldMkLst>
          <pc:docMk/>
          <pc:sldMk cId="0" sldId="316"/>
        </pc:sldMkLst>
      </pc:sldChg>
      <pc:sldChg chg="del">
        <pc:chgData name="Sharma Computer Academy" userId="08476b32c11f4418" providerId="LiveId" clId="{880A11F9-2AE3-4968-BE01-A436C6686FAD}" dt="2023-09-05T12:02:34.233" v="5" actId="47"/>
        <pc:sldMkLst>
          <pc:docMk/>
          <pc:sldMk cId="0" sldId="317"/>
        </pc:sldMkLst>
      </pc:sldChg>
      <pc:sldChg chg="modSp mod">
        <pc:chgData name="Sharma Computer Academy" userId="08476b32c11f4418" providerId="LiveId" clId="{880A11F9-2AE3-4968-BE01-A436C6686FAD}" dt="2023-09-05T12:02:52.175" v="10" actId="115"/>
        <pc:sldMkLst>
          <pc:docMk/>
          <pc:sldMk cId="0" sldId="318"/>
        </pc:sldMkLst>
        <pc:spChg chg="mod">
          <ac:chgData name="Sharma Computer Academy" userId="08476b32c11f4418" providerId="LiveId" clId="{880A11F9-2AE3-4968-BE01-A436C6686FAD}" dt="2023-09-05T12:02:41.440" v="6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Sharma Computer Academy" userId="08476b32c11f4418" providerId="LiveId" clId="{880A11F9-2AE3-4968-BE01-A436C6686FAD}" dt="2023-09-05T12:02:52.175" v="10" actId="115"/>
          <ac:spMkLst>
            <pc:docMk/>
            <pc:sldMk cId="0" sldId="31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80A11F9-2AE3-4968-BE01-A436C6686FAD}" dt="2023-09-05T12:03:01.035" v="11" actId="47"/>
        <pc:sldMkLst>
          <pc:docMk/>
          <pc:sldMk cId="0" sldId="320"/>
        </pc:sldMkLst>
      </pc:sldChg>
      <pc:sldChg chg="del">
        <pc:chgData name="Sharma Computer Academy" userId="08476b32c11f4418" providerId="LiveId" clId="{880A11F9-2AE3-4968-BE01-A436C6686FAD}" dt="2023-09-05T12:03:01.035" v="11" actId="47"/>
        <pc:sldMkLst>
          <pc:docMk/>
          <pc:sldMk cId="0" sldId="321"/>
        </pc:sldMkLst>
      </pc:sldChg>
    </pc:docChg>
  </pc:docChgLst>
  <pc:docChgLst>
    <pc:chgData name="Sharma Computer Academy" userId="08476b32c11f4418" providerId="LiveId" clId="{51156933-A12D-4695-8462-50A0D7C08958}"/>
    <pc:docChg chg="modSld">
      <pc:chgData name="Sharma Computer Academy" userId="08476b32c11f4418" providerId="LiveId" clId="{51156933-A12D-4695-8462-50A0D7C08958}" dt="2021-05-01T21:30:03.750" v="21" actId="6549"/>
      <pc:docMkLst>
        <pc:docMk/>
      </pc:docMkLst>
      <pc:sldChg chg="modSp">
        <pc:chgData name="Sharma Computer Academy" userId="08476b32c11f4418" providerId="LiveId" clId="{51156933-A12D-4695-8462-50A0D7C08958}" dt="2021-05-01T21:29:44.119" v="17" actId="20577"/>
        <pc:sldMkLst>
          <pc:docMk/>
          <pc:sldMk cId="3369225394" sldId="272"/>
        </pc:sldMkLst>
        <pc:spChg chg="mod">
          <ac:chgData name="Sharma Computer Academy" userId="08476b32c11f4418" providerId="LiveId" clId="{51156933-A12D-4695-8462-50A0D7C08958}" dt="2021-05-01T21:29:44.119" v="17" actId="20577"/>
          <ac:spMkLst>
            <pc:docMk/>
            <pc:sldMk cId="3369225394" sldId="272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51156933-A12D-4695-8462-50A0D7C08958}" dt="2021-05-01T21:30:03.750" v="21" actId="6549"/>
        <pc:sldMkLst>
          <pc:docMk/>
          <pc:sldMk cId="3369225394" sldId="294"/>
        </pc:sldMkLst>
        <pc:spChg chg="mod">
          <ac:chgData name="Sharma Computer Academy" userId="08476b32c11f4418" providerId="LiveId" clId="{51156933-A12D-4695-8462-50A0D7C08958}" dt="2021-05-01T21:30:03.750" v="21" actId="6549"/>
          <ac:spMkLst>
            <pc:docMk/>
            <pc:sldMk cId="3369225394" sldId="294"/>
            <ac:spMk id="12" creationId="{00000000-0000-0000-0000-000000000000}"/>
          </ac:spMkLst>
        </pc:spChg>
      </pc:sldChg>
    </pc:docChg>
  </pc:docChgLst>
  <pc:docChgLst>
    <pc:chgData name="Sharma Computer Academy" userId="08476b32c11f4418" providerId="LiveId" clId="{9E9DE43E-47E4-41C1-ABF6-77E2124C999F}"/>
    <pc:docChg chg="custSel addSld delSld modSld sldOrd">
      <pc:chgData name="Sharma Computer Academy" userId="08476b32c11f4418" providerId="LiveId" clId="{9E9DE43E-47E4-41C1-ABF6-77E2124C999F}" dt="2022-09-09T06:57:49.734" v="414" actId="14100"/>
      <pc:docMkLst>
        <pc:docMk/>
      </pc:docMkLst>
      <pc:sldChg chg="modSp mod">
        <pc:chgData name="Sharma Computer Academy" userId="08476b32c11f4418" providerId="LiveId" clId="{9E9DE43E-47E4-41C1-ABF6-77E2124C999F}" dt="2022-09-09T06:22:41.950" v="2" actId="14100"/>
        <pc:sldMkLst>
          <pc:docMk/>
          <pc:sldMk cId="0" sldId="275"/>
        </pc:sldMkLst>
        <pc:picChg chg="mod">
          <ac:chgData name="Sharma Computer Academy" userId="08476b32c11f4418" providerId="LiveId" clId="{9E9DE43E-47E4-41C1-ABF6-77E2124C999F}" dt="2022-09-09T06:22:41.950" v="2" actId="14100"/>
          <ac:picMkLst>
            <pc:docMk/>
            <pc:sldMk cId="0" sldId="275"/>
            <ac:picMk id="7" creationId="{00000000-0000-0000-0000-000000000000}"/>
          </ac:picMkLst>
        </pc:picChg>
      </pc:sldChg>
      <pc:sldChg chg="modSp mod">
        <pc:chgData name="Sharma Computer Academy" userId="08476b32c11f4418" providerId="LiveId" clId="{9E9DE43E-47E4-41C1-ABF6-77E2124C999F}" dt="2022-09-09T06:57:49.734" v="414" actId="14100"/>
        <pc:sldMkLst>
          <pc:docMk/>
          <pc:sldMk cId="0" sldId="281"/>
        </pc:sldMkLst>
        <pc:picChg chg="mod">
          <ac:chgData name="Sharma Computer Academy" userId="08476b32c11f4418" providerId="LiveId" clId="{9E9DE43E-47E4-41C1-ABF6-77E2124C999F}" dt="2022-09-09T06:57:49.734" v="414" actId="14100"/>
          <ac:picMkLst>
            <pc:docMk/>
            <pc:sldMk cId="0" sldId="281"/>
            <ac:picMk id="6" creationId="{00000000-0000-0000-0000-000000000000}"/>
          </ac:picMkLst>
        </pc:picChg>
      </pc:sldChg>
      <pc:sldChg chg="modSp mod modAnim">
        <pc:chgData name="Sharma Computer Academy" userId="08476b32c11f4418" providerId="LiveId" clId="{9E9DE43E-47E4-41C1-ABF6-77E2124C999F}" dt="2022-09-09T06:25:40.339" v="41" actId="113"/>
        <pc:sldMkLst>
          <pc:docMk/>
          <pc:sldMk cId="0" sldId="304"/>
        </pc:sldMkLst>
        <pc:spChg chg="mod">
          <ac:chgData name="Sharma Computer Academy" userId="08476b32c11f4418" providerId="LiveId" clId="{9E9DE43E-47E4-41C1-ABF6-77E2124C999F}" dt="2022-09-09T06:25:40.339" v="41" actId="113"/>
          <ac:spMkLst>
            <pc:docMk/>
            <pc:sldMk cId="0" sldId="304"/>
            <ac:spMk id="7171" creationId="{00000000-0000-0000-0000-000000000000}"/>
          </ac:spMkLst>
        </pc:spChg>
      </pc:sldChg>
      <pc:sldChg chg="add">
        <pc:chgData name="Sharma Computer Academy" userId="08476b32c11f4418" providerId="LiveId" clId="{9E9DE43E-47E4-41C1-ABF6-77E2124C999F}" dt="2022-09-09T06:23:02.987" v="3" actId="2890"/>
        <pc:sldMkLst>
          <pc:docMk/>
          <pc:sldMk cId="1876157868" sldId="323"/>
        </pc:sldMkLst>
      </pc:sldChg>
      <pc:sldChg chg="modSp mod ord modAnim">
        <pc:chgData name="Sharma Computer Academy" userId="08476b32c11f4418" providerId="LiveId" clId="{9E9DE43E-47E4-41C1-ABF6-77E2124C999F}" dt="2022-09-09T06:29:05.321" v="84" actId="113"/>
        <pc:sldMkLst>
          <pc:docMk/>
          <pc:sldMk cId="4126515898" sldId="324"/>
        </pc:sldMkLst>
        <pc:spChg chg="mod">
          <ac:chgData name="Sharma Computer Academy" userId="08476b32c11f4418" providerId="LiveId" clId="{9E9DE43E-47E4-41C1-ABF6-77E2124C999F}" dt="2022-09-09T06:26:32.647" v="50" actId="20577"/>
          <ac:spMkLst>
            <pc:docMk/>
            <pc:sldMk cId="4126515898" sldId="324"/>
            <ac:spMk id="2" creationId="{00000000-0000-0000-0000-000000000000}"/>
          </ac:spMkLst>
        </pc:spChg>
        <pc:spChg chg="mod">
          <ac:chgData name="Sharma Computer Academy" userId="08476b32c11f4418" providerId="LiveId" clId="{9E9DE43E-47E4-41C1-ABF6-77E2124C999F}" dt="2022-09-09T06:29:05.321" v="84" actId="113"/>
          <ac:spMkLst>
            <pc:docMk/>
            <pc:sldMk cId="4126515898" sldId="324"/>
            <ac:spMk id="3" creationId="{00000000-0000-0000-0000-000000000000}"/>
          </ac:spMkLst>
        </pc:spChg>
      </pc:sldChg>
      <pc:sldChg chg="modSp mod ord">
        <pc:chgData name="Sharma Computer Academy" userId="08476b32c11f4418" providerId="LiveId" clId="{9E9DE43E-47E4-41C1-ABF6-77E2124C999F}" dt="2022-09-09T06:29:30.438" v="87" actId="14100"/>
        <pc:sldMkLst>
          <pc:docMk/>
          <pc:sldMk cId="2947769663" sldId="325"/>
        </pc:sldMkLst>
        <pc:picChg chg="mod">
          <ac:chgData name="Sharma Computer Academy" userId="08476b32c11f4418" providerId="LiveId" clId="{9E9DE43E-47E4-41C1-ABF6-77E2124C999F}" dt="2022-09-09T06:29:30.438" v="87" actId="14100"/>
          <ac:picMkLst>
            <pc:docMk/>
            <pc:sldMk cId="2947769663" sldId="325"/>
            <ac:picMk id="7" creationId="{00000000-0000-0000-0000-000000000000}"/>
          </ac:picMkLst>
        </pc:picChg>
      </pc:sldChg>
      <pc:sldChg chg="del">
        <pc:chgData name="Sharma Computer Academy" userId="08476b32c11f4418" providerId="LiveId" clId="{9E9DE43E-47E4-41C1-ABF6-77E2124C999F}" dt="2022-09-09T06:30:43.778" v="88" actId="47"/>
        <pc:sldMkLst>
          <pc:docMk/>
          <pc:sldMk cId="2028793861" sldId="326"/>
        </pc:sldMkLst>
      </pc:sldChg>
      <pc:sldChg chg="modSp mod modAnim">
        <pc:chgData name="Sharma Computer Academy" userId="08476b32c11f4418" providerId="LiveId" clId="{9E9DE43E-47E4-41C1-ABF6-77E2124C999F}" dt="2022-09-09T06:31:48.574" v="135" actId="113"/>
        <pc:sldMkLst>
          <pc:docMk/>
          <pc:sldMk cId="3486364141" sldId="327"/>
        </pc:sldMkLst>
        <pc:spChg chg="mod">
          <ac:chgData name="Sharma Computer Academy" userId="08476b32c11f4418" providerId="LiveId" clId="{9E9DE43E-47E4-41C1-ABF6-77E2124C999F}" dt="2022-09-09T06:30:50.777" v="101" actId="20577"/>
          <ac:spMkLst>
            <pc:docMk/>
            <pc:sldMk cId="3486364141" sldId="327"/>
            <ac:spMk id="7170" creationId="{00000000-0000-0000-0000-000000000000}"/>
          </ac:spMkLst>
        </pc:spChg>
        <pc:spChg chg="mod">
          <ac:chgData name="Sharma Computer Academy" userId="08476b32c11f4418" providerId="LiveId" clId="{9E9DE43E-47E4-41C1-ABF6-77E2124C999F}" dt="2022-09-09T06:31:48.574" v="135" actId="113"/>
          <ac:spMkLst>
            <pc:docMk/>
            <pc:sldMk cId="3486364141" sldId="327"/>
            <ac:spMk id="7171" creationId="{00000000-0000-0000-0000-000000000000}"/>
          </ac:spMkLst>
        </pc:spChg>
      </pc:sldChg>
      <pc:sldChg chg="modSp mod modAnim">
        <pc:chgData name="Sharma Computer Academy" userId="08476b32c11f4418" providerId="LiveId" clId="{9E9DE43E-47E4-41C1-ABF6-77E2124C999F}" dt="2022-09-09T06:48:32.832" v="307" actId="20577"/>
        <pc:sldMkLst>
          <pc:docMk/>
          <pc:sldMk cId="3026844006" sldId="328"/>
        </pc:sldMkLst>
        <pc:spChg chg="mod">
          <ac:chgData name="Sharma Computer Academy" userId="08476b32c11f4418" providerId="LiveId" clId="{9E9DE43E-47E4-41C1-ABF6-77E2124C999F}" dt="2022-09-09T06:32:00.470" v="148" actId="20577"/>
          <ac:spMkLst>
            <pc:docMk/>
            <pc:sldMk cId="3026844006" sldId="328"/>
            <ac:spMk id="7170" creationId="{00000000-0000-0000-0000-000000000000}"/>
          </ac:spMkLst>
        </pc:spChg>
        <pc:spChg chg="mod">
          <ac:chgData name="Sharma Computer Academy" userId="08476b32c11f4418" providerId="LiveId" clId="{9E9DE43E-47E4-41C1-ABF6-77E2124C999F}" dt="2022-09-09T06:48:32.832" v="307" actId="20577"/>
          <ac:spMkLst>
            <pc:docMk/>
            <pc:sldMk cId="3026844006" sldId="328"/>
            <ac:spMk id="7171" creationId="{00000000-0000-0000-0000-000000000000}"/>
          </ac:spMkLst>
        </pc:spChg>
      </pc:sldChg>
      <pc:sldChg chg="modSp mod modAnim">
        <pc:chgData name="Sharma Computer Academy" userId="08476b32c11f4418" providerId="LiveId" clId="{9E9DE43E-47E4-41C1-ABF6-77E2124C999F}" dt="2022-09-09T06:51:39.055" v="343" actId="113"/>
        <pc:sldMkLst>
          <pc:docMk/>
          <pc:sldMk cId="1470996741" sldId="329"/>
        </pc:sldMkLst>
        <pc:spChg chg="mod">
          <ac:chgData name="Sharma Computer Academy" userId="08476b32c11f4418" providerId="LiveId" clId="{9E9DE43E-47E4-41C1-ABF6-77E2124C999F}" dt="2022-09-09T06:49:02.813" v="314" actId="20577"/>
          <ac:spMkLst>
            <pc:docMk/>
            <pc:sldMk cId="1470996741" sldId="329"/>
            <ac:spMk id="2" creationId="{00000000-0000-0000-0000-000000000000}"/>
          </ac:spMkLst>
        </pc:spChg>
        <pc:spChg chg="mod">
          <ac:chgData name="Sharma Computer Academy" userId="08476b32c11f4418" providerId="LiveId" clId="{9E9DE43E-47E4-41C1-ABF6-77E2124C999F}" dt="2022-09-09T06:51:39.055" v="343" actId="113"/>
          <ac:spMkLst>
            <pc:docMk/>
            <pc:sldMk cId="1470996741" sldId="3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E9DE43E-47E4-41C1-ABF6-77E2124C999F}" dt="2022-09-09T06:52:13.325" v="346" actId="14100"/>
        <pc:sldMkLst>
          <pc:docMk/>
          <pc:sldMk cId="2035070404" sldId="330"/>
        </pc:sldMkLst>
        <pc:picChg chg="mod">
          <ac:chgData name="Sharma Computer Academy" userId="08476b32c11f4418" providerId="LiveId" clId="{9E9DE43E-47E4-41C1-ABF6-77E2124C999F}" dt="2022-09-09T06:52:13.325" v="346" actId="14100"/>
          <ac:picMkLst>
            <pc:docMk/>
            <pc:sldMk cId="2035070404" sldId="330"/>
            <ac:picMk id="7" creationId="{00000000-0000-0000-0000-000000000000}"/>
          </ac:picMkLst>
        </pc:picChg>
      </pc:sldChg>
      <pc:sldChg chg="modSp mod">
        <pc:chgData name="Sharma Computer Academy" userId="08476b32c11f4418" providerId="LiveId" clId="{9E9DE43E-47E4-41C1-ABF6-77E2124C999F}" dt="2022-09-09T06:54:33.213" v="376" actId="20577"/>
        <pc:sldMkLst>
          <pc:docMk/>
          <pc:sldMk cId="470946558" sldId="331"/>
        </pc:sldMkLst>
        <pc:spChg chg="mod">
          <ac:chgData name="Sharma Computer Academy" userId="08476b32c11f4418" providerId="LiveId" clId="{9E9DE43E-47E4-41C1-ABF6-77E2124C999F}" dt="2022-09-09T06:54:33.213" v="376" actId="20577"/>
          <ac:spMkLst>
            <pc:docMk/>
            <pc:sldMk cId="470946558" sldId="331"/>
            <ac:spMk id="7170" creationId="{00000000-0000-0000-0000-000000000000}"/>
          </ac:spMkLst>
        </pc:spChg>
        <pc:spChg chg="mod">
          <ac:chgData name="Sharma Computer Academy" userId="08476b32c11f4418" providerId="LiveId" clId="{9E9DE43E-47E4-41C1-ABF6-77E2124C999F}" dt="2022-09-09T06:54:21.651" v="369" actId="113"/>
          <ac:spMkLst>
            <pc:docMk/>
            <pc:sldMk cId="470946558" sldId="331"/>
            <ac:spMk id="7171" creationId="{00000000-0000-0000-0000-000000000000}"/>
          </ac:spMkLst>
        </pc:spChg>
      </pc:sldChg>
      <pc:sldChg chg="modSp mod modAnim">
        <pc:chgData name="Sharma Computer Academy" userId="08476b32c11f4418" providerId="LiveId" clId="{9E9DE43E-47E4-41C1-ABF6-77E2124C999F}" dt="2022-09-09T06:57:20.285" v="411" actId="20577"/>
        <pc:sldMkLst>
          <pc:docMk/>
          <pc:sldMk cId="2997219079" sldId="332"/>
        </pc:sldMkLst>
        <pc:spChg chg="mod">
          <ac:chgData name="Sharma Computer Academy" userId="08476b32c11f4418" providerId="LiveId" clId="{9E9DE43E-47E4-41C1-ABF6-77E2124C999F}" dt="2022-09-09T06:54:40.261" v="383" actId="20577"/>
          <ac:spMkLst>
            <pc:docMk/>
            <pc:sldMk cId="2997219079" sldId="332"/>
            <ac:spMk id="7170" creationId="{00000000-0000-0000-0000-000000000000}"/>
          </ac:spMkLst>
        </pc:spChg>
        <pc:spChg chg="mod">
          <ac:chgData name="Sharma Computer Academy" userId="08476b32c11f4418" providerId="LiveId" clId="{9E9DE43E-47E4-41C1-ABF6-77E2124C999F}" dt="2022-09-09T06:57:20.285" v="411" actId="20577"/>
          <ac:spMkLst>
            <pc:docMk/>
            <pc:sldMk cId="2997219079" sldId="332"/>
            <ac:spMk id="7171" creationId="{00000000-0000-0000-0000-000000000000}"/>
          </ac:spMkLst>
        </pc:spChg>
      </pc:sldChg>
    </pc:docChg>
  </pc:docChgLst>
  <pc:docChgLst>
    <pc:chgData name="Sharma Computer Academy" userId="08476b32c11f4418" providerId="LiveId" clId="{CA30B007-9F39-4704-85C6-38C14938BA8E}"/>
    <pc:docChg chg="modSld">
      <pc:chgData name="Sharma Computer Academy" userId="08476b32c11f4418" providerId="LiveId" clId="{CA30B007-9F39-4704-85C6-38C14938BA8E}" dt="2021-11-17T06:10:37.845" v="2" actId="14100"/>
      <pc:docMkLst>
        <pc:docMk/>
      </pc:docMkLst>
      <pc:sldChg chg="modSp mod">
        <pc:chgData name="Sharma Computer Academy" userId="08476b32c11f4418" providerId="LiveId" clId="{CA30B007-9F39-4704-85C6-38C14938BA8E}" dt="2021-11-17T06:10:37.845" v="2" actId="14100"/>
        <pc:sldMkLst>
          <pc:docMk/>
          <pc:sldMk cId="0" sldId="314"/>
        </pc:sldMkLst>
        <pc:picChg chg="mod">
          <ac:chgData name="Sharma Computer Academy" userId="08476b32c11f4418" providerId="LiveId" clId="{CA30B007-9F39-4704-85C6-38C14938BA8E}" dt="2021-11-17T06:10:37.845" v="2" actId="14100"/>
          <ac:picMkLst>
            <pc:docMk/>
            <pc:sldMk cId="0" sldId="314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Lecture-1</a:t>
            </a:r>
            <a:endParaRPr lang="en-US" sz="2800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(Introduction To JDBC)</a:t>
            </a:r>
            <a:endParaRPr lang="en-IN" sz="2800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JDBC Driver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Today, there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four</a:t>
            </a:r>
            <a:r>
              <a:rPr lang="en-IN" sz="2400" dirty="0">
                <a:latin typeface="Corbel" pitchFamily="34" charset="0"/>
              </a:rPr>
              <a:t> types 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JDBC drivers </a:t>
            </a:r>
            <a:r>
              <a:rPr lang="en-IN" sz="2400" dirty="0">
                <a:latin typeface="Corbel" pitchFamily="34" charset="0"/>
              </a:rPr>
              <a:t>in use:</a:t>
            </a: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Type 1: JDBC-ODBC bridge Driver.</a:t>
            </a: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Type 2: Native Driver.</a:t>
            </a: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3: Network API Driver</a:t>
            </a: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Type 4: Pure Java Driver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JDBC-ODBC Bridge Driver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JDBC-ODBC bridge driver </a:t>
            </a:r>
            <a:r>
              <a:rPr lang="en-IN" sz="2400" dirty="0">
                <a:latin typeface="Corbel" pitchFamily="34" charset="0"/>
              </a:rPr>
              <a:t>uses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ODBC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driver</a:t>
            </a:r>
            <a:r>
              <a:rPr lang="en-IN" sz="2400" dirty="0">
                <a:latin typeface="Corbel" pitchFamily="34" charset="0"/>
              </a:rPr>
              <a:t> to connect to the database.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ODBC </a:t>
            </a:r>
            <a:r>
              <a:rPr lang="en-US" sz="2400" dirty="0">
                <a:latin typeface="Corbel" pitchFamily="34" charset="0"/>
              </a:rPr>
              <a:t>stands for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Open Database Connectivity </a:t>
            </a:r>
            <a:r>
              <a:rPr lang="en-US" sz="2400" dirty="0">
                <a:latin typeface="Corbel" pitchFamily="34" charset="0"/>
              </a:rPr>
              <a:t>and is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Microsoft technology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JDBC-ODBC bridge driver </a:t>
            </a:r>
            <a:r>
              <a:rPr lang="en-IN" sz="2400" dirty="0">
                <a:latin typeface="Corbel" pitchFamily="34" charset="0"/>
              </a:rPr>
              <a:t>converts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JDBC method calls </a:t>
            </a:r>
            <a:r>
              <a:rPr lang="en-IN" sz="2400" dirty="0">
                <a:latin typeface="Corbel" pitchFamily="34" charset="0"/>
              </a:rPr>
              <a:t>into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ODBC function calls</a:t>
            </a:r>
            <a:r>
              <a:rPr lang="en-IN" sz="2400" dirty="0">
                <a:latin typeface="Corbel" pitchFamily="34" charset="0"/>
              </a:rPr>
              <a:t>. </a:t>
            </a:r>
            <a:endParaRPr lang="en-US" sz="2400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Architecture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357298"/>
            <a:ext cx="8136903" cy="528641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JDBC-ODBC Bridge 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type 1 JDBC driver </a:t>
            </a:r>
            <a:r>
              <a:rPr lang="en-US" sz="2400" dirty="0">
                <a:latin typeface="Corbel" pitchFamily="34" charset="0"/>
              </a:rPr>
              <a:t>consists of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part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translates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JDBC interface </a:t>
            </a:r>
            <a:r>
              <a:rPr lang="en-US" sz="2400" dirty="0">
                <a:latin typeface="Corbel" pitchFamily="34" charset="0"/>
              </a:rPr>
              <a:t>calls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ODBC calls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ODBC bridge </a:t>
            </a:r>
            <a:r>
              <a:rPr lang="en-US" sz="2400" dirty="0">
                <a:latin typeface="Corbel" pitchFamily="34" charset="0"/>
              </a:rPr>
              <a:t>then calls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ODBC driver </a:t>
            </a:r>
            <a:r>
              <a:rPr lang="en-US" sz="2400" dirty="0">
                <a:latin typeface="Corbel" pitchFamily="34" charset="0"/>
              </a:rPr>
              <a:t>of the given database i.e. the driver converts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JDBC method calls </a:t>
            </a:r>
            <a:r>
              <a:rPr lang="en-US" sz="2400" dirty="0">
                <a:latin typeface="Corbel" pitchFamily="34" charset="0"/>
              </a:rPr>
              <a:t>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ODBC function calls.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Sun provides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JDBC-ODBC Bridge driver</a:t>
            </a:r>
            <a:r>
              <a:rPr lang="en-US" sz="2400" dirty="0">
                <a:latin typeface="Corbel" pitchFamily="34" charset="0"/>
              </a:rPr>
              <a:t>: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sun.jdbc.odbc.JdbcOdbcDriver</a:t>
            </a:r>
            <a:r>
              <a:rPr lang="en-US" sz="2400" dirty="0">
                <a:latin typeface="Corbel" pitchFamily="34" charset="0"/>
              </a:rPr>
              <a:t>. </a:t>
            </a:r>
            <a:endParaRPr lang="en-IN" sz="2400" dirty="0">
              <a:latin typeface="Corbel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JDBC-ODBC Bridge 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  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Advantage:</a:t>
            </a:r>
            <a:endParaRPr lang="en-IN" sz="2400" u="sng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Can be used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connect</a:t>
            </a:r>
            <a:r>
              <a:rPr lang="en-IN" sz="2400" dirty="0"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variety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installation</a:t>
            </a:r>
            <a:r>
              <a:rPr lang="en-IN" sz="2400" dirty="0">
                <a:latin typeface="Corbel" pitchFamily="34" charset="0"/>
              </a:rPr>
              <a:t> required as it comes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bundled</a:t>
            </a:r>
            <a:r>
              <a:rPr lang="en-IN" sz="2400" dirty="0"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JDK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1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JDBC-ODBC Bridge 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  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Disadvantage:</a:t>
            </a:r>
            <a:endParaRPr lang="en-IN" sz="2400" u="sng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slowest</a:t>
            </a:r>
            <a:r>
              <a:rPr lang="en-US" sz="2400" dirty="0">
                <a:latin typeface="Corbel" pitchFamily="34" charset="0"/>
              </a:rPr>
              <a:t> driver.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Since it is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Microsoft technology </a:t>
            </a:r>
            <a:r>
              <a:rPr lang="en-US" sz="2400" dirty="0">
                <a:latin typeface="Corbel" pitchFamily="34" charset="0"/>
              </a:rPr>
              <a:t>so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 application </a:t>
            </a:r>
            <a:r>
              <a:rPr lang="en-US" sz="2400" dirty="0">
                <a:latin typeface="Corbel" pitchFamily="34" charset="0"/>
              </a:rPr>
              <a:t>can use it only when it runs on Windows platform.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only supports basic SQL types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varchar2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date </a:t>
            </a:r>
            <a:r>
              <a:rPr lang="en-US" sz="2400" dirty="0">
                <a:latin typeface="Corbel" pitchFamily="34" charset="0"/>
              </a:rPr>
              <a:t>but doesn’t supports advanced types like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BLOB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CLOB</a:t>
            </a:r>
            <a:r>
              <a:rPr lang="en-US" sz="2400" dirty="0">
                <a:latin typeface="Corbel" pitchFamily="34" charset="0"/>
              </a:rPr>
              <a:t> etc</a:t>
            </a:r>
          </a:p>
          <a:p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Native Driver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type 2 JDBC driver </a:t>
            </a:r>
            <a:r>
              <a:rPr lang="en-US" sz="2400" dirty="0">
                <a:latin typeface="Corbel" pitchFamily="34" charset="0"/>
              </a:rPr>
              <a:t>is like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type 1 driver</a:t>
            </a:r>
            <a:r>
              <a:rPr lang="en-US" sz="2400" dirty="0">
                <a:latin typeface="Corbel" pitchFamily="34" charset="0"/>
              </a:rPr>
              <a:t>, except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ODBC</a:t>
            </a:r>
            <a:r>
              <a:rPr lang="en-US" sz="2400" dirty="0">
                <a:latin typeface="Corbel" pitchFamily="34" charset="0"/>
              </a:rPr>
              <a:t> part is replaced with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native code part </a:t>
            </a:r>
            <a:r>
              <a:rPr lang="en-US" sz="2400" dirty="0">
                <a:latin typeface="Corbel" pitchFamily="34" charset="0"/>
              </a:rPr>
              <a:t>instead.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native code part </a:t>
            </a:r>
            <a:r>
              <a:rPr lang="en-US" sz="2400" dirty="0">
                <a:latin typeface="Corbel" pitchFamily="34" charset="0"/>
              </a:rPr>
              <a:t>is targeted at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specific database product </a:t>
            </a:r>
            <a:r>
              <a:rPr lang="en-US" sz="2400" dirty="0">
                <a:latin typeface="Corbel" pitchFamily="34" charset="0"/>
              </a:rPr>
              <a:t>i.e. uses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client-side libraries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database </a:t>
            </a:r>
            <a:r>
              <a:rPr lang="en-US" sz="2400" dirty="0">
                <a:latin typeface="Corbel" pitchFamily="34" charset="0"/>
              </a:rPr>
              <a:t>product.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 driver converts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JDBC method calls </a:t>
            </a:r>
            <a:r>
              <a:rPr lang="en-US" sz="2400" dirty="0">
                <a:latin typeface="Corbel" pitchFamily="34" charset="0"/>
              </a:rPr>
              <a:t>into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native calls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database native API</a:t>
            </a:r>
            <a:r>
              <a:rPr lang="en-US" sz="2400" dirty="0">
                <a:latin typeface="Corbel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5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Architecture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1357298"/>
            <a:ext cx="8208911" cy="528641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76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Native Driver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  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Advantage:</a:t>
            </a:r>
            <a:endParaRPr lang="en-IN" sz="2400" u="sng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architecture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eliminated</a:t>
            </a:r>
            <a:r>
              <a:rPr lang="en-US" sz="2400" dirty="0">
                <a:latin typeface="Corbel" pitchFamily="34" charset="0"/>
              </a:rPr>
              <a:t> the need for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ODBC driver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Directly calls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native client libraries </a:t>
            </a:r>
            <a:r>
              <a:rPr lang="en-US" sz="2400" dirty="0">
                <a:latin typeface="Corbel" pitchFamily="34" charset="0"/>
              </a:rPr>
              <a:t>shipped by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database vendors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36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Native Driver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  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Disadvantage:</a:t>
            </a:r>
            <a:endParaRPr lang="en-IN" sz="2400" u="sng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not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pure java solution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Although it 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faster </a:t>
            </a:r>
            <a:r>
              <a:rPr lang="en-US" sz="2400" dirty="0">
                <a:latin typeface="Corbel" pitchFamily="34" charset="0"/>
              </a:rPr>
              <a:t>than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type 1 driver </a:t>
            </a:r>
            <a:r>
              <a:rPr lang="en-US" sz="2400" dirty="0">
                <a:latin typeface="Corbel" pitchFamily="34" charset="0"/>
              </a:rPr>
              <a:t>but performance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still slow </a:t>
            </a:r>
            <a:r>
              <a:rPr lang="en-US" sz="2400" dirty="0">
                <a:latin typeface="Corbel" pitchFamily="34" charset="0"/>
              </a:rPr>
              <a:t>because it uses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JNI technology </a:t>
            </a:r>
            <a:r>
              <a:rPr lang="en-US" sz="2400" dirty="0">
                <a:latin typeface="Corbel" pitchFamily="34" charset="0"/>
              </a:rPr>
              <a:t>for native calls</a:t>
            </a:r>
          </a:p>
          <a:p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8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JDBC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Unofficial full-form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Java Database Connectivity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an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API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used for connecting programs written 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with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Relational Database</a:t>
            </a:r>
            <a:r>
              <a:rPr lang="en-IN" sz="2400" dirty="0">
                <a:latin typeface="Corbel" pitchFamily="34" charset="0"/>
              </a:rPr>
              <a:t>.</a:t>
            </a:r>
            <a:r>
              <a:rPr lang="en-US" sz="2400" dirty="0">
                <a:latin typeface="Corbel" pitchFamily="34" charset="0"/>
              </a:rPr>
              <a:t> 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Programs</a:t>
            </a:r>
            <a:r>
              <a:rPr lang="en-US" sz="2400" dirty="0">
                <a:latin typeface="Corbel" pitchFamily="34" charset="0"/>
              </a:rPr>
              <a:t> developed with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Java/JDBC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platform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vendor </a:t>
            </a:r>
            <a:r>
              <a:rPr lang="en-US" sz="2400" dirty="0">
                <a:latin typeface="Corbel" pitchFamily="34" charset="0"/>
              </a:rPr>
              <a:t>independent.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Network Driver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type 3 JDBC driver </a:t>
            </a:r>
            <a:r>
              <a:rPr lang="en-US" sz="2400" dirty="0"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all Java driver </a:t>
            </a:r>
            <a:r>
              <a:rPr lang="en-US" sz="2400" dirty="0">
                <a:latin typeface="Corbel" pitchFamily="34" charset="0"/>
              </a:rPr>
              <a:t>that sends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JDBC interface calls </a:t>
            </a:r>
            <a:r>
              <a:rPr lang="en-US" sz="2400" dirty="0">
                <a:latin typeface="Corbel" pitchFamily="34" charset="0"/>
              </a:rPr>
              <a:t>to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intermediate server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intermediate server </a:t>
            </a:r>
            <a:r>
              <a:rPr lang="en-US" sz="2400" dirty="0">
                <a:latin typeface="Corbel" pitchFamily="34" charset="0"/>
              </a:rPr>
              <a:t>then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connects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database </a:t>
            </a:r>
            <a:r>
              <a:rPr lang="en-US" sz="2400" dirty="0">
                <a:latin typeface="Corbel" pitchFamily="34" charset="0"/>
              </a:rPr>
              <a:t>on behalf of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JDBC driver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middle-tier (application server) </a:t>
            </a:r>
            <a:r>
              <a:rPr lang="en-US" sz="2400" dirty="0">
                <a:latin typeface="Corbel" pitchFamily="34" charset="0"/>
              </a:rPr>
              <a:t>converts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JDBC calls </a:t>
            </a:r>
            <a:r>
              <a:rPr lang="en-US" sz="2400" dirty="0">
                <a:latin typeface="Corbel" pitchFamily="34" charset="0"/>
              </a:rPr>
              <a:t>directly or indirectly into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vendor-specific database protocol</a:t>
            </a:r>
            <a:r>
              <a:rPr lang="en-US" sz="2400" dirty="0">
                <a:latin typeface="Corbel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99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Architecture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357298"/>
            <a:ext cx="7848871" cy="528641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0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Network Driver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  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Advantage:</a:t>
            </a:r>
            <a:endParaRPr lang="en-IN" sz="2400" u="sng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Type 3 drivers </a:t>
            </a:r>
            <a:r>
              <a:rPr lang="en-US" sz="2400" dirty="0">
                <a:latin typeface="Corbel" pitchFamily="34" charset="0"/>
              </a:rPr>
              <a:t>sought to be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100% Java solution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Type 3 drivers </a:t>
            </a:r>
            <a:r>
              <a:rPr lang="en-US" sz="2400" dirty="0">
                <a:latin typeface="Corbel" pitchFamily="34" charset="0"/>
              </a:rPr>
              <a:t>had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Java client component </a:t>
            </a:r>
            <a:r>
              <a:rPr lang="en-US" sz="2400" dirty="0">
                <a:latin typeface="Corbel" pitchFamily="34" charset="0"/>
              </a:rPr>
              <a:t>and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Java server component</a:t>
            </a:r>
            <a:r>
              <a:rPr lang="en-US" sz="2400" dirty="0">
                <a:latin typeface="Corbel" pitchFamily="34" charset="0"/>
              </a:rPr>
              <a:t>, where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latter</a:t>
            </a:r>
            <a:r>
              <a:rPr lang="en-US" sz="2400" dirty="0">
                <a:latin typeface="Corbel" pitchFamily="34" charset="0"/>
              </a:rPr>
              <a:t> actually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talked to the database</a:t>
            </a: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946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Network Driver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  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Disadvantage:</a:t>
            </a:r>
            <a:endParaRPr lang="en-IN" sz="2400" u="sng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Although</a:t>
            </a:r>
            <a:r>
              <a:rPr lang="en-US" sz="2400" dirty="0">
                <a:latin typeface="Corbel" pitchFamily="34" charset="0"/>
              </a:rPr>
              <a:t> this was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technically a full Java solution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database vendors </a:t>
            </a:r>
            <a:r>
              <a:rPr lang="en-US" sz="2400" dirty="0">
                <a:latin typeface="Corbel" pitchFamily="34" charset="0"/>
              </a:rPr>
              <a:t>did not like this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approach</a:t>
            </a:r>
            <a:r>
              <a:rPr lang="en-US" sz="2400" dirty="0">
                <a:latin typeface="Corbel" pitchFamily="34" charset="0"/>
              </a:rPr>
              <a:t> as it was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costly – </a:t>
            </a:r>
            <a:r>
              <a:rPr lang="en-US" sz="2400" dirty="0">
                <a:latin typeface="Corbel" pitchFamily="34" charset="0"/>
              </a:rPr>
              <a:t>they would have 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rewrite their native client libraries </a:t>
            </a:r>
            <a:r>
              <a:rPr lang="en-US" sz="2400" dirty="0">
                <a:latin typeface="Corbel" pitchFamily="34" charset="0"/>
              </a:rPr>
              <a:t>which were all C/C++.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In addition, this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didn’t increase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architectural efficiency </a:t>
            </a:r>
            <a:r>
              <a:rPr lang="en-US" sz="2400" dirty="0">
                <a:latin typeface="Corbel" panose="020B0503020204020204" pitchFamily="34" charset="0"/>
              </a:rPr>
              <a:t>as we are really still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 3 tier architecture</a:t>
            </a:r>
            <a:endParaRPr lang="en-IN" sz="2400" dirty="0">
              <a:latin typeface="Corbel" panose="020B0503020204020204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219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Pure Java Driver 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It is also called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thin driver </a:t>
            </a:r>
            <a:r>
              <a:rPr lang="en-US" sz="2400" dirty="0">
                <a:latin typeface="Corbel" pitchFamily="34" charset="0"/>
              </a:rPr>
              <a:t>or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vendor specific driver.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is because it converts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JDBC calls </a:t>
            </a:r>
            <a:r>
              <a:rPr lang="en-IN" sz="2400" dirty="0">
                <a:latin typeface="Corbel" pitchFamily="34" charset="0"/>
              </a:rPr>
              <a:t>directly into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vendor specific </a:t>
            </a:r>
            <a:r>
              <a:rPr lang="en-IN" sz="2400" dirty="0">
                <a:latin typeface="Corbel" pitchFamily="34" charset="0"/>
              </a:rPr>
              <a:t>database protocol.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M</a:t>
            </a:r>
            <a:r>
              <a:rPr lang="en-IN" sz="2400" dirty="0" err="1">
                <a:latin typeface="Corbel" pitchFamily="34" charset="0"/>
              </a:rPr>
              <a:t>oreover</a:t>
            </a:r>
            <a:r>
              <a:rPr lang="en-IN" sz="2400" dirty="0">
                <a:latin typeface="Corbel" pitchFamily="34" charset="0"/>
              </a:rPr>
              <a:t> it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fully written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Java </a:t>
            </a:r>
            <a:r>
              <a:rPr lang="en-IN" sz="2400" dirty="0">
                <a:latin typeface="Corbel" pitchFamily="34" charset="0"/>
              </a:rPr>
              <a:t>language.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>
                <a:latin typeface="Corbel" pitchFamily="34" charset="0"/>
              </a:rPr>
              <a:t>Architecture 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1531937"/>
            <a:ext cx="8440616" cy="5183211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Corbel" pitchFamily="34" charset="0"/>
              </a:rPr>
              <a:t>Advantage And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ADVANTAGE: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Better</a:t>
            </a:r>
            <a:r>
              <a:rPr lang="en-IN" sz="2400" dirty="0">
                <a:latin typeface="Corbel" pitchFamily="34" charset="0"/>
              </a:rPr>
              <a:t> performance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middleware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needed </a:t>
            </a:r>
            <a:r>
              <a:rPr lang="en-IN" sz="2400" dirty="0">
                <a:latin typeface="Corbel" pitchFamily="34" charset="0"/>
              </a:rPr>
              <a:t>while connecting to  the database.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DISADVANTAGE: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Drivers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dependent </a:t>
            </a:r>
            <a:r>
              <a:rPr lang="en-IN" sz="2400" dirty="0">
                <a:latin typeface="Corbel" pitchFamily="34" charset="0"/>
              </a:rPr>
              <a:t>on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There 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separate driver </a:t>
            </a:r>
            <a:r>
              <a:rPr lang="en-IN" sz="2400" dirty="0">
                <a:latin typeface="Corbel" pitchFamily="34" charset="0"/>
              </a:rPr>
              <a:t>for each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JDBC</a:t>
            </a:r>
          </a:p>
        </p:txBody>
      </p:sp>
      <p:pic>
        <p:nvPicPr>
          <p:cNvPr id="7" name="Content Placeholder 6" descr="jdbc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57298"/>
            <a:ext cx="9001156" cy="5349891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Some Popular RDBMS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Corbel" pitchFamily="34" charset="0"/>
              </a:rPr>
              <a:t>Some of the most popular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RDBMS</a:t>
            </a:r>
            <a:r>
              <a:rPr lang="en-US" sz="2800" dirty="0">
                <a:latin typeface="Corbel" pitchFamily="34" charset="0"/>
              </a:rPr>
              <a:t> are: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Oracle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MySQL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MS SQL Server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SQLite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PostgreSQL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IBM DB2</a:t>
            </a:r>
          </a:p>
          <a:p>
            <a:pPr lvl="1"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Corbel" pitchFamily="34" charset="0"/>
              </a:rPr>
              <a:t>and many more</a:t>
            </a:r>
          </a:p>
          <a:p>
            <a:pPr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The Market Leader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pic>
        <p:nvPicPr>
          <p:cNvPr id="6" name="Picture 5" descr="dbdemo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JDBC</a:t>
            </a:r>
          </a:p>
        </p:txBody>
      </p:sp>
      <p:pic>
        <p:nvPicPr>
          <p:cNvPr id="7" name="Content Placeholder 6" descr="jdbc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84522"/>
            <a:ext cx="9001156" cy="5473478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History And Edition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JDBC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maintained by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JavaSoft</a:t>
            </a:r>
            <a:r>
              <a:rPr lang="en-US" sz="2400" dirty="0">
                <a:latin typeface="Corbel" pitchFamily="34" charset="0"/>
              </a:rPr>
              <a:t>, a sister concern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Oracle</a:t>
            </a:r>
            <a:r>
              <a:rPr lang="en-US" sz="2400" b="1" dirty="0">
                <a:latin typeface="Corbel" pitchFamily="34" charset="0"/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It was released as a part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JDK 1.1 </a:t>
            </a:r>
            <a:r>
              <a:rPr lang="en-US" sz="2400" dirty="0">
                <a:latin typeface="Corbel" pitchFamily="34" charset="0"/>
              </a:rPr>
              <a:t>and was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JDBC 1.0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Later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2006</a:t>
            </a:r>
            <a:r>
              <a:rPr lang="en-US" sz="2400" dirty="0">
                <a:latin typeface="Corbel" pitchFamily="34" charset="0"/>
              </a:rPr>
              <a:t> , with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Java 6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JDBC 4.0 </a:t>
            </a:r>
            <a:r>
              <a:rPr lang="en-US" sz="2400" dirty="0">
                <a:latin typeface="Corbel" pitchFamily="34" charset="0"/>
              </a:rPr>
              <a:t>was released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 SE 9 </a:t>
            </a:r>
            <a:r>
              <a:rPr lang="en-US" sz="2400" dirty="0">
                <a:latin typeface="Corbel" pitchFamily="34" charset="0"/>
              </a:rPr>
              <a:t>includes the latest version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JDBC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JDBC 4.3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How JDBC Maintains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Connection To The Database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JDBC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 communicates with the database using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special </a:t>
            </a:r>
            <a:r>
              <a:rPr lang="en-US" sz="2400" dirty="0">
                <a:latin typeface="Corbel" pitchFamily="34" charset="0"/>
              </a:rPr>
              <a:t>set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classes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Driver classes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Driver classes </a:t>
            </a:r>
            <a:r>
              <a:rPr lang="en-US" sz="2400" dirty="0">
                <a:latin typeface="Corbel" pitchFamily="34" charset="0"/>
              </a:rPr>
              <a:t>perform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real communication </a:t>
            </a:r>
            <a:r>
              <a:rPr lang="en-US" sz="2400" dirty="0">
                <a:latin typeface="Corbel" pitchFamily="34" charset="0"/>
              </a:rPr>
              <a:t>with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in it’s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native </a:t>
            </a:r>
            <a:r>
              <a:rPr lang="en-US" sz="2400" dirty="0">
                <a:latin typeface="Corbel" pitchFamily="34" charset="0"/>
              </a:rPr>
              <a:t>form.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Further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manage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Driver classes </a:t>
            </a:r>
            <a:r>
              <a:rPr lang="en-US" sz="2400" dirty="0">
                <a:latin typeface="Corbel" pitchFamily="34" charset="0"/>
              </a:rPr>
              <a:t>the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JDBC  API </a:t>
            </a:r>
            <a:r>
              <a:rPr lang="en-US" sz="2400" dirty="0">
                <a:latin typeface="Corbel" pitchFamily="34" charset="0"/>
              </a:rPr>
              <a:t>provides another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top level </a:t>
            </a:r>
            <a:r>
              <a:rPr lang="en-US" sz="2400" dirty="0">
                <a:latin typeface="Corbel" pitchFamily="34" charset="0"/>
              </a:rPr>
              <a:t>class called </a:t>
            </a:r>
            <a:r>
              <a:rPr lang="en-US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DriverManager</a:t>
            </a:r>
            <a:endParaRPr lang="en-US" sz="2400" b="1" u="sng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How JDBC Maintains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Connection To The Database ?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6" name="Content Placeholder 5" descr="ArchJDB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1376</TotalTime>
  <Words>801</Words>
  <Application>Microsoft Office PowerPoint</Application>
  <PresentationFormat>On-screen Show (4:3)</PresentationFormat>
  <Paragraphs>178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Introduction To JDBC</vt:lpstr>
      <vt:lpstr>Introduction To JDBC</vt:lpstr>
      <vt:lpstr> Some Popular RDBMS</vt:lpstr>
      <vt:lpstr> The Market Leader</vt:lpstr>
      <vt:lpstr>Introduction To JDBC</vt:lpstr>
      <vt:lpstr>History And Edition</vt:lpstr>
      <vt:lpstr>How JDBC Maintains  Connection To The Database ?</vt:lpstr>
      <vt:lpstr>How JDBC Maintains  Connection To The Database ?</vt:lpstr>
      <vt:lpstr>JDBC Driver Types</vt:lpstr>
      <vt:lpstr>JDBC-ODBC Bridge Driver</vt:lpstr>
      <vt:lpstr>Architecture </vt:lpstr>
      <vt:lpstr>JDBC-ODBC Bridge  </vt:lpstr>
      <vt:lpstr>JDBC-ODBC Bridge  </vt:lpstr>
      <vt:lpstr>JDBC-ODBC Bridge  </vt:lpstr>
      <vt:lpstr>Native Driver</vt:lpstr>
      <vt:lpstr>Architecture </vt:lpstr>
      <vt:lpstr>Native Driver</vt:lpstr>
      <vt:lpstr>Native Driver</vt:lpstr>
      <vt:lpstr>Network Driver</vt:lpstr>
      <vt:lpstr>Architecture </vt:lpstr>
      <vt:lpstr>Network Driver</vt:lpstr>
      <vt:lpstr>Network Driver</vt:lpstr>
      <vt:lpstr>Pure Java Driver  </vt:lpstr>
      <vt:lpstr>Architecture </vt:lpstr>
      <vt:lpstr>Advantage And Disadvantage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106</cp:revision>
  <dcterms:created xsi:type="dcterms:W3CDTF">2016-02-04T12:02:26Z</dcterms:created>
  <dcterms:modified xsi:type="dcterms:W3CDTF">2023-09-05T12:28:41Z</dcterms:modified>
</cp:coreProperties>
</file>